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6"/>
  </p:notesMasterIdLst>
  <p:handoutMasterIdLst>
    <p:handoutMasterId r:id="rId7"/>
  </p:handoutMasterIdLst>
  <p:sldIdLst>
    <p:sldId id="479" r:id="rId2"/>
    <p:sldId id="487" r:id="rId3"/>
    <p:sldId id="488" r:id="rId4"/>
    <p:sldId id="260" r:id="rId5"/>
  </p:sldIdLst>
  <p:sldSz cx="12198350" cy="6858000"/>
  <p:notesSz cx="6735763" cy="9866313"/>
  <p:defaultTextStyle>
    <a:defPPr>
      <a:defRPr lang="en-US"/>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B47E4"/>
    <a:srgbClr val="993300"/>
    <a:srgbClr val="E6F1FE"/>
    <a:srgbClr val="1976FF"/>
    <a:srgbClr val="99CCFF"/>
    <a:srgbClr val="0046AD"/>
    <a:srgbClr val="A24D48"/>
    <a:srgbClr val="990000"/>
    <a:srgbClr val="3366FF"/>
    <a:srgbClr val="8B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C747A-B10A-4906-ACB8-D2F6BADCDDCA}" v="6" dt="2023-11-09T09:04:26.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97" autoAdjust="0"/>
    <p:restoredTop sz="97859" autoAdjust="0"/>
  </p:normalViewPr>
  <p:slideViewPr>
    <p:cSldViewPr snapToGrid="0">
      <p:cViewPr varScale="1">
        <p:scale>
          <a:sx n="125" d="100"/>
          <a:sy n="125" d="100"/>
        </p:scale>
        <p:origin x="126" y="1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p:scale>
          <a:sx n="100" d="100"/>
          <a:sy n="100" d="100"/>
        </p:scale>
        <p:origin x="1077" y="-1122"/>
      </p:cViewPr>
      <p:guideLst>
        <p:guide orient="horz" pos="3108"/>
        <p:guide pos="2122"/>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esh Pamanji" userId="9ad36035-3aa9-48b0-8c78-db37a8747d5c" providerId="ADAL" clId="{CB7C747A-B10A-4906-ACB8-D2F6BADCDDCA}"/>
    <pc:docChg chg="undo custSel modSld modMainMaster">
      <pc:chgData name="Dinesh Pamanji" userId="9ad36035-3aa9-48b0-8c78-db37a8747d5c" providerId="ADAL" clId="{CB7C747A-B10A-4906-ACB8-D2F6BADCDDCA}" dt="2023-11-09T09:07:26.146" v="59" actId="20577"/>
      <pc:docMkLst>
        <pc:docMk/>
      </pc:docMkLst>
      <pc:sldChg chg="modSp mod">
        <pc:chgData name="Dinesh Pamanji" userId="9ad36035-3aa9-48b0-8c78-db37a8747d5c" providerId="ADAL" clId="{CB7C747A-B10A-4906-ACB8-D2F6BADCDDCA}" dt="2023-11-09T09:07:26.146" v="59" actId="20577"/>
        <pc:sldMkLst>
          <pc:docMk/>
          <pc:sldMk cId="3773805127" sldId="479"/>
        </pc:sldMkLst>
        <pc:spChg chg="mod">
          <ac:chgData name="Dinesh Pamanji" userId="9ad36035-3aa9-48b0-8c78-db37a8747d5c" providerId="ADAL" clId="{CB7C747A-B10A-4906-ACB8-D2F6BADCDDCA}" dt="2023-11-09T09:07:26.146" v="59" actId="20577"/>
          <ac:spMkLst>
            <pc:docMk/>
            <pc:sldMk cId="3773805127" sldId="479"/>
            <ac:spMk id="5" creationId="{00000000-0000-0000-0000-000000000000}"/>
          </ac:spMkLst>
        </pc:spChg>
      </pc:sldChg>
      <pc:sldMasterChg chg="modSp mod">
        <pc:chgData name="Dinesh Pamanji" userId="9ad36035-3aa9-48b0-8c78-db37a8747d5c" providerId="ADAL" clId="{CB7C747A-B10A-4906-ACB8-D2F6BADCDDCA}" dt="2023-11-09T09:05:51.422" v="25"/>
        <pc:sldMasterMkLst>
          <pc:docMk/>
          <pc:sldMasterMk cId="0" sldId="2147483652"/>
        </pc:sldMasterMkLst>
        <pc:spChg chg="mod">
          <ac:chgData name="Dinesh Pamanji" userId="9ad36035-3aa9-48b0-8c78-db37a8747d5c" providerId="ADAL" clId="{CB7C747A-B10A-4906-ACB8-D2F6BADCDDCA}" dt="2023-11-09T09:05:07.943" v="24" actId="20577"/>
          <ac:spMkLst>
            <pc:docMk/>
            <pc:sldMasterMk cId="0" sldId="2147483652"/>
            <ac:spMk id="19" creationId="{00000000-0000-0000-0000-000000000000}"/>
          </ac:spMkLst>
        </pc:spChg>
        <pc:spChg chg="mod">
          <ac:chgData name="Dinesh Pamanji" userId="9ad36035-3aa9-48b0-8c78-db37a8747d5c" providerId="ADAL" clId="{CB7C747A-B10A-4906-ACB8-D2F6BADCDDCA}" dt="2023-11-09T09:05:51.422" v="25"/>
          <ac:spMkLst>
            <pc:docMk/>
            <pc:sldMasterMk cId="0" sldId="2147483652"/>
            <ac:spMk id="1041"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7"/>
          <p:cNvSpPr>
            <a:spLocks noChangeArrowheads="1"/>
          </p:cNvSpPr>
          <p:nvPr/>
        </p:nvSpPr>
        <p:spPr bwMode="auto">
          <a:xfrm>
            <a:off x="3400916" y="8855072"/>
            <a:ext cx="2917992" cy="36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837" tIns="0" rIns="18837" bIns="0" anchor="b"/>
          <a:lstStyle>
            <a:lvl1pPr defTabSz="909638">
              <a:defRPr sz="2400">
                <a:solidFill>
                  <a:schemeClr val="tx1"/>
                </a:solidFill>
                <a:latin typeface="Arial" charset="0"/>
              </a:defRPr>
            </a:lvl1pPr>
            <a:lvl2pPr marL="454025" defTabSz="909638">
              <a:defRPr sz="2400">
                <a:solidFill>
                  <a:schemeClr val="tx1"/>
                </a:solidFill>
                <a:latin typeface="Arial" charset="0"/>
              </a:defRPr>
            </a:lvl2pPr>
            <a:lvl3pPr marL="909638" defTabSz="909638">
              <a:defRPr sz="2400">
                <a:solidFill>
                  <a:schemeClr val="tx1"/>
                </a:solidFill>
                <a:latin typeface="Arial" charset="0"/>
              </a:defRPr>
            </a:lvl3pPr>
            <a:lvl4pPr marL="1360488" defTabSz="909638">
              <a:defRPr sz="2400">
                <a:solidFill>
                  <a:schemeClr val="tx1"/>
                </a:solidFill>
                <a:latin typeface="Arial" charset="0"/>
              </a:defRPr>
            </a:lvl4pPr>
            <a:lvl5pPr marL="1811338" defTabSz="909638">
              <a:defRPr sz="2400">
                <a:solidFill>
                  <a:schemeClr val="tx1"/>
                </a:solidFill>
                <a:latin typeface="Arial" charset="0"/>
              </a:defRPr>
            </a:lvl5pPr>
            <a:lvl6pPr marL="2268538" defTabSz="909638" eaLnBrk="0" fontAlgn="base" hangingPunct="0">
              <a:spcBef>
                <a:spcPct val="0"/>
              </a:spcBef>
              <a:spcAft>
                <a:spcPct val="0"/>
              </a:spcAft>
              <a:defRPr sz="2400">
                <a:solidFill>
                  <a:schemeClr val="tx1"/>
                </a:solidFill>
                <a:latin typeface="Arial" charset="0"/>
              </a:defRPr>
            </a:lvl6pPr>
            <a:lvl7pPr marL="2725738" defTabSz="909638" eaLnBrk="0" fontAlgn="base" hangingPunct="0">
              <a:spcBef>
                <a:spcPct val="0"/>
              </a:spcBef>
              <a:spcAft>
                <a:spcPct val="0"/>
              </a:spcAft>
              <a:defRPr sz="2400">
                <a:solidFill>
                  <a:schemeClr val="tx1"/>
                </a:solidFill>
                <a:latin typeface="Arial" charset="0"/>
              </a:defRPr>
            </a:lvl7pPr>
            <a:lvl8pPr marL="3182938" defTabSz="909638" eaLnBrk="0" fontAlgn="base" hangingPunct="0">
              <a:spcBef>
                <a:spcPct val="0"/>
              </a:spcBef>
              <a:spcAft>
                <a:spcPct val="0"/>
              </a:spcAft>
              <a:defRPr sz="2400">
                <a:solidFill>
                  <a:schemeClr val="tx1"/>
                </a:solidFill>
                <a:latin typeface="Arial" charset="0"/>
              </a:defRPr>
            </a:lvl8pPr>
            <a:lvl9pPr marL="3640138" defTabSz="909638" eaLnBrk="0" fontAlgn="base" hangingPunct="0">
              <a:spcBef>
                <a:spcPct val="0"/>
              </a:spcBef>
              <a:spcAft>
                <a:spcPct val="0"/>
              </a:spcAft>
              <a:defRPr sz="2400">
                <a:solidFill>
                  <a:schemeClr val="tx1"/>
                </a:solidFill>
                <a:latin typeface="Arial" charset="0"/>
              </a:defRPr>
            </a:lvl9pPr>
          </a:lstStyle>
          <a:p>
            <a:pPr algn="r">
              <a:defRPr/>
            </a:pPr>
            <a:fld id="{705B2E8B-0B7C-4409-AD53-2D3E8F2A5808}" type="slidenum">
              <a:rPr lang="en-US" altLang="de-DE" sz="1000"/>
              <a:pPr algn="r">
                <a:defRPr/>
              </a:pPr>
              <a:t>‹#›</a:t>
            </a:fld>
            <a:endParaRPr lang="en-US" altLang="de-DE" sz="1000" dirty="0"/>
          </a:p>
        </p:txBody>
      </p:sp>
      <p:sp>
        <p:nvSpPr>
          <p:cNvPr id="4106" name="Rectangle 10"/>
          <p:cNvSpPr>
            <a:spLocks noChangeArrowheads="1"/>
          </p:cNvSpPr>
          <p:nvPr/>
        </p:nvSpPr>
        <p:spPr bwMode="auto">
          <a:xfrm>
            <a:off x="443598" y="520608"/>
            <a:ext cx="2924284" cy="32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837" tIns="0" rIns="18837" bIns="0"/>
          <a:lstStyle>
            <a:lvl1pPr defTabSz="909638">
              <a:defRPr sz="2400">
                <a:solidFill>
                  <a:schemeClr val="tx1"/>
                </a:solidFill>
                <a:latin typeface="Arial" charset="0"/>
              </a:defRPr>
            </a:lvl1pPr>
            <a:lvl2pPr marL="454025" defTabSz="909638">
              <a:defRPr sz="2400">
                <a:solidFill>
                  <a:schemeClr val="tx1"/>
                </a:solidFill>
                <a:latin typeface="Arial" charset="0"/>
              </a:defRPr>
            </a:lvl2pPr>
            <a:lvl3pPr marL="909638" defTabSz="909638">
              <a:defRPr sz="2400">
                <a:solidFill>
                  <a:schemeClr val="tx1"/>
                </a:solidFill>
                <a:latin typeface="Arial" charset="0"/>
              </a:defRPr>
            </a:lvl3pPr>
            <a:lvl4pPr marL="1360488" defTabSz="909638">
              <a:defRPr sz="2400">
                <a:solidFill>
                  <a:schemeClr val="tx1"/>
                </a:solidFill>
                <a:latin typeface="Arial" charset="0"/>
              </a:defRPr>
            </a:lvl4pPr>
            <a:lvl5pPr marL="1811338" defTabSz="909638">
              <a:defRPr sz="2400">
                <a:solidFill>
                  <a:schemeClr val="tx1"/>
                </a:solidFill>
                <a:latin typeface="Arial" charset="0"/>
              </a:defRPr>
            </a:lvl5pPr>
            <a:lvl6pPr marL="2268538" defTabSz="909638" eaLnBrk="0" fontAlgn="base" hangingPunct="0">
              <a:spcBef>
                <a:spcPct val="0"/>
              </a:spcBef>
              <a:spcAft>
                <a:spcPct val="0"/>
              </a:spcAft>
              <a:defRPr sz="2400">
                <a:solidFill>
                  <a:schemeClr val="tx1"/>
                </a:solidFill>
                <a:latin typeface="Arial" charset="0"/>
              </a:defRPr>
            </a:lvl6pPr>
            <a:lvl7pPr marL="2725738" defTabSz="909638" eaLnBrk="0" fontAlgn="base" hangingPunct="0">
              <a:spcBef>
                <a:spcPct val="0"/>
              </a:spcBef>
              <a:spcAft>
                <a:spcPct val="0"/>
              </a:spcAft>
              <a:defRPr sz="2400">
                <a:solidFill>
                  <a:schemeClr val="tx1"/>
                </a:solidFill>
                <a:latin typeface="Arial" charset="0"/>
              </a:defRPr>
            </a:lvl7pPr>
            <a:lvl8pPr marL="3182938" defTabSz="909638" eaLnBrk="0" fontAlgn="base" hangingPunct="0">
              <a:spcBef>
                <a:spcPct val="0"/>
              </a:spcBef>
              <a:spcAft>
                <a:spcPct val="0"/>
              </a:spcAft>
              <a:defRPr sz="2400">
                <a:solidFill>
                  <a:schemeClr val="tx1"/>
                </a:solidFill>
                <a:latin typeface="Arial" charset="0"/>
              </a:defRPr>
            </a:lvl8pPr>
            <a:lvl9pPr marL="3640138" defTabSz="909638" eaLnBrk="0" fontAlgn="base" hangingPunct="0">
              <a:spcBef>
                <a:spcPct val="0"/>
              </a:spcBef>
              <a:spcAft>
                <a:spcPct val="0"/>
              </a:spcAft>
              <a:defRPr sz="2400">
                <a:solidFill>
                  <a:schemeClr val="tx1"/>
                </a:solidFill>
                <a:latin typeface="Arial" charset="0"/>
              </a:defRPr>
            </a:lvl9pPr>
          </a:lstStyle>
          <a:p>
            <a:pPr>
              <a:defRPr/>
            </a:pPr>
            <a:r>
              <a:rPr lang="de-DE" altLang="de-DE" sz="1000" b="1" dirty="0">
                <a:cs typeface="Arial" charset="0"/>
              </a:rPr>
              <a:t>[Legal </a:t>
            </a:r>
            <a:r>
              <a:rPr lang="de-DE" altLang="de-DE" sz="1000" b="1" dirty="0" err="1">
                <a:cs typeface="Arial" charset="0"/>
              </a:rPr>
              <a:t>Entity</a:t>
            </a:r>
            <a:r>
              <a:rPr lang="de-DE" altLang="de-DE" sz="1000" b="1" dirty="0">
                <a:cs typeface="Arial" charset="0"/>
              </a:rPr>
              <a:t>] </a:t>
            </a:r>
            <a:r>
              <a:rPr lang="de-DE" altLang="de-DE" sz="1000" b="1" dirty="0">
                <a:cs typeface="Arial" charset="0"/>
                <a:sym typeface="Symbol" pitchFamily="18" charset="2"/>
              </a:rPr>
              <a:t>• [</a:t>
            </a:r>
            <a:r>
              <a:rPr lang="de-DE" altLang="de-DE" sz="1000" b="1" dirty="0" err="1">
                <a:cs typeface="Arial" charset="0"/>
                <a:sym typeface="Symbol" pitchFamily="18" charset="2"/>
              </a:rPr>
              <a:t>Presentation</a:t>
            </a:r>
            <a:r>
              <a:rPr lang="de-DE" altLang="de-DE" sz="1000" b="1" dirty="0">
                <a:cs typeface="Arial" charset="0"/>
                <a:sym typeface="Symbol" pitchFamily="18" charset="2"/>
              </a:rPr>
              <a:t> Topic]</a:t>
            </a:r>
          </a:p>
        </p:txBody>
      </p:sp>
    </p:spTree>
    <p:extLst>
      <p:ext uri="{BB962C8B-B14F-4D97-AF65-F5344CB8AC3E}">
        <p14:creationId xmlns:p14="http://schemas.microsoft.com/office/powerpoint/2010/main" val="1561794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6"/>
          <p:cNvSpPr>
            <a:spLocks noGrp="1" noRot="1" noChangeAspect="1" noChangeArrowheads="1" noTextEdit="1"/>
          </p:cNvSpPr>
          <p:nvPr>
            <p:ph type="sldImg" idx="2"/>
          </p:nvPr>
        </p:nvSpPr>
        <p:spPr bwMode="auto">
          <a:xfrm>
            <a:off x="-109538" y="785813"/>
            <a:ext cx="7015163" cy="3944937"/>
          </a:xfrm>
          <a:prstGeom prst="rect">
            <a:avLst/>
          </a:prstGeom>
          <a:noFill/>
          <a:ln w="12699">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70" name="Rectangle 22"/>
          <p:cNvSpPr>
            <a:spLocks noGrp="1" noChangeArrowheads="1"/>
          </p:cNvSpPr>
          <p:nvPr>
            <p:ph type="dt" idx="1"/>
          </p:nvPr>
        </p:nvSpPr>
        <p:spPr bwMode="auto">
          <a:xfrm>
            <a:off x="3400915" y="214554"/>
            <a:ext cx="3084735" cy="32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7" tIns="0" rIns="18837" bIns="0" numCol="1" anchor="t" anchorCtr="0" compatLnSpc="1">
            <a:prstTxWarp prst="textNoShape">
              <a:avLst/>
            </a:prstTxWarp>
          </a:bodyPr>
          <a:lstStyle>
            <a:lvl1pPr algn="r" defTabSz="715320">
              <a:defRPr sz="1000" i="1"/>
            </a:lvl1pPr>
          </a:lstStyle>
          <a:p>
            <a:pPr>
              <a:defRPr/>
            </a:pPr>
            <a:fld id="{C3023190-724D-460B-9D46-C9460FF5FC81}" type="datetime4">
              <a:rPr lang="de-DE" altLang="de-DE"/>
              <a:pPr>
                <a:defRPr/>
              </a:pPr>
              <a:t>8. November 2023</a:t>
            </a:fld>
            <a:endParaRPr lang="en-US" altLang="de-DE" dirty="0"/>
          </a:p>
        </p:txBody>
      </p:sp>
      <p:sp>
        <p:nvSpPr>
          <p:cNvPr id="2071" name="Rectangle 23"/>
          <p:cNvSpPr>
            <a:spLocks noGrp="1" noChangeArrowheads="1"/>
          </p:cNvSpPr>
          <p:nvPr>
            <p:ph type="sldNum" sz="quarter" idx="5"/>
          </p:nvPr>
        </p:nvSpPr>
        <p:spPr bwMode="auto">
          <a:xfrm>
            <a:off x="3400915" y="9298377"/>
            <a:ext cx="3084735" cy="36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837" tIns="0" rIns="18837" bIns="0" numCol="1" anchor="b" anchorCtr="0" compatLnSpc="1">
            <a:prstTxWarp prst="textNoShape">
              <a:avLst/>
            </a:prstTxWarp>
          </a:bodyPr>
          <a:lstStyle>
            <a:lvl1pPr algn="r" defTabSz="715320">
              <a:defRPr sz="1000"/>
            </a:lvl1pPr>
          </a:lstStyle>
          <a:p>
            <a:pPr>
              <a:defRPr/>
            </a:pPr>
            <a:fld id="{744C2D65-8576-4B63-8D27-5D1E036622FB}" type="slidenum">
              <a:rPr lang="en-US" altLang="de-DE"/>
              <a:pPr>
                <a:defRPr/>
              </a:pPr>
              <a:t>‹#›</a:t>
            </a:fld>
            <a:endParaRPr lang="en-US" altLang="de-DE" dirty="0"/>
          </a:p>
        </p:txBody>
      </p:sp>
      <p:sp>
        <p:nvSpPr>
          <p:cNvPr id="2076" name="Rectangle 28"/>
          <p:cNvSpPr>
            <a:spLocks noGrp="1" noChangeArrowheads="1"/>
          </p:cNvSpPr>
          <p:nvPr>
            <p:ph type="body" sz="quarter" idx="3"/>
          </p:nvPr>
        </p:nvSpPr>
        <p:spPr bwMode="auto">
          <a:xfrm>
            <a:off x="685847" y="4945778"/>
            <a:ext cx="5420700" cy="442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914" tIns="42388" rIns="87914" bIns="42388" numCol="1" anchor="t" anchorCtr="0" compatLnSpc="1">
            <a:prstTxWarp prst="textNoShape">
              <a:avLst/>
            </a:prstTxWarp>
          </a:bodyPr>
          <a:lstStyle/>
          <a:p>
            <a:pPr lvl="0"/>
            <a:r>
              <a:rPr lang="en-US" altLang="de-DE" noProof="0"/>
              <a:t>Klicken Sie, um die Formate des Vorlagentextes zu bearbeiten</a:t>
            </a:r>
          </a:p>
          <a:p>
            <a:pPr lvl="1"/>
            <a:r>
              <a:rPr lang="en-US" altLang="de-DE" noProof="0"/>
              <a:t>Zweite Ebene</a:t>
            </a:r>
          </a:p>
          <a:p>
            <a:pPr lvl="2"/>
            <a:r>
              <a:rPr lang="en-US" altLang="de-DE" noProof="0"/>
              <a:t>Dritte Ebene</a:t>
            </a:r>
          </a:p>
          <a:p>
            <a:pPr lvl="3"/>
            <a:r>
              <a:rPr lang="en-US" altLang="de-DE" noProof="0"/>
              <a:t>Vierte Ebene</a:t>
            </a:r>
          </a:p>
          <a:p>
            <a:pPr lvl="4"/>
            <a:r>
              <a:rPr lang="en-US" altLang="de-DE" noProof="0"/>
              <a:t>Fünfte Ebene</a:t>
            </a:r>
          </a:p>
        </p:txBody>
      </p:sp>
    </p:spTree>
    <p:extLst>
      <p:ext uri="{BB962C8B-B14F-4D97-AF65-F5344CB8AC3E}">
        <p14:creationId xmlns:p14="http://schemas.microsoft.com/office/powerpoint/2010/main" val="3029686669"/>
      </p:ext>
    </p:extLst>
  </p:cSld>
  <p:clrMap bg1="lt1" tx1="dk1" bg2="lt2" tx2="dk2" accent1="accent1" accent2="accent2" accent3="accent3" accent4="accent4" accent5="accent5" accent6="accent6" hlink="hlink" folHlink="folHlink"/>
  <p:hf hdr="0" ftr="0"/>
  <p:notesStyle>
    <a:lvl1pPr algn="l" defTabSz="858838" rtl="0" eaLnBrk="0" fontAlgn="base" hangingPunct="0">
      <a:spcBef>
        <a:spcPct val="30000"/>
      </a:spcBef>
      <a:spcAft>
        <a:spcPct val="0"/>
      </a:spcAft>
      <a:defRPr sz="1100" kern="1200">
        <a:solidFill>
          <a:schemeClr val="tx1"/>
        </a:solidFill>
        <a:latin typeface="Arial" charset="0"/>
        <a:ea typeface="+mn-ea"/>
        <a:cs typeface="+mn-cs"/>
      </a:defRPr>
    </a:lvl1pPr>
    <a:lvl2pPr marL="190500" algn="l" defTabSz="858838" rtl="0" eaLnBrk="0" fontAlgn="base" hangingPunct="0">
      <a:spcBef>
        <a:spcPct val="30000"/>
      </a:spcBef>
      <a:spcAft>
        <a:spcPct val="0"/>
      </a:spcAft>
      <a:defRPr sz="1100" kern="1200">
        <a:solidFill>
          <a:schemeClr val="tx1"/>
        </a:solidFill>
        <a:latin typeface="Arial" charset="0"/>
        <a:ea typeface="+mn-ea"/>
        <a:cs typeface="+mn-cs"/>
      </a:defRPr>
    </a:lvl2pPr>
    <a:lvl3pPr marL="381000" algn="l" defTabSz="858838" rtl="0" eaLnBrk="0" fontAlgn="base" hangingPunct="0">
      <a:spcBef>
        <a:spcPct val="30000"/>
      </a:spcBef>
      <a:spcAft>
        <a:spcPct val="0"/>
      </a:spcAft>
      <a:defRPr sz="1100" kern="1200">
        <a:solidFill>
          <a:schemeClr val="tx1"/>
        </a:solidFill>
        <a:latin typeface="Arial" charset="0"/>
        <a:ea typeface="+mn-ea"/>
        <a:cs typeface="+mn-cs"/>
      </a:defRPr>
    </a:lvl3pPr>
    <a:lvl4pPr marL="571500" algn="l" defTabSz="858838" rtl="0" eaLnBrk="0" fontAlgn="base" hangingPunct="0">
      <a:spcBef>
        <a:spcPct val="30000"/>
      </a:spcBef>
      <a:spcAft>
        <a:spcPct val="0"/>
      </a:spcAft>
      <a:defRPr sz="1100" kern="1200">
        <a:solidFill>
          <a:schemeClr val="tx1"/>
        </a:solidFill>
        <a:latin typeface="Arial" charset="0"/>
        <a:ea typeface="+mn-ea"/>
        <a:cs typeface="+mn-cs"/>
      </a:defRPr>
    </a:lvl4pPr>
    <a:lvl5pPr marL="762000" algn="l" defTabSz="858838" rtl="0" eaLnBrk="0" fontAlgn="base" hangingPunct="0">
      <a:spcBef>
        <a:spcPct val="3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31" name="Text Box 272"/>
          <p:cNvSpPr txBox="1">
            <a:spLocks noChangeArrowheads="1"/>
          </p:cNvSpPr>
          <p:nvPr userDrawn="1"/>
        </p:nvSpPr>
        <p:spPr bwMode="auto">
          <a:xfrm>
            <a:off x="11643945"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32" name="Text Box 278"/>
          <p:cNvSpPr txBox="1">
            <a:spLocks noChangeArrowheads="1"/>
          </p:cNvSpPr>
          <p:nvPr userDrawn="1"/>
        </p:nvSpPr>
        <p:spPr bwMode="auto">
          <a:xfrm>
            <a:off x="5995362"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0,00</a:t>
            </a:r>
          </a:p>
        </p:txBody>
      </p:sp>
      <p:sp>
        <p:nvSpPr>
          <p:cNvPr id="33" name="Text Box 279"/>
          <p:cNvSpPr txBox="1">
            <a:spLocks noChangeArrowheads="1"/>
          </p:cNvSpPr>
          <p:nvPr userDrawn="1"/>
        </p:nvSpPr>
        <p:spPr bwMode="auto">
          <a:xfrm>
            <a:off x="260448"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35" name="Text Box 281"/>
          <p:cNvSpPr txBox="1">
            <a:spLocks noChangeArrowheads="1"/>
          </p:cNvSpPr>
          <p:nvPr userDrawn="1"/>
        </p:nvSpPr>
        <p:spPr bwMode="auto">
          <a:xfrm>
            <a:off x="11643945"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36" name="Text Box 284"/>
          <p:cNvSpPr txBox="1">
            <a:spLocks noChangeArrowheads="1"/>
          </p:cNvSpPr>
          <p:nvPr userDrawn="1"/>
        </p:nvSpPr>
        <p:spPr bwMode="auto">
          <a:xfrm>
            <a:off x="260448"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37" name="Text Box 285"/>
          <p:cNvSpPr txBox="1">
            <a:spLocks noChangeArrowheads="1"/>
          </p:cNvSpPr>
          <p:nvPr userDrawn="1"/>
        </p:nvSpPr>
        <p:spPr bwMode="auto">
          <a:xfrm>
            <a:off x="5995362"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0,00</a:t>
            </a:r>
          </a:p>
        </p:txBody>
      </p:sp>
      <p:sp>
        <p:nvSpPr>
          <p:cNvPr id="38" name="Text Box 286"/>
          <p:cNvSpPr txBox="1">
            <a:spLocks noChangeArrowheads="1"/>
          </p:cNvSpPr>
          <p:nvPr userDrawn="1"/>
        </p:nvSpPr>
        <p:spPr bwMode="auto">
          <a:xfrm>
            <a:off x="-258744"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8,0</a:t>
            </a:r>
          </a:p>
        </p:txBody>
      </p:sp>
      <p:sp>
        <p:nvSpPr>
          <p:cNvPr id="39" name="Text Box 291"/>
          <p:cNvSpPr txBox="1">
            <a:spLocks noChangeArrowheads="1"/>
          </p:cNvSpPr>
          <p:nvPr userDrawn="1"/>
        </p:nvSpPr>
        <p:spPr bwMode="auto">
          <a:xfrm>
            <a:off x="-258744"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6,0</a:t>
            </a:r>
          </a:p>
        </p:txBody>
      </p:sp>
      <p:sp>
        <p:nvSpPr>
          <p:cNvPr id="42" name="Text Box 286"/>
          <p:cNvSpPr txBox="1">
            <a:spLocks noChangeArrowheads="1"/>
          </p:cNvSpPr>
          <p:nvPr userDrawn="1"/>
        </p:nvSpPr>
        <p:spPr bwMode="auto">
          <a:xfrm>
            <a:off x="12275435"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8,0</a:t>
            </a:r>
          </a:p>
        </p:txBody>
      </p:sp>
      <p:sp>
        <p:nvSpPr>
          <p:cNvPr id="43" name="Text Box 291"/>
          <p:cNvSpPr txBox="1">
            <a:spLocks noChangeArrowheads="1"/>
          </p:cNvSpPr>
          <p:nvPr userDrawn="1"/>
        </p:nvSpPr>
        <p:spPr bwMode="auto">
          <a:xfrm>
            <a:off x="12275435"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6,0</a:t>
            </a:r>
          </a:p>
        </p:txBody>
      </p:sp>
      <p:sp>
        <p:nvSpPr>
          <p:cNvPr id="13" name="Titel 12"/>
          <p:cNvSpPr>
            <a:spLocks noGrp="1"/>
          </p:cNvSpPr>
          <p:nvPr>
            <p:ph type="title" hasCustomPrompt="1"/>
          </p:nvPr>
        </p:nvSpPr>
        <p:spPr>
          <a:xfrm>
            <a:off x="446088" y="2198078"/>
            <a:ext cx="11306174" cy="1325929"/>
          </a:xfrm>
          <a:prstGeom prst="rect">
            <a:avLst/>
          </a:prstGeom>
        </p:spPr>
        <p:txBody>
          <a:bodyPr vert="horz" lIns="0" tIns="0" rIns="0" bIns="0" anchor="b" anchorCtr="0"/>
          <a:lstStyle>
            <a:lvl1pPr>
              <a:defRPr sz="3600" b="1"/>
            </a:lvl1pPr>
          </a:lstStyle>
          <a:p>
            <a:r>
              <a:rPr lang="en-US" dirty="0"/>
              <a:t>Title </a:t>
            </a:r>
            <a:r>
              <a:rPr lang="en-US" dirty="0" err="1"/>
              <a:t>Title</a:t>
            </a:r>
            <a:r>
              <a:rPr lang="en-US" dirty="0"/>
              <a:t> </a:t>
            </a:r>
            <a:r>
              <a:rPr lang="en-US" dirty="0" err="1"/>
              <a:t>Title</a:t>
            </a:r>
            <a:r>
              <a:rPr lang="en-US" dirty="0"/>
              <a:t> </a:t>
            </a:r>
            <a:r>
              <a:rPr lang="en-US" dirty="0" err="1"/>
              <a:t>Title</a:t>
            </a:r>
            <a:r>
              <a:rPr lang="en-US" dirty="0"/>
              <a:t> </a:t>
            </a:r>
            <a:r>
              <a:rPr lang="en-US" dirty="0" err="1"/>
              <a:t>Title</a:t>
            </a:r>
            <a:endParaRPr lang="en-US" dirty="0"/>
          </a:p>
        </p:txBody>
      </p:sp>
      <p:sp>
        <p:nvSpPr>
          <p:cNvPr id="47" name="Textplatzhalter 46"/>
          <p:cNvSpPr>
            <a:spLocks noGrp="1"/>
          </p:cNvSpPr>
          <p:nvPr>
            <p:ph type="body" sz="quarter" idx="11" hasCustomPrompt="1"/>
          </p:nvPr>
        </p:nvSpPr>
        <p:spPr>
          <a:xfrm>
            <a:off x="446088" y="3839918"/>
            <a:ext cx="11306175" cy="702774"/>
          </a:xfrm>
          <a:prstGeom prst="rect">
            <a:avLst/>
          </a:prstGeom>
        </p:spPr>
        <p:txBody>
          <a:bodyPr vert="horz" lIns="0" tIns="0" rIns="0" bIns="0"/>
          <a:lstStyle>
            <a:lvl1pPr>
              <a:defRPr sz="2600" baseline="0"/>
            </a:lvl1pPr>
          </a:lstStyle>
          <a:p>
            <a:pPr lvl="0"/>
            <a:r>
              <a:rPr lang="en-US" dirty="0"/>
              <a:t>Subtitle </a:t>
            </a:r>
            <a:r>
              <a:rPr lang="en-US" dirty="0" err="1"/>
              <a:t>Subtitle</a:t>
            </a:r>
            <a:r>
              <a:rPr lang="en-US" dirty="0"/>
              <a:t> </a:t>
            </a:r>
            <a:r>
              <a:rPr lang="en-US" dirty="0" err="1"/>
              <a:t>Subtitle</a:t>
            </a:r>
            <a:r>
              <a:rPr lang="en-US" dirty="0"/>
              <a:t> </a:t>
            </a:r>
            <a:r>
              <a:rPr lang="en-US" dirty="0" err="1"/>
              <a:t>Subtitle</a:t>
            </a:r>
            <a:endParaRPr lang="en-US" dirty="0"/>
          </a:p>
        </p:txBody>
      </p:sp>
      <p:sp>
        <p:nvSpPr>
          <p:cNvPr id="24" name="Text Box 280"/>
          <p:cNvSpPr txBox="1">
            <a:spLocks noChangeArrowheads="1"/>
          </p:cNvSpPr>
          <p:nvPr userDrawn="1"/>
        </p:nvSpPr>
        <p:spPr bwMode="auto">
          <a:xfrm>
            <a:off x="-258744" y="462262"/>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8,0</a:t>
            </a:r>
          </a:p>
        </p:txBody>
      </p:sp>
      <p:sp>
        <p:nvSpPr>
          <p:cNvPr id="25" name="Text Box 280"/>
          <p:cNvSpPr txBox="1">
            <a:spLocks noChangeArrowheads="1"/>
          </p:cNvSpPr>
          <p:nvPr userDrawn="1"/>
        </p:nvSpPr>
        <p:spPr bwMode="auto">
          <a:xfrm>
            <a:off x="12275435" y="462262"/>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8,0</a:t>
            </a:r>
          </a:p>
        </p:txBody>
      </p:sp>
      <p:pic>
        <p:nvPicPr>
          <p:cNvPr id="20" name="図 19">
            <a:extLst>
              <a:ext uri="{FF2B5EF4-FFF2-40B4-BE49-F238E27FC236}">
                <a16:creationId xmlns:a16="http://schemas.microsoft.com/office/drawing/2014/main" id="{BECEE36B-AEF4-7141-B3AB-058A54054B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5450" y="0"/>
            <a:ext cx="6692900" cy="1828800"/>
          </a:xfrm>
          <a:prstGeom prst="rect">
            <a:avLst/>
          </a:prstGeom>
        </p:spPr>
      </p:pic>
      <p:sp>
        <p:nvSpPr>
          <p:cNvPr id="23" name="Text Box 312"/>
          <p:cNvSpPr txBox="1">
            <a:spLocks noChangeArrowheads="1"/>
          </p:cNvSpPr>
          <p:nvPr userDrawn="1"/>
        </p:nvSpPr>
        <p:spPr bwMode="auto">
          <a:xfrm>
            <a:off x="446088" y="1118994"/>
            <a:ext cx="1753219" cy="257369"/>
          </a:xfrm>
          <a:prstGeom prst="rect">
            <a:avLst/>
          </a:prstGeom>
          <a:solidFill>
            <a:schemeClr val="accent6">
              <a:lumMod val="75000"/>
            </a:schemeClr>
          </a:solidFill>
          <a:ln>
            <a:noFill/>
          </a:ln>
          <a:effectLst/>
        </p:spPr>
        <p:txBody>
          <a:bodyPr wrap="none" lIns="72000" tIns="36000" rIns="72000" bIns="36000" anchor="ctr" anchorCtr="1">
            <a:spAutoFit/>
          </a:bodyPr>
          <a:lstStyle>
            <a:lvl1pPr>
              <a:tabLst>
                <a:tab pos="2066925" algn="l"/>
                <a:tab pos="3314700" algn="l"/>
                <a:tab pos="3857625" algn="l"/>
                <a:tab pos="4572000" algn="l"/>
              </a:tabLst>
              <a:defRPr sz="2400">
                <a:solidFill>
                  <a:schemeClr val="tx1"/>
                </a:solidFill>
                <a:latin typeface="Arial" charset="0"/>
              </a:defRPr>
            </a:lvl1pPr>
            <a:lvl2pPr>
              <a:tabLst>
                <a:tab pos="2066925" algn="l"/>
                <a:tab pos="3314700" algn="l"/>
                <a:tab pos="3857625" algn="l"/>
                <a:tab pos="4572000" algn="l"/>
              </a:tabLst>
              <a:defRPr sz="2400">
                <a:solidFill>
                  <a:schemeClr val="tx1"/>
                </a:solidFill>
                <a:latin typeface="Arial" charset="0"/>
              </a:defRPr>
            </a:lvl2pPr>
            <a:lvl3pPr>
              <a:tabLst>
                <a:tab pos="2066925" algn="l"/>
                <a:tab pos="3314700" algn="l"/>
                <a:tab pos="3857625" algn="l"/>
                <a:tab pos="4572000" algn="l"/>
              </a:tabLst>
              <a:defRPr sz="2400">
                <a:solidFill>
                  <a:schemeClr val="tx1"/>
                </a:solidFill>
                <a:latin typeface="Arial" charset="0"/>
              </a:defRPr>
            </a:lvl3pPr>
            <a:lvl4pPr>
              <a:tabLst>
                <a:tab pos="2066925" algn="l"/>
                <a:tab pos="3314700" algn="l"/>
                <a:tab pos="3857625" algn="l"/>
                <a:tab pos="4572000" algn="l"/>
              </a:tabLst>
              <a:defRPr sz="2400">
                <a:solidFill>
                  <a:schemeClr val="tx1"/>
                </a:solidFill>
                <a:latin typeface="Arial" charset="0"/>
              </a:defRPr>
            </a:lvl4pPr>
            <a:lvl5pPr>
              <a:tabLst>
                <a:tab pos="2066925" algn="l"/>
                <a:tab pos="3314700" algn="l"/>
                <a:tab pos="3857625" algn="l"/>
                <a:tab pos="4572000" algn="l"/>
              </a:tabLst>
              <a:defRPr sz="2400">
                <a:solidFill>
                  <a:schemeClr val="tx1"/>
                </a:solidFill>
                <a:latin typeface="Arial" charset="0"/>
              </a:defRPr>
            </a:lvl5pPr>
            <a:lvl6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6pPr>
            <a:lvl7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7pPr>
            <a:lvl8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8pPr>
            <a:lvl9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9pPr>
          </a:lstStyle>
          <a:p>
            <a:pPr algn="ctr">
              <a:lnSpc>
                <a:spcPct val="100000"/>
              </a:lnSpc>
              <a:defRPr/>
            </a:pPr>
            <a:r>
              <a:rPr lang="en-US" altLang="de-DE" sz="1200" b="1" noProof="0" dirty="0">
                <a:solidFill>
                  <a:srgbClr val="FFFFFF"/>
                </a:solidFill>
              </a:rPr>
              <a:t>►</a:t>
            </a:r>
            <a:r>
              <a:rPr lang="en-US" altLang="de-DE" sz="1200" b="1" baseline="0" noProof="0" dirty="0">
                <a:solidFill>
                  <a:srgbClr val="FFFFFF"/>
                </a:solidFill>
              </a:rPr>
              <a:t> </a:t>
            </a:r>
            <a:r>
              <a:rPr lang="en-US" altLang="de-DE" sz="1200" b="1" noProof="0" dirty="0">
                <a:solidFill>
                  <a:srgbClr val="FFFFFF"/>
                </a:solidFill>
              </a:rPr>
              <a:t>strictly confidential</a:t>
            </a:r>
          </a:p>
        </p:txBody>
      </p:sp>
    </p:spTree>
    <p:extLst>
      <p:ext uri="{BB962C8B-B14F-4D97-AF65-F5344CB8AC3E}">
        <p14:creationId xmlns:p14="http://schemas.microsoft.com/office/powerpoint/2010/main" val="1508144183"/>
      </p:ext>
    </p:extLst>
  </p:cSld>
  <p:clrMapOvr>
    <a:masterClrMapping/>
  </p:clrMapOvr>
  <p:transition>
    <p:wipe dir="r"/>
  </p:transition>
  <p:extLst>
    <p:ext uri="{DCECCB84-F9BA-43D5-87BE-67443E8EF086}">
      <p15:sldGuideLst xmlns:p15="http://schemas.microsoft.com/office/powerpoint/2012/main">
        <p15:guide id="1" orient="horz" pos="867" userDrawn="1">
          <p15:clr>
            <a:srgbClr val="A4A3A4"/>
          </p15:clr>
        </p15:guide>
        <p15:guide id="2" orient="horz" pos="5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446088" y="208284"/>
            <a:ext cx="7662536" cy="800219"/>
          </a:xfrm>
          <a:prstGeom prst="rect">
            <a:avLst/>
          </a:prstGeom>
        </p:spPr>
        <p:txBody>
          <a:bodyPr vert="horz" wrap="square" lIns="0" tIns="0" rIns="0" bIns="0" anchor="b" anchorCtr="0">
            <a:spAutoFit/>
          </a:bodyPr>
          <a:lstStyle>
            <a:lvl1pPr>
              <a:lnSpc>
                <a:spcPct val="100000"/>
              </a:lnSpc>
              <a:defRPr/>
            </a:lvl1pPr>
          </a:lstStyle>
          <a:p>
            <a:r>
              <a:rPr lang="en-US" dirty="0"/>
              <a:t>Headline 2 (additional in case of second line)</a:t>
            </a:r>
            <a:br>
              <a:rPr lang="en-US" dirty="0"/>
            </a:br>
            <a:r>
              <a:rPr lang="en-US" dirty="0"/>
              <a:t>Headline 1 (in case of one line only)</a:t>
            </a:r>
            <a:endParaRPr lang="en-US" noProof="0" dirty="0"/>
          </a:p>
        </p:txBody>
      </p:sp>
      <p:sp>
        <p:nvSpPr>
          <p:cNvPr id="12" name="Textplatzhalter 11"/>
          <p:cNvSpPr>
            <a:spLocks noGrp="1"/>
          </p:cNvSpPr>
          <p:nvPr>
            <p:ph type="body" sz="quarter" idx="12" hasCustomPrompt="1"/>
          </p:nvPr>
        </p:nvSpPr>
        <p:spPr>
          <a:xfrm>
            <a:off x="446088" y="1276661"/>
            <a:ext cx="11306175" cy="5032064"/>
          </a:xfrm>
          <a:prstGeom prst="rect">
            <a:avLst/>
          </a:prstGeom>
        </p:spPr>
        <p:txBody>
          <a:bodyPr vert="horz" lIns="0" tIns="0" rIns="0" bIns="0"/>
          <a:lstStyle>
            <a:lvl1pPr>
              <a:defRPr sz="2000"/>
            </a:lvl1pPr>
            <a:lvl2pPr>
              <a:buClr>
                <a:schemeClr val="accent6">
                  <a:lumMod val="75000"/>
                </a:schemeClr>
              </a:buClr>
              <a:defRPr sz="2000"/>
            </a:lvl2pPr>
            <a:lvl3pPr marL="358775" indent="-179388">
              <a:buFont typeface="Arial" panose="020B0604020202020204" pitchFamily="34" charset="0"/>
              <a:buChar char="¬"/>
              <a:defRPr sz="2000"/>
            </a:lvl3pPr>
            <a:lvl4pPr>
              <a:defRPr sz="2000"/>
            </a:lvl4pPr>
            <a:lvl5pPr marL="712788" indent="-176213">
              <a:defRPr sz="1400"/>
            </a:lvl5pPr>
          </a:lstStyle>
          <a:p>
            <a:pPr marL="0" marR="0" lvl="0" indent="0" algn="l" defTabSz="863600" rtl="0" eaLnBrk="0" fontAlgn="base" latinLnBrk="0" hangingPunct="0">
              <a:lnSpc>
                <a:spcPct val="100000"/>
              </a:lnSpc>
              <a:spcBef>
                <a:spcPts val="0"/>
              </a:spcBef>
              <a:spcAft>
                <a:spcPct val="0"/>
              </a:spcAft>
              <a:buClr>
                <a:schemeClr val="accent1"/>
              </a:buClr>
              <a:buSzTx/>
              <a:buFont typeface="Symbol" pitchFamily="18" charset="2"/>
              <a:buNone/>
              <a:tabLst/>
              <a:defRPr/>
            </a:pPr>
            <a:r>
              <a:rPr lang="en-US" noProof="0" dirty="0"/>
              <a:t>Master text format</a:t>
            </a:r>
          </a:p>
          <a:p>
            <a:pPr lvl="1"/>
            <a:r>
              <a:rPr lang="en-US" noProof="0" dirty="0"/>
              <a:t>Second level</a:t>
            </a:r>
          </a:p>
          <a:p>
            <a:pPr lvl="2"/>
            <a:r>
              <a:rPr lang="en-US" noProof="0" dirty="0"/>
              <a:t>Third level</a:t>
            </a:r>
          </a:p>
          <a:p>
            <a:pPr lvl="3"/>
            <a:r>
              <a:rPr lang="en-US" noProof="0" dirty="0"/>
              <a:t>Fourth level</a:t>
            </a:r>
          </a:p>
        </p:txBody>
      </p:sp>
      <p:sp>
        <p:nvSpPr>
          <p:cNvPr id="4" name="Text Box 285"/>
          <p:cNvSpPr txBox="1">
            <a:spLocks noChangeArrowheads="1"/>
          </p:cNvSpPr>
          <p:nvPr userDrawn="1"/>
        </p:nvSpPr>
        <p:spPr bwMode="auto">
          <a:xfrm>
            <a:off x="7991802" y="-228283"/>
            <a:ext cx="246862"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5,60</a:t>
            </a:r>
          </a:p>
        </p:txBody>
      </p:sp>
    </p:spTree>
    <p:extLst>
      <p:ext uri="{BB962C8B-B14F-4D97-AF65-F5344CB8AC3E}">
        <p14:creationId xmlns:p14="http://schemas.microsoft.com/office/powerpoint/2010/main" val="3558789921"/>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chlussfolie">
    <p:spTree>
      <p:nvGrpSpPr>
        <p:cNvPr id="1" name=""/>
        <p:cNvGrpSpPr/>
        <p:nvPr/>
      </p:nvGrpSpPr>
      <p:grpSpPr>
        <a:xfrm>
          <a:off x="0" y="0"/>
          <a:ext cx="0" cy="0"/>
          <a:chOff x="0" y="0"/>
          <a:chExt cx="0" cy="0"/>
        </a:xfrm>
      </p:grpSpPr>
      <p:sp>
        <p:nvSpPr>
          <p:cNvPr id="18" name="Text Box 272"/>
          <p:cNvSpPr txBox="1">
            <a:spLocks noChangeArrowheads="1"/>
          </p:cNvSpPr>
          <p:nvPr userDrawn="1"/>
        </p:nvSpPr>
        <p:spPr bwMode="auto">
          <a:xfrm>
            <a:off x="11643945"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15,8</a:t>
            </a:r>
          </a:p>
        </p:txBody>
      </p:sp>
      <p:sp>
        <p:nvSpPr>
          <p:cNvPr id="19" name="Text Box 278"/>
          <p:cNvSpPr txBox="1">
            <a:spLocks noChangeArrowheads="1"/>
          </p:cNvSpPr>
          <p:nvPr userDrawn="1"/>
        </p:nvSpPr>
        <p:spPr bwMode="auto">
          <a:xfrm>
            <a:off x="5995362"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0,00</a:t>
            </a:r>
          </a:p>
        </p:txBody>
      </p:sp>
      <p:sp>
        <p:nvSpPr>
          <p:cNvPr id="20" name="Text Box 279"/>
          <p:cNvSpPr txBox="1">
            <a:spLocks noChangeArrowheads="1"/>
          </p:cNvSpPr>
          <p:nvPr userDrawn="1"/>
        </p:nvSpPr>
        <p:spPr bwMode="auto">
          <a:xfrm>
            <a:off x="260448"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15,8</a:t>
            </a:r>
          </a:p>
        </p:txBody>
      </p:sp>
      <p:sp>
        <p:nvSpPr>
          <p:cNvPr id="22" name="Text Box 281"/>
          <p:cNvSpPr txBox="1">
            <a:spLocks noChangeArrowheads="1"/>
          </p:cNvSpPr>
          <p:nvPr userDrawn="1"/>
        </p:nvSpPr>
        <p:spPr bwMode="auto">
          <a:xfrm>
            <a:off x="11643945"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15,8</a:t>
            </a:r>
          </a:p>
        </p:txBody>
      </p:sp>
      <p:sp>
        <p:nvSpPr>
          <p:cNvPr id="23" name="Text Box 284"/>
          <p:cNvSpPr txBox="1">
            <a:spLocks noChangeArrowheads="1"/>
          </p:cNvSpPr>
          <p:nvPr userDrawn="1"/>
        </p:nvSpPr>
        <p:spPr bwMode="auto">
          <a:xfrm>
            <a:off x="260448"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15,8</a:t>
            </a:r>
          </a:p>
        </p:txBody>
      </p:sp>
      <p:sp>
        <p:nvSpPr>
          <p:cNvPr id="24" name="Text Box 285"/>
          <p:cNvSpPr txBox="1">
            <a:spLocks noChangeArrowheads="1"/>
          </p:cNvSpPr>
          <p:nvPr userDrawn="1"/>
        </p:nvSpPr>
        <p:spPr bwMode="auto">
          <a:xfrm>
            <a:off x="5995362"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0,00</a:t>
            </a:r>
          </a:p>
        </p:txBody>
      </p:sp>
      <p:sp>
        <p:nvSpPr>
          <p:cNvPr id="26" name="Text Box 286"/>
          <p:cNvSpPr txBox="1">
            <a:spLocks noChangeArrowheads="1"/>
          </p:cNvSpPr>
          <p:nvPr userDrawn="1"/>
        </p:nvSpPr>
        <p:spPr bwMode="auto">
          <a:xfrm>
            <a:off x="-258744"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8,0</a:t>
            </a:r>
          </a:p>
        </p:txBody>
      </p:sp>
      <p:sp>
        <p:nvSpPr>
          <p:cNvPr id="29" name="Text Box 291"/>
          <p:cNvSpPr txBox="1">
            <a:spLocks noChangeArrowheads="1"/>
          </p:cNvSpPr>
          <p:nvPr userDrawn="1"/>
        </p:nvSpPr>
        <p:spPr bwMode="auto">
          <a:xfrm>
            <a:off x="-258744"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de-DE" altLang="de-DE" sz="1000" dirty="0">
                <a:solidFill>
                  <a:schemeClr val="bg1"/>
                </a:solidFill>
              </a:rPr>
              <a:t>6,0</a:t>
            </a:r>
          </a:p>
        </p:txBody>
      </p:sp>
      <p:sp>
        <p:nvSpPr>
          <p:cNvPr id="33" name="Text Box 280"/>
          <p:cNvSpPr txBox="1">
            <a:spLocks noChangeArrowheads="1"/>
          </p:cNvSpPr>
          <p:nvPr userDrawn="1"/>
        </p:nvSpPr>
        <p:spPr bwMode="auto">
          <a:xfrm>
            <a:off x="-258744" y="454990"/>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de-DE" altLang="de-DE" sz="1000" dirty="0">
                <a:solidFill>
                  <a:schemeClr val="bg1"/>
                </a:solidFill>
              </a:rPr>
              <a:t>8,0</a:t>
            </a:r>
          </a:p>
        </p:txBody>
      </p:sp>
      <p:sp>
        <p:nvSpPr>
          <p:cNvPr id="35" name="Text Box 286"/>
          <p:cNvSpPr txBox="1">
            <a:spLocks noChangeArrowheads="1"/>
          </p:cNvSpPr>
          <p:nvPr userDrawn="1"/>
        </p:nvSpPr>
        <p:spPr bwMode="auto">
          <a:xfrm>
            <a:off x="12275435"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de-DE" altLang="de-DE" sz="1000" dirty="0">
                <a:solidFill>
                  <a:schemeClr val="bg1"/>
                </a:solidFill>
              </a:rPr>
              <a:t>8,0</a:t>
            </a:r>
          </a:p>
        </p:txBody>
      </p:sp>
      <p:sp>
        <p:nvSpPr>
          <p:cNvPr id="36" name="Text Box 291"/>
          <p:cNvSpPr txBox="1">
            <a:spLocks noChangeArrowheads="1"/>
          </p:cNvSpPr>
          <p:nvPr userDrawn="1"/>
        </p:nvSpPr>
        <p:spPr bwMode="auto">
          <a:xfrm>
            <a:off x="12275435"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de-DE" altLang="de-DE" sz="1000" dirty="0">
                <a:solidFill>
                  <a:schemeClr val="bg1"/>
                </a:solidFill>
              </a:rPr>
              <a:t>6,0</a:t>
            </a:r>
          </a:p>
        </p:txBody>
      </p:sp>
      <p:sp>
        <p:nvSpPr>
          <p:cNvPr id="37" name="Text Box 280"/>
          <p:cNvSpPr txBox="1">
            <a:spLocks noChangeArrowheads="1"/>
          </p:cNvSpPr>
          <p:nvPr userDrawn="1"/>
        </p:nvSpPr>
        <p:spPr bwMode="auto">
          <a:xfrm>
            <a:off x="12275435" y="454990"/>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de-DE" altLang="de-DE" sz="1000" dirty="0">
                <a:solidFill>
                  <a:schemeClr val="bg1"/>
                </a:solidFill>
              </a:rPr>
              <a:t>8,0</a:t>
            </a:r>
          </a:p>
        </p:txBody>
      </p:sp>
      <p:pic>
        <p:nvPicPr>
          <p:cNvPr id="16" name="図 15">
            <a:extLst>
              <a:ext uri="{FF2B5EF4-FFF2-40B4-BE49-F238E27FC236}">
                <a16:creationId xmlns:a16="http://schemas.microsoft.com/office/drawing/2014/main" id="{B80CCC5F-488A-C44E-B87C-2F0BD363AE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9208" y="2909838"/>
            <a:ext cx="2501900" cy="520700"/>
          </a:xfrm>
          <a:prstGeom prst="rect">
            <a:avLst/>
          </a:prstGeom>
        </p:spPr>
      </p:pic>
    </p:spTree>
    <p:extLst>
      <p:ext uri="{BB962C8B-B14F-4D97-AF65-F5344CB8AC3E}">
        <p14:creationId xmlns:p14="http://schemas.microsoft.com/office/powerpoint/2010/main" val="334873053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0348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Line 266"/>
          <p:cNvSpPr>
            <a:spLocks noChangeShapeType="1"/>
          </p:cNvSpPr>
          <p:nvPr userDrawn="1"/>
        </p:nvSpPr>
        <p:spPr bwMode="auto">
          <a:xfrm>
            <a:off x="446088" y="6415019"/>
            <a:ext cx="11306175" cy="0"/>
          </a:xfrm>
          <a:prstGeom prst="line">
            <a:avLst/>
          </a:prstGeom>
          <a:noFill/>
          <a:ln w="12700">
            <a:solidFill>
              <a:srgbClr val="0046A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dirty="0"/>
          </a:p>
        </p:txBody>
      </p:sp>
      <p:sp>
        <p:nvSpPr>
          <p:cNvPr id="1031" name="Text Box 272"/>
          <p:cNvSpPr txBox="1">
            <a:spLocks noChangeArrowheads="1"/>
          </p:cNvSpPr>
          <p:nvPr userDrawn="1"/>
        </p:nvSpPr>
        <p:spPr bwMode="auto">
          <a:xfrm>
            <a:off x="11643945"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1032" name="Text Box 278"/>
          <p:cNvSpPr txBox="1">
            <a:spLocks noChangeArrowheads="1"/>
          </p:cNvSpPr>
          <p:nvPr userDrawn="1"/>
        </p:nvSpPr>
        <p:spPr bwMode="auto">
          <a:xfrm>
            <a:off x="5995362"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0,00</a:t>
            </a:r>
          </a:p>
        </p:txBody>
      </p:sp>
      <p:sp>
        <p:nvSpPr>
          <p:cNvPr id="1033" name="Text Box 279"/>
          <p:cNvSpPr txBox="1">
            <a:spLocks noChangeArrowheads="1"/>
          </p:cNvSpPr>
          <p:nvPr userDrawn="1"/>
        </p:nvSpPr>
        <p:spPr bwMode="auto">
          <a:xfrm>
            <a:off x="260448"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1035" name="Text Box 281"/>
          <p:cNvSpPr txBox="1">
            <a:spLocks noChangeArrowheads="1"/>
          </p:cNvSpPr>
          <p:nvPr userDrawn="1"/>
        </p:nvSpPr>
        <p:spPr bwMode="auto">
          <a:xfrm>
            <a:off x="11643945" y="6927851"/>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1036" name="Text Box 284"/>
          <p:cNvSpPr txBox="1">
            <a:spLocks noChangeArrowheads="1"/>
          </p:cNvSpPr>
          <p:nvPr userDrawn="1"/>
        </p:nvSpPr>
        <p:spPr bwMode="auto">
          <a:xfrm>
            <a:off x="260448"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15,8</a:t>
            </a:r>
          </a:p>
        </p:txBody>
      </p:sp>
      <p:sp>
        <p:nvSpPr>
          <p:cNvPr id="1037" name="Text Box 285"/>
          <p:cNvSpPr txBox="1">
            <a:spLocks noChangeArrowheads="1"/>
          </p:cNvSpPr>
          <p:nvPr userDrawn="1"/>
        </p:nvSpPr>
        <p:spPr bwMode="auto">
          <a:xfrm>
            <a:off x="5995362" y="-220663"/>
            <a:ext cx="249593"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0,00</a:t>
            </a:r>
          </a:p>
        </p:txBody>
      </p:sp>
      <p:sp>
        <p:nvSpPr>
          <p:cNvPr id="1038" name="Text Box 286"/>
          <p:cNvSpPr txBox="1">
            <a:spLocks noChangeArrowheads="1"/>
          </p:cNvSpPr>
          <p:nvPr userDrawn="1"/>
        </p:nvSpPr>
        <p:spPr bwMode="auto">
          <a:xfrm>
            <a:off x="-258744"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8,0</a:t>
            </a:r>
          </a:p>
        </p:txBody>
      </p:sp>
      <p:sp>
        <p:nvSpPr>
          <p:cNvPr id="1039" name="Text Box 291"/>
          <p:cNvSpPr txBox="1">
            <a:spLocks noChangeArrowheads="1"/>
          </p:cNvSpPr>
          <p:nvPr userDrawn="1"/>
        </p:nvSpPr>
        <p:spPr bwMode="auto">
          <a:xfrm>
            <a:off x="-258744"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6,0</a:t>
            </a:r>
          </a:p>
        </p:txBody>
      </p:sp>
      <p:sp>
        <p:nvSpPr>
          <p:cNvPr id="1041" name="Text Box 304"/>
          <p:cNvSpPr txBox="1">
            <a:spLocks noChangeArrowheads="1"/>
          </p:cNvSpPr>
          <p:nvPr userDrawn="1"/>
        </p:nvSpPr>
        <p:spPr bwMode="auto">
          <a:xfrm>
            <a:off x="8401050" y="6504668"/>
            <a:ext cx="32633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lnSpc>
                <a:spcPct val="100000"/>
              </a:lnSpc>
              <a:defRPr/>
            </a:pPr>
            <a:r>
              <a:rPr lang="en-US" altLang="de-DE" sz="800" b="0" baseline="0" noProof="0" dirty="0">
                <a:solidFill>
                  <a:schemeClr val="tx1">
                    <a:lumMod val="50000"/>
                    <a:lumOff val="50000"/>
                  </a:schemeClr>
                </a:solidFill>
              </a:rPr>
              <a:t>© </a:t>
            </a:r>
            <a:r>
              <a:rPr lang="en-US" altLang="de-DE" sz="800" b="1" baseline="0" noProof="0" dirty="0">
                <a:solidFill>
                  <a:schemeClr val="tx1">
                    <a:lumMod val="50000"/>
                    <a:lumOff val="50000"/>
                  </a:schemeClr>
                </a:solidFill>
                <a:cs typeface="Arial" charset="0"/>
              </a:rPr>
              <a:t>TDK Corporation</a:t>
            </a:r>
            <a:r>
              <a:rPr lang="en-US" altLang="de-DE" sz="800" baseline="0" noProof="0" dirty="0">
                <a:solidFill>
                  <a:schemeClr val="tx1">
                    <a:lumMod val="50000"/>
                    <a:lumOff val="50000"/>
                  </a:schemeClr>
                </a:solidFill>
              </a:rPr>
              <a:t> </a:t>
            </a:r>
            <a:r>
              <a:rPr lang="en-US" altLang="de-DE" sz="800" baseline="0" noProof="0" dirty="0">
                <a:solidFill>
                  <a:schemeClr val="tx1">
                    <a:lumMod val="50000"/>
                    <a:lumOff val="50000"/>
                  </a:schemeClr>
                </a:solidFill>
                <a:latin typeface="Wingdings"/>
                <a:ea typeface="Wingdings"/>
                <a:cs typeface="Wingdings"/>
                <a:sym typeface="Wingdings"/>
              </a:rPr>
              <a:t></a:t>
            </a:r>
            <a:r>
              <a:rPr lang="en-US" altLang="de-DE" sz="800" baseline="0" noProof="0" dirty="0">
                <a:solidFill>
                  <a:schemeClr val="tx1">
                    <a:lumMod val="50000"/>
                    <a:lumOff val="50000"/>
                  </a:schemeClr>
                </a:solidFill>
                <a:cs typeface="+mn-cs"/>
              </a:rPr>
              <a:t> 2023</a:t>
            </a:r>
            <a:endParaRPr lang="en-US" altLang="de-DE" sz="800" baseline="0" noProof="0" dirty="0">
              <a:solidFill>
                <a:schemeClr val="tx1">
                  <a:lumMod val="50000"/>
                  <a:lumOff val="50000"/>
                </a:schemeClr>
              </a:solidFill>
            </a:endParaRPr>
          </a:p>
          <a:p>
            <a:pPr algn="r" eaLnBrk="1" hangingPunct="1">
              <a:lnSpc>
                <a:spcPct val="100000"/>
              </a:lnSpc>
              <a:defRPr/>
            </a:pPr>
            <a:r>
              <a:rPr lang="en-US" altLang="de-DE" sz="800" baseline="0" noProof="0" dirty="0">
                <a:solidFill>
                  <a:schemeClr val="tx1">
                    <a:lumMod val="50000"/>
                    <a:lumOff val="50000"/>
                  </a:schemeClr>
                </a:solidFill>
                <a:cs typeface="Arial" charset="0"/>
              </a:rPr>
              <a:t>Management System HQ</a:t>
            </a:r>
            <a:r>
              <a:rPr lang="en-US" altLang="de-DE" sz="800" baseline="0" noProof="0" dirty="0">
                <a:solidFill>
                  <a:schemeClr val="tx1">
                    <a:lumMod val="50000"/>
                    <a:lumOff val="50000"/>
                  </a:schemeClr>
                </a:solidFill>
              </a:rPr>
              <a:t> </a:t>
            </a:r>
            <a:r>
              <a:rPr lang="en-US" altLang="de-DE" sz="800" baseline="0" noProof="0" dirty="0">
                <a:solidFill>
                  <a:schemeClr val="tx1">
                    <a:lumMod val="50000"/>
                    <a:lumOff val="50000"/>
                  </a:schemeClr>
                </a:solidFill>
                <a:latin typeface="Wingdings"/>
                <a:ea typeface="Wingdings"/>
                <a:cs typeface="Wingdings"/>
                <a:sym typeface="Wingdings"/>
              </a:rPr>
              <a:t></a:t>
            </a:r>
            <a:r>
              <a:rPr lang="en-US" altLang="de-DE" sz="800" baseline="0" noProof="0" dirty="0">
                <a:solidFill>
                  <a:schemeClr val="tx1">
                    <a:lumMod val="50000"/>
                    <a:lumOff val="50000"/>
                  </a:schemeClr>
                </a:solidFill>
                <a:cs typeface="+mn-cs"/>
              </a:rPr>
              <a:t> DX Promotion Group</a:t>
            </a:r>
            <a:r>
              <a:rPr lang="en-US" altLang="de-DE" sz="800" baseline="0" noProof="0" dirty="0">
                <a:solidFill>
                  <a:schemeClr val="tx1">
                    <a:lumMod val="50000"/>
                    <a:lumOff val="50000"/>
                  </a:schemeClr>
                </a:solidFill>
              </a:rPr>
              <a:t> </a:t>
            </a:r>
            <a:r>
              <a:rPr lang="en-US" altLang="de-DE" sz="800" baseline="0" noProof="0" dirty="0">
                <a:solidFill>
                  <a:schemeClr val="tx1">
                    <a:lumMod val="50000"/>
                    <a:lumOff val="50000"/>
                  </a:schemeClr>
                </a:solidFill>
                <a:latin typeface="Wingdings"/>
                <a:ea typeface="Wingdings"/>
                <a:cs typeface="Wingdings"/>
                <a:sym typeface="Wingdings"/>
              </a:rPr>
              <a:t></a:t>
            </a:r>
            <a:r>
              <a:rPr lang="en-US" altLang="de-DE" sz="800" baseline="0" noProof="0" dirty="0">
                <a:solidFill>
                  <a:schemeClr val="tx1">
                    <a:lumMod val="50000"/>
                    <a:lumOff val="50000"/>
                  </a:schemeClr>
                </a:solidFill>
                <a:cs typeface="Arial" charset="0"/>
              </a:rPr>
              <a:t> </a:t>
            </a:r>
            <a:fld id="{CC0C4A1D-6455-4829-8626-A0F8587C9CE2}" type="slidenum">
              <a:rPr lang="en-US" altLang="de-DE" sz="800" baseline="0" noProof="0" smtClean="0">
                <a:solidFill>
                  <a:schemeClr val="tx1">
                    <a:lumMod val="50000"/>
                    <a:lumOff val="50000"/>
                  </a:schemeClr>
                </a:solidFill>
              </a:rPr>
              <a:pPr algn="r" eaLnBrk="1" hangingPunct="1">
                <a:lnSpc>
                  <a:spcPct val="100000"/>
                </a:lnSpc>
                <a:defRPr/>
              </a:pPr>
              <a:t>‹#›</a:t>
            </a:fld>
            <a:endParaRPr lang="en-US" altLang="de-DE" sz="800" baseline="0" noProof="0" dirty="0">
              <a:solidFill>
                <a:schemeClr val="tx1">
                  <a:lumMod val="50000"/>
                  <a:lumOff val="50000"/>
                </a:schemeClr>
              </a:solidFill>
            </a:endParaRPr>
          </a:p>
        </p:txBody>
      </p:sp>
      <p:sp>
        <p:nvSpPr>
          <p:cNvPr id="21" name="Text Box 280"/>
          <p:cNvSpPr txBox="1">
            <a:spLocks noChangeArrowheads="1"/>
          </p:cNvSpPr>
          <p:nvPr userDrawn="1"/>
        </p:nvSpPr>
        <p:spPr bwMode="auto">
          <a:xfrm>
            <a:off x="-258744" y="462262"/>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8,0</a:t>
            </a:r>
          </a:p>
        </p:txBody>
      </p:sp>
      <p:sp>
        <p:nvSpPr>
          <p:cNvPr id="23" name="Text Box 286"/>
          <p:cNvSpPr txBox="1">
            <a:spLocks noChangeArrowheads="1"/>
          </p:cNvSpPr>
          <p:nvPr userDrawn="1"/>
        </p:nvSpPr>
        <p:spPr bwMode="auto">
          <a:xfrm>
            <a:off x="12275435" y="6245876"/>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defRPr/>
            </a:pPr>
            <a:r>
              <a:rPr lang="en-US" altLang="de-DE" sz="1000" dirty="0">
                <a:solidFill>
                  <a:schemeClr val="bg1"/>
                </a:solidFill>
              </a:rPr>
              <a:t>8,0</a:t>
            </a:r>
          </a:p>
        </p:txBody>
      </p:sp>
      <p:sp>
        <p:nvSpPr>
          <p:cNvPr id="24" name="Text Box 291"/>
          <p:cNvSpPr txBox="1">
            <a:spLocks noChangeArrowheads="1"/>
          </p:cNvSpPr>
          <p:nvPr userDrawn="1"/>
        </p:nvSpPr>
        <p:spPr bwMode="auto">
          <a:xfrm>
            <a:off x="12275435" y="1192213"/>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6,0</a:t>
            </a:r>
          </a:p>
        </p:txBody>
      </p:sp>
      <p:sp>
        <p:nvSpPr>
          <p:cNvPr id="25" name="Text Box 280"/>
          <p:cNvSpPr txBox="1">
            <a:spLocks noChangeArrowheads="1"/>
          </p:cNvSpPr>
          <p:nvPr userDrawn="1"/>
        </p:nvSpPr>
        <p:spPr bwMode="auto">
          <a:xfrm>
            <a:off x="12275435" y="462262"/>
            <a:ext cx="178271" cy="1538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a:defRPr/>
            </a:pPr>
            <a:r>
              <a:rPr lang="en-US" altLang="de-DE" sz="1000" dirty="0">
                <a:solidFill>
                  <a:schemeClr val="bg1"/>
                </a:solidFill>
              </a:rPr>
              <a:t>8,0</a:t>
            </a:r>
          </a:p>
        </p:txBody>
      </p:sp>
      <p:pic>
        <p:nvPicPr>
          <p:cNvPr id="18" name="図 17">
            <a:extLst>
              <a:ext uri="{FF2B5EF4-FFF2-40B4-BE49-F238E27FC236}">
                <a16:creationId xmlns:a16="http://schemas.microsoft.com/office/drawing/2014/main" id="{92F14C11-06FA-3546-8B14-15D5A9299EE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01050" y="0"/>
            <a:ext cx="3797300" cy="1143000"/>
          </a:xfrm>
          <a:prstGeom prst="rect">
            <a:avLst/>
          </a:prstGeom>
        </p:spPr>
      </p:pic>
      <p:sp>
        <p:nvSpPr>
          <p:cNvPr id="19" name="Text Box 244"/>
          <p:cNvSpPr txBox="1">
            <a:spLocks noChangeArrowheads="1"/>
          </p:cNvSpPr>
          <p:nvPr userDrawn="1"/>
        </p:nvSpPr>
        <p:spPr bwMode="auto">
          <a:xfrm>
            <a:off x="2053957" y="6552801"/>
            <a:ext cx="681962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lnSpc>
                <a:spcPct val="100000"/>
              </a:lnSpc>
              <a:defRPr/>
            </a:pPr>
            <a:r>
              <a:rPr lang="en-US" altLang="de-DE" sz="1000" b="1" noProof="0" dirty="0">
                <a:solidFill>
                  <a:schemeClr val="tx1">
                    <a:lumMod val="50000"/>
                    <a:lumOff val="50000"/>
                  </a:schemeClr>
                </a:solidFill>
                <a:cs typeface="Arial" charset="0"/>
              </a:rPr>
              <a:t>Data &amp; Analytics</a:t>
            </a:r>
            <a:r>
              <a:rPr lang="en-US" altLang="de-DE" sz="1000" b="1" baseline="0" noProof="0" dirty="0">
                <a:solidFill>
                  <a:schemeClr val="tx1">
                    <a:lumMod val="50000"/>
                    <a:lumOff val="50000"/>
                  </a:schemeClr>
                </a:solidFill>
                <a:cs typeface="Arial" charset="0"/>
              </a:rPr>
              <a:t> </a:t>
            </a:r>
            <a:r>
              <a:rPr lang="en-US" altLang="de-DE" sz="1000" noProof="0" dirty="0">
                <a:solidFill>
                  <a:schemeClr val="tx1">
                    <a:lumMod val="50000"/>
                    <a:lumOff val="50000"/>
                  </a:schemeClr>
                </a:solidFill>
                <a:latin typeface="Wingdings"/>
                <a:ea typeface="Wingdings"/>
                <a:cs typeface="Wingdings"/>
                <a:sym typeface="Wingdings"/>
              </a:rPr>
              <a:t></a:t>
            </a:r>
            <a:r>
              <a:rPr lang="en-US" altLang="de-DE" sz="1000" noProof="0" dirty="0">
                <a:solidFill>
                  <a:schemeClr val="tx1">
                    <a:lumMod val="50000"/>
                    <a:lumOff val="50000"/>
                  </a:schemeClr>
                </a:solidFill>
                <a:sym typeface="Symbol" pitchFamily="18" charset="2"/>
              </a:rPr>
              <a:t> T128</a:t>
            </a:r>
            <a:endParaRPr lang="en-US" altLang="de-DE" sz="1000" b="0" noProof="0" dirty="0">
              <a:solidFill>
                <a:schemeClr val="tx1">
                  <a:lumMod val="50000"/>
                  <a:lumOff val="50000"/>
                </a:schemeClr>
              </a:solidFill>
            </a:endParaRPr>
          </a:p>
        </p:txBody>
      </p:sp>
      <p:sp>
        <p:nvSpPr>
          <p:cNvPr id="20" name="Text Box 312"/>
          <p:cNvSpPr txBox="1">
            <a:spLocks noChangeArrowheads="1"/>
          </p:cNvSpPr>
          <p:nvPr userDrawn="1"/>
        </p:nvSpPr>
        <p:spPr bwMode="auto">
          <a:xfrm>
            <a:off x="446088" y="6508909"/>
            <a:ext cx="1539451" cy="241980"/>
          </a:xfrm>
          <a:prstGeom prst="rect">
            <a:avLst/>
          </a:prstGeom>
          <a:solidFill>
            <a:schemeClr val="accent6">
              <a:lumMod val="75000"/>
            </a:schemeClr>
          </a:solidFill>
          <a:ln>
            <a:noFill/>
          </a:ln>
          <a:effectLst/>
        </p:spPr>
        <p:txBody>
          <a:bodyPr wrap="none" lIns="36000" tIns="36000" rIns="36000" bIns="36000" anchor="ctr" anchorCtr="1">
            <a:spAutoFit/>
          </a:bodyPr>
          <a:lstStyle>
            <a:lvl1pPr>
              <a:tabLst>
                <a:tab pos="2066925" algn="l"/>
                <a:tab pos="3314700" algn="l"/>
                <a:tab pos="3857625" algn="l"/>
                <a:tab pos="4572000" algn="l"/>
              </a:tabLst>
              <a:defRPr sz="2400">
                <a:solidFill>
                  <a:schemeClr val="tx1"/>
                </a:solidFill>
                <a:latin typeface="Arial" charset="0"/>
              </a:defRPr>
            </a:lvl1pPr>
            <a:lvl2pPr>
              <a:tabLst>
                <a:tab pos="2066925" algn="l"/>
                <a:tab pos="3314700" algn="l"/>
                <a:tab pos="3857625" algn="l"/>
                <a:tab pos="4572000" algn="l"/>
              </a:tabLst>
              <a:defRPr sz="2400">
                <a:solidFill>
                  <a:schemeClr val="tx1"/>
                </a:solidFill>
                <a:latin typeface="Arial" charset="0"/>
              </a:defRPr>
            </a:lvl2pPr>
            <a:lvl3pPr>
              <a:tabLst>
                <a:tab pos="2066925" algn="l"/>
                <a:tab pos="3314700" algn="l"/>
                <a:tab pos="3857625" algn="l"/>
                <a:tab pos="4572000" algn="l"/>
              </a:tabLst>
              <a:defRPr sz="2400">
                <a:solidFill>
                  <a:schemeClr val="tx1"/>
                </a:solidFill>
                <a:latin typeface="Arial" charset="0"/>
              </a:defRPr>
            </a:lvl3pPr>
            <a:lvl4pPr>
              <a:tabLst>
                <a:tab pos="2066925" algn="l"/>
                <a:tab pos="3314700" algn="l"/>
                <a:tab pos="3857625" algn="l"/>
                <a:tab pos="4572000" algn="l"/>
              </a:tabLst>
              <a:defRPr sz="2400">
                <a:solidFill>
                  <a:schemeClr val="tx1"/>
                </a:solidFill>
                <a:latin typeface="Arial" charset="0"/>
              </a:defRPr>
            </a:lvl4pPr>
            <a:lvl5pPr>
              <a:tabLst>
                <a:tab pos="2066925" algn="l"/>
                <a:tab pos="3314700" algn="l"/>
                <a:tab pos="3857625" algn="l"/>
                <a:tab pos="4572000" algn="l"/>
              </a:tabLst>
              <a:defRPr sz="2400">
                <a:solidFill>
                  <a:schemeClr val="tx1"/>
                </a:solidFill>
                <a:latin typeface="Arial" charset="0"/>
              </a:defRPr>
            </a:lvl5pPr>
            <a:lvl6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6pPr>
            <a:lvl7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7pPr>
            <a:lvl8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8pPr>
            <a:lvl9pPr eaLnBrk="0" fontAlgn="base" hangingPunct="0">
              <a:spcBef>
                <a:spcPct val="0"/>
              </a:spcBef>
              <a:spcAft>
                <a:spcPct val="0"/>
              </a:spcAft>
              <a:tabLst>
                <a:tab pos="2066925" algn="l"/>
                <a:tab pos="3314700" algn="l"/>
                <a:tab pos="3857625" algn="l"/>
                <a:tab pos="4572000" algn="l"/>
              </a:tabLst>
              <a:defRPr sz="2400">
                <a:solidFill>
                  <a:schemeClr val="tx1"/>
                </a:solidFill>
                <a:latin typeface="Arial" charset="0"/>
              </a:defRPr>
            </a:lvl9pPr>
          </a:lstStyle>
          <a:p>
            <a:pPr algn="ctr">
              <a:lnSpc>
                <a:spcPct val="100000"/>
              </a:lnSpc>
              <a:defRPr/>
            </a:pPr>
            <a:r>
              <a:rPr lang="en-US" altLang="de-DE" sz="1100" b="1" noProof="0" dirty="0">
                <a:solidFill>
                  <a:srgbClr val="FFFFFF"/>
                </a:solidFill>
              </a:rPr>
              <a:t>►</a:t>
            </a:r>
            <a:r>
              <a:rPr lang="en-US" altLang="de-DE" sz="1100" b="1" baseline="0" noProof="0" dirty="0">
                <a:solidFill>
                  <a:srgbClr val="FFFFFF"/>
                </a:solidFill>
              </a:rPr>
              <a:t> </a:t>
            </a:r>
            <a:r>
              <a:rPr lang="en-US" altLang="de-DE" sz="1100" b="1" noProof="0" dirty="0">
                <a:solidFill>
                  <a:srgbClr val="FFFFFF"/>
                </a:solidFill>
              </a:rPr>
              <a:t>strictly confidential</a:t>
            </a:r>
          </a:p>
        </p:txBody>
      </p:sp>
    </p:spTree>
  </p:cSld>
  <p:clrMap bg1="lt1" tx1="dk1" bg2="lt2" tx2="dk2" accent1="accent1" accent2="accent2" accent3="accent3" accent4="accent4" accent5="accent5" accent6="accent6" hlink="hlink" folHlink="folHlink"/>
  <p:sldLayoutIdLst>
    <p:sldLayoutId id="2147483674" r:id="rId1"/>
    <p:sldLayoutId id="2147483672" r:id="rId2"/>
    <p:sldLayoutId id="2147483675" r:id="rId3"/>
    <p:sldLayoutId id="2147483677" r:id="rId4"/>
  </p:sldLayoutIdLst>
  <p:transition>
    <p:wipe dir="r"/>
  </p:transition>
  <p:txStyles>
    <p:titleStyle>
      <a:lvl1pPr algn="l" defTabSz="717550" rtl="0" eaLnBrk="0" fontAlgn="base" hangingPunct="0">
        <a:lnSpc>
          <a:spcPct val="100000"/>
        </a:lnSpc>
        <a:spcBef>
          <a:spcPct val="0"/>
        </a:spcBef>
        <a:spcAft>
          <a:spcPct val="0"/>
        </a:spcAft>
        <a:defRPr sz="2600" b="1">
          <a:solidFill>
            <a:schemeClr val="tx1"/>
          </a:solidFill>
          <a:latin typeface="+mj-lt"/>
          <a:ea typeface="+mj-ea"/>
          <a:cs typeface="+mj-cs"/>
        </a:defRPr>
      </a:lvl1pPr>
      <a:lvl2pPr algn="l" defTabSz="717550" rtl="0" eaLnBrk="0" fontAlgn="base" hangingPunct="0">
        <a:lnSpc>
          <a:spcPct val="90000"/>
        </a:lnSpc>
        <a:spcBef>
          <a:spcPct val="0"/>
        </a:spcBef>
        <a:spcAft>
          <a:spcPct val="0"/>
        </a:spcAft>
        <a:defRPr sz="2600" b="1">
          <a:solidFill>
            <a:srgbClr val="000000"/>
          </a:solidFill>
          <a:latin typeface="Arial" charset="0"/>
        </a:defRPr>
      </a:lvl2pPr>
      <a:lvl3pPr algn="l" defTabSz="717550" rtl="0" eaLnBrk="0" fontAlgn="base" hangingPunct="0">
        <a:lnSpc>
          <a:spcPct val="90000"/>
        </a:lnSpc>
        <a:spcBef>
          <a:spcPct val="0"/>
        </a:spcBef>
        <a:spcAft>
          <a:spcPct val="0"/>
        </a:spcAft>
        <a:defRPr sz="2600" b="1">
          <a:solidFill>
            <a:srgbClr val="000000"/>
          </a:solidFill>
          <a:latin typeface="Arial" charset="0"/>
        </a:defRPr>
      </a:lvl3pPr>
      <a:lvl4pPr algn="l" defTabSz="717550" rtl="0" eaLnBrk="0" fontAlgn="base" hangingPunct="0">
        <a:lnSpc>
          <a:spcPct val="90000"/>
        </a:lnSpc>
        <a:spcBef>
          <a:spcPct val="0"/>
        </a:spcBef>
        <a:spcAft>
          <a:spcPct val="0"/>
        </a:spcAft>
        <a:defRPr sz="2600" b="1">
          <a:solidFill>
            <a:srgbClr val="000000"/>
          </a:solidFill>
          <a:latin typeface="Arial" charset="0"/>
        </a:defRPr>
      </a:lvl4pPr>
      <a:lvl5pPr algn="l" defTabSz="717550" rtl="0" eaLnBrk="0" fontAlgn="base" hangingPunct="0">
        <a:lnSpc>
          <a:spcPct val="90000"/>
        </a:lnSpc>
        <a:spcBef>
          <a:spcPct val="0"/>
        </a:spcBef>
        <a:spcAft>
          <a:spcPct val="0"/>
        </a:spcAft>
        <a:defRPr sz="2600" b="1">
          <a:solidFill>
            <a:srgbClr val="000000"/>
          </a:solidFill>
          <a:latin typeface="Arial" charset="0"/>
        </a:defRPr>
      </a:lvl5pPr>
      <a:lvl6pPr marL="457200" algn="l" defTabSz="717550" rtl="0" fontAlgn="base">
        <a:lnSpc>
          <a:spcPct val="90000"/>
        </a:lnSpc>
        <a:spcBef>
          <a:spcPct val="0"/>
        </a:spcBef>
        <a:spcAft>
          <a:spcPct val="0"/>
        </a:spcAft>
        <a:defRPr sz="2600" b="1">
          <a:solidFill>
            <a:srgbClr val="000000"/>
          </a:solidFill>
          <a:latin typeface="Arial" charset="0"/>
        </a:defRPr>
      </a:lvl6pPr>
      <a:lvl7pPr marL="914400" algn="l" defTabSz="717550" rtl="0" fontAlgn="base">
        <a:lnSpc>
          <a:spcPct val="90000"/>
        </a:lnSpc>
        <a:spcBef>
          <a:spcPct val="0"/>
        </a:spcBef>
        <a:spcAft>
          <a:spcPct val="0"/>
        </a:spcAft>
        <a:defRPr sz="2600" b="1">
          <a:solidFill>
            <a:srgbClr val="000000"/>
          </a:solidFill>
          <a:latin typeface="Arial" charset="0"/>
        </a:defRPr>
      </a:lvl7pPr>
      <a:lvl8pPr marL="1371600" algn="l" defTabSz="717550" rtl="0" fontAlgn="base">
        <a:lnSpc>
          <a:spcPct val="90000"/>
        </a:lnSpc>
        <a:spcBef>
          <a:spcPct val="0"/>
        </a:spcBef>
        <a:spcAft>
          <a:spcPct val="0"/>
        </a:spcAft>
        <a:defRPr sz="2600" b="1">
          <a:solidFill>
            <a:srgbClr val="000000"/>
          </a:solidFill>
          <a:latin typeface="Arial" charset="0"/>
        </a:defRPr>
      </a:lvl8pPr>
      <a:lvl9pPr marL="1828800" algn="l" defTabSz="717550" rtl="0" fontAlgn="base">
        <a:lnSpc>
          <a:spcPct val="90000"/>
        </a:lnSpc>
        <a:spcBef>
          <a:spcPct val="0"/>
        </a:spcBef>
        <a:spcAft>
          <a:spcPct val="0"/>
        </a:spcAft>
        <a:defRPr sz="2600" b="1">
          <a:solidFill>
            <a:srgbClr val="000000"/>
          </a:solidFill>
          <a:latin typeface="Arial" charset="0"/>
        </a:defRPr>
      </a:lvl9pPr>
    </p:titleStyle>
    <p:bodyStyle>
      <a:lvl1pPr algn="l" defTabSz="863600" rtl="0" eaLnBrk="0" fontAlgn="base" hangingPunct="0">
        <a:spcBef>
          <a:spcPts val="0"/>
        </a:spcBef>
        <a:spcAft>
          <a:spcPct val="0"/>
        </a:spcAft>
        <a:buClr>
          <a:schemeClr val="accent1"/>
        </a:buClr>
        <a:buFont typeface="Symbol" pitchFamily="18" charset="2"/>
        <a:defRPr sz="1600">
          <a:solidFill>
            <a:srgbClr val="000000"/>
          </a:solidFill>
          <a:latin typeface="+mn-lt"/>
          <a:ea typeface="+mn-ea"/>
          <a:cs typeface="+mn-cs"/>
        </a:defRPr>
      </a:lvl1pPr>
      <a:lvl2pPr marL="180975" indent="-179388" algn="l" defTabSz="863600" rtl="0" eaLnBrk="0" fontAlgn="base" hangingPunct="0">
        <a:spcBef>
          <a:spcPts val="0"/>
        </a:spcBef>
        <a:spcAft>
          <a:spcPct val="0"/>
        </a:spcAft>
        <a:buClr>
          <a:schemeClr val="accent6"/>
        </a:buClr>
        <a:buFont typeface="Arial" panose="020B0604020202020204" pitchFamily="34" charset="0"/>
        <a:buChar char="●"/>
        <a:defRPr sz="1600">
          <a:solidFill>
            <a:schemeClr val="tx1"/>
          </a:solidFill>
          <a:latin typeface="+mn-lt"/>
        </a:defRPr>
      </a:lvl2pPr>
      <a:lvl3pPr marL="360000" indent="-180000" algn="l" defTabSz="863600" rtl="0" eaLnBrk="0" fontAlgn="base" hangingPunct="0">
        <a:spcBef>
          <a:spcPts val="0"/>
        </a:spcBef>
        <a:spcAft>
          <a:spcPct val="0"/>
        </a:spcAft>
        <a:buClr>
          <a:schemeClr val="tx1"/>
        </a:buClr>
        <a:buFont typeface="Symbol" pitchFamily="18" charset="2"/>
        <a:buChar char="Ø"/>
        <a:defRPr sz="1600">
          <a:solidFill>
            <a:schemeClr val="tx1"/>
          </a:solidFill>
          <a:latin typeface="+mn-lt"/>
        </a:defRPr>
      </a:lvl3pPr>
      <a:lvl4pPr marL="540000" indent="-180000" algn="l" defTabSz="863600" rtl="0" eaLnBrk="0" fontAlgn="base" hangingPunct="0">
        <a:spcBef>
          <a:spcPts val="0"/>
        </a:spcBef>
        <a:spcAft>
          <a:spcPct val="0"/>
        </a:spcAft>
        <a:buClr>
          <a:schemeClr val="tx1"/>
        </a:buClr>
        <a:buFont typeface="Arial" panose="020B0604020202020204" pitchFamily="34" charset="0"/>
        <a:buChar char="○"/>
        <a:defRPr sz="1600">
          <a:solidFill>
            <a:schemeClr val="tx1"/>
          </a:solidFill>
          <a:latin typeface="+mn-lt"/>
        </a:defRPr>
      </a:lvl4pPr>
      <a:lvl5pPr marL="2706688" indent="-268288" algn="l" defTabSz="863600" rtl="0" eaLnBrk="0" fontAlgn="base" hangingPunct="0">
        <a:spcBef>
          <a:spcPct val="20000"/>
        </a:spcBef>
        <a:spcAft>
          <a:spcPct val="0"/>
        </a:spcAft>
        <a:buClr>
          <a:schemeClr val="bg2"/>
        </a:buClr>
        <a:buSzPct val="90000"/>
        <a:buFont typeface="Wingdings" pitchFamily="2" charset="2"/>
        <a:buChar char="n"/>
        <a:defRPr sz="1600">
          <a:solidFill>
            <a:schemeClr val="tx1"/>
          </a:solidFill>
          <a:latin typeface="+mn-lt"/>
        </a:defRPr>
      </a:lvl5pPr>
      <a:lvl6pPr marL="31638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6pPr>
      <a:lvl7pPr marL="36210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7pPr>
      <a:lvl8pPr marL="40782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8pPr>
      <a:lvl9pPr marL="45354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3" userDrawn="1">
          <p15:clr>
            <a:srgbClr val="A4A3A4"/>
          </p15:clr>
        </p15:guide>
        <p15:guide id="2" pos="281" userDrawn="1">
          <p15:clr>
            <a:srgbClr val="A4A3A4"/>
          </p15:clr>
        </p15:guide>
        <p15:guide id="3" orient="horz" pos="436" userDrawn="1">
          <p15:clr>
            <a:srgbClr val="A4A3A4"/>
          </p15:clr>
        </p15:guide>
        <p15:guide id="4" orient="horz" pos="4042" userDrawn="1">
          <p15:clr>
            <a:srgbClr val="A4A3A4"/>
          </p15:clr>
        </p15:guide>
        <p15:guide id="5" orient="horz" pos="278"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344786" y="2018533"/>
            <a:ext cx="7680960" cy="1380275"/>
          </a:xfrm>
        </p:spPr>
        <p:txBody>
          <a:bodyPr anchor="ctr" anchorCtr="0"/>
          <a:lstStyle/>
          <a:p>
            <a:r>
              <a:rPr lang="en-GB" sz="5000" dirty="0">
                <a:effectLst>
                  <a:outerShdw blurRad="38100" dist="38100" dir="2700000" algn="tl">
                    <a:srgbClr val="000000">
                      <a:alpha val="43137"/>
                    </a:srgbClr>
                  </a:outerShdw>
                </a:effectLst>
              </a:rPr>
              <a:t>Data Engineer Case Study</a:t>
            </a:r>
          </a:p>
        </p:txBody>
      </p:sp>
      <p:sp>
        <p:nvSpPr>
          <p:cNvPr id="5" name="テキスト プレースホルダー 5"/>
          <p:cNvSpPr txBox="1">
            <a:spLocks/>
          </p:cNvSpPr>
          <p:nvPr/>
        </p:nvSpPr>
        <p:spPr>
          <a:xfrm>
            <a:off x="9005397" y="4575258"/>
            <a:ext cx="2484988" cy="1043168"/>
          </a:xfrm>
          <a:prstGeom prst="rect">
            <a:avLst/>
          </a:prstGeom>
        </p:spPr>
        <p:txBody>
          <a:bodyPr vert="horz" lIns="0" tIns="0" rIns="0" bIns="0"/>
          <a:lstStyle>
            <a:lvl1pPr algn="l" defTabSz="863600" rtl="0" eaLnBrk="0" fontAlgn="base" hangingPunct="0">
              <a:spcBef>
                <a:spcPts val="0"/>
              </a:spcBef>
              <a:spcAft>
                <a:spcPct val="0"/>
              </a:spcAft>
              <a:buClr>
                <a:schemeClr val="accent1"/>
              </a:buClr>
              <a:buFont typeface="Symbol" pitchFamily="18" charset="2"/>
              <a:defRPr sz="2600" baseline="0">
                <a:solidFill>
                  <a:srgbClr val="000000"/>
                </a:solidFill>
                <a:latin typeface="+mn-lt"/>
                <a:ea typeface="+mn-ea"/>
                <a:cs typeface="+mn-cs"/>
              </a:defRPr>
            </a:lvl1pPr>
            <a:lvl2pPr marL="180975" indent="-179388" algn="l" defTabSz="863600" rtl="0" eaLnBrk="0" fontAlgn="base" hangingPunct="0">
              <a:spcBef>
                <a:spcPts val="0"/>
              </a:spcBef>
              <a:spcAft>
                <a:spcPct val="0"/>
              </a:spcAft>
              <a:buClr>
                <a:schemeClr val="accent6"/>
              </a:buClr>
              <a:buFont typeface="Arial" panose="020B0604020202020204" pitchFamily="34" charset="0"/>
              <a:buChar char="●"/>
              <a:defRPr sz="1600">
                <a:solidFill>
                  <a:schemeClr val="tx1"/>
                </a:solidFill>
                <a:latin typeface="+mn-lt"/>
              </a:defRPr>
            </a:lvl2pPr>
            <a:lvl3pPr marL="360000" indent="-180000" algn="l" defTabSz="863600" rtl="0" eaLnBrk="0" fontAlgn="base" hangingPunct="0">
              <a:spcBef>
                <a:spcPts val="0"/>
              </a:spcBef>
              <a:spcAft>
                <a:spcPct val="0"/>
              </a:spcAft>
              <a:buClr>
                <a:schemeClr val="tx1"/>
              </a:buClr>
              <a:buFont typeface="Symbol" pitchFamily="18" charset="2"/>
              <a:buChar char="Ø"/>
              <a:defRPr sz="1600">
                <a:solidFill>
                  <a:schemeClr val="tx1"/>
                </a:solidFill>
                <a:latin typeface="+mn-lt"/>
              </a:defRPr>
            </a:lvl3pPr>
            <a:lvl4pPr marL="540000" indent="-180000" algn="l" defTabSz="863600" rtl="0" eaLnBrk="0" fontAlgn="base" hangingPunct="0">
              <a:spcBef>
                <a:spcPts val="0"/>
              </a:spcBef>
              <a:spcAft>
                <a:spcPct val="0"/>
              </a:spcAft>
              <a:buClr>
                <a:schemeClr val="tx1"/>
              </a:buClr>
              <a:buFont typeface="Arial" panose="020B0604020202020204" pitchFamily="34" charset="0"/>
              <a:buChar char="○"/>
              <a:defRPr sz="1600">
                <a:solidFill>
                  <a:schemeClr val="tx1"/>
                </a:solidFill>
                <a:latin typeface="+mn-lt"/>
              </a:defRPr>
            </a:lvl4pPr>
            <a:lvl5pPr marL="2706688" indent="-268288" algn="l" defTabSz="863600" rtl="0" eaLnBrk="0" fontAlgn="base" hangingPunct="0">
              <a:spcBef>
                <a:spcPct val="20000"/>
              </a:spcBef>
              <a:spcAft>
                <a:spcPct val="0"/>
              </a:spcAft>
              <a:buClr>
                <a:schemeClr val="bg2"/>
              </a:buClr>
              <a:buSzPct val="90000"/>
              <a:buFont typeface="Wingdings" pitchFamily="2" charset="2"/>
              <a:buChar char="n"/>
              <a:defRPr sz="1600">
                <a:solidFill>
                  <a:schemeClr val="tx1"/>
                </a:solidFill>
                <a:latin typeface="+mn-lt"/>
              </a:defRPr>
            </a:lvl5pPr>
            <a:lvl6pPr marL="31638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6pPr>
            <a:lvl7pPr marL="36210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7pPr>
            <a:lvl8pPr marL="40782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8pPr>
            <a:lvl9pPr marL="4535488" indent="-268288" algn="l" defTabSz="863600" rtl="0" fontAlgn="base">
              <a:spcBef>
                <a:spcPct val="20000"/>
              </a:spcBef>
              <a:spcAft>
                <a:spcPct val="0"/>
              </a:spcAft>
              <a:buClr>
                <a:schemeClr val="bg2"/>
              </a:buClr>
              <a:buSzPct val="90000"/>
              <a:buFont typeface="Wingdings" pitchFamily="2" charset="2"/>
              <a:buChar char="n"/>
              <a:defRPr sz="1600">
                <a:solidFill>
                  <a:schemeClr val="tx1"/>
                </a:solidFill>
                <a:latin typeface="+mn-lt"/>
              </a:defRPr>
            </a:lvl9pPr>
          </a:lstStyle>
          <a:p>
            <a:r>
              <a:rPr lang="en-US" altLang="ja-JP" sz="1599" kern="0" dirty="0">
                <a:latin typeface="メイリオ" panose="020B0604030504040204" pitchFamily="50" charset="-128"/>
                <a:ea typeface="メイリオ" panose="020B0604030504040204" pitchFamily="50" charset="-128"/>
              </a:rPr>
              <a:t>TDK Corporation</a:t>
            </a:r>
          </a:p>
          <a:p>
            <a:pPr>
              <a:lnSpc>
                <a:spcPct val="100000"/>
              </a:lnSpc>
              <a:defRPr/>
            </a:pPr>
            <a:r>
              <a:rPr lang="en-US" altLang="de-DE" sz="1200" kern="0" dirty="0">
                <a:latin typeface="メイリオ" panose="020B0604030504040204" pitchFamily="50" charset="-128"/>
                <a:ea typeface="メイリオ" panose="020B0604030504040204" pitchFamily="50" charset="-128"/>
              </a:rPr>
              <a:t>Management System HQ </a:t>
            </a:r>
          </a:p>
          <a:p>
            <a:pPr>
              <a:lnSpc>
                <a:spcPct val="100000"/>
              </a:lnSpc>
              <a:defRPr/>
            </a:pPr>
            <a:r>
              <a:rPr lang="en-US" altLang="de-DE" sz="1200" kern="0" dirty="0">
                <a:latin typeface="メイリオ" panose="020B0604030504040204" pitchFamily="50" charset="-128"/>
                <a:ea typeface="メイリオ" panose="020B0604030504040204" pitchFamily="50" charset="-128"/>
              </a:rPr>
              <a:t>DX Promotion Group</a:t>
            </a:r>
          </a:p>
          <a:p>
            <a:pPr>
              <a:lnSpc>
                <a:spcPct val="100000"/>
              </a:lnSpc>
              <a:defRPr/>
            </a:pPr>
            <a:r>
              <a:rPr lang="en-US" altLang="de-DE" sz="1200" kern="0" dirty="0">
                <a:latin typeface="メイリオ" panose="020B0604030504040204" pitchFamily="50" charset="-128"/>
                <a:ea typeface="メイリオ" panose="020B0604030504040204" pitchFamily="50" charset="-128"/>
              </a:rPr>
              <a:t>Data </a:t>
            </a:r>
            <a:r>
              <a:rPr lang="en-US" altLang="de-DE" sz="1200" kern="0">
                <a:latin typeface="メイリオ" panose="020B0604030504040204" pitchFamily="50" charset="-128"/>
                <a:ea typeface="メイリオ" panose="020B0604030504040204" pitchFamily="50" charset="-128"/>
              </a:rPr>
              <a:t>&amp; Analytics</a:t>
            </a:r>
            <a:endParaRPr lang="en-US" altLang="de-DE" sz="1200" kern="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738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608393"/>
            <a:ext cx="7662536" cy="400110"/>
          </a:xfrm>
        </p:spPr>
        <p:txBody>
          <a:bodyPr/>
          <a:lstStyle/>
          <a:p>
            <a:r>
              <a:rPr lang="en-US" dirty="0"/>
              <a:t>What We Expect</a:t>
            </a:r>
          </a:p>
        </p:txBody>
      </p:sp>
      <p:sp>
        <p:nvSpPr>
          <p:cNvPr id="16" name="Rectangle 15"/>
          <p:cNvSpPr/>
          <p:nvPr/>
        </p:nvSpPr>
        <p:spPr>
          <a:xfrm>
            <a:off x="966030" y="3550535"/>
            <a:ext cx="10838940" cy="2169825"/>
          </a:xfrm>
          <a:prstGeom prst="rect">
            <a:avLst/>
          </a:prstGeom>
        </p:spPr>
        <p:txBody>
          <a:bodyPr wrap="square">
            <a:spAutoFit/>
          </a:bodyPr>
          <a:lstStyle/>
          <a:p>
            <a:pPr>
              <a:lnSpc>
                <a:spcPct val="150000"/>
              </a:lnSpc>
            </a:pPr>
            <a:r>
              <a:rPr lang="en-US" sz="1800" dirty="0">
                <a:latin typeface="+mn-lt"/>
              </a:rPr>
              <a:t>1. Create pipeline for the above business case to support end-end.</a:t>
            </a:r>
          </a:p>
          <a:p>
            <a:r>
              <a:rPr lang="en-US" sz="1800" dirty="0">
                <a:latin typeface="+mn-lt"/>
              </a:rPr>
              <a:t>2. Visualization tools need the below KPIs to show to business stakeholders.</a:t>
            </a:r>
          </a:p>
          <a:p>
            <a:pPr lvl="1">
              <a:lnSpc>
                <a:spcPct val="150000"/>
              </a:lnSpc>
            </a:pPr>
            <a:r>
              <a:rPr lang="en-GB" sz="1800" dirty="0">
                <a:latin typeface="+mn-lt"/>
              </a:rPr>
              <a:t>- How many users are there?</a:t>
            </a:r>
          </a:p>
          <a:p>
            <a:pPr lvl="1"/>
            <a:r>
              <a:rPr lang="en-GB" sz="1800" dirty="0">
                <a:latin typeface="+mn-lt"/>
              </a:rPr>
              <a:t>- every user has made how many requests.</a:t>
            </a:r>
          </a:p>
          <a:p>
            <a:pPr lvl="1">
              <a:lnSpc>
                <a:spcPct val="150000"/>
              </a:lnSpc>
            </a:pPr>
            <a:r>
              <a:rPr lang="en-GB" sz="1800" dirty="0">
                <a:latin typeface="+mn-lt"/>
              </a:rPr>
              <a:t>- Display total number of successful request.</a:t>
            </a:r>
            <a:endParaRPr lang="en-US" sz="1800" dirty="0">
              <a:latin typeface="+mn-lt"/>
            </a:endParaRPr>
          </a:p>
          <a:p>
            <a:r>
              <a:rPr lang="en-US" sz="1800" dirty="0">
                <a:latin typeface="+mn-lt"/>
              </a:rPr>
              <a:t> </a:t>
            </a:r>
          </a:p>
        </p:txBody>
      </p:sp>
      <p:sp>
        <p:nvSpPr>
          <p:cNvPr id="10" name="Rectangle 9">
            <a:extLst>
              <a:ext uri="{FF2B5EF4-FFF2-40B4-BE49-F238E27FC236}">
                <a16:creationId xmlns:a16="http://schemas.microsoft.com/office/drawing/2014/main" id="{3B615196-3B62-48D9-426C-95C074D01228}"/>
              </a:ext>
            </a:extLst>
          </p:cNvPr>
          <p:cNvSpPr/>
          <p:nvPr/>
        </p:nvSpPr>
        <p:spPr>
          <a:xfrm>
            <a:off x="496999" y="1306123"/>
            <a:ext cx="2468880" cy="369332"/>
          </a:xfrm>
          <a:prstGeom prst="rect">
            <a:avLst/>
          </a:prstGeom>
        </p:spPr>
        <p:txBody>
          <a:bodyPr wrap="square">
            <a:spAutoFit/>
          </a:bodyPr>
          <a:lstStyle/>
          <a:p>
            <a:r>
              <a:rPr lang="en-US" sz="1800" b="1" dirty="0">
                <a:solidFill>
                  <a:srgbClr val="2B47E4"/>
                </a:solidFill>
                <a:latin typeface="+mn-lt"/>
              </a:rPr>
              <a:t>Business Objective</a:t>
            </a:r>
            <a:r>
              <a:rPr lang="en-US" sz="1800" dirty="0">
                <a:latin typeface="+mn-lt"/>
              </a:rPr>
              <a:t>:</a:t>
            </a:r>
          </a:p>
        </p:txBody>
      </p:sp>
      <p:sp>
        <p:nvSpPr>
          <p:cNvPr id="11" name="Rectangle 10">
            <a:extLst>
              <a:ext uri="{FF2B5EF4-FFF2-40B4-BE49-F238E27FC236}">
                <a16:creationId xmlns:a16="http://schemas.microsoft.com/office/drawing/2014/main" id="{76952625-1CB7-E954-B4D7-F1847A82862C}"/>
              </a:ext>
            </a:extLst>
          </p:cNvPr>
          <p:cNvSpPr/>
          <p:nvPr/>
        </p:nvSpPr>
        <p:spPr>
          <a:xfrm>
            <a:off x="966030" y="1641678"/>
            <a:ext cx="10838940" cy="1287532"/>
          </a:xfrm>
          <a:prstGeom prst="rect">
            <a:avLst/>
          </a:prstGeom>
        </p:spPr>
        <p:txBody>
          <a:bodyPr wrap="square">
            <a:spAutoFit/>
          </a:bodyPr>
          <a:lstStyle/>
          <a:p>
            <a:pPr>
              <a:lnSpc>
                <a:spcPct val="150000"/>
              </a:lnSpc>
            </a:pPr>
            <a:r>
              <a:rPr lang="en-US" sz="1800" dirty="0">
                <a:latin typeface="+mn-lt"/>
              </a:rPr>
              <a:t>We receive the raw data every day at 23:30 CET. We need to process the data and make it available in Oracle DB. Furthermore, need to update a few other summary tables which will be eventually consumed by visualization apps. Visualization application will be refreshed everyday at 03:00 AM CET.</a:t>
            </a:r>
          </a:p>
        </p:txBody>
      </p:sp>
      <p:sp>
        <p:nvSpPr>
          <p:cNvPr id="12" name="Rectangle 11">
            <a:extLst>
              <a:ext uri="{FF2B5EF4-FFF2-40B4-BE49-F238E27FC236}">
                <a16:creationId xmlns:a16="http://schemas.microsoft.com/office/drawing/2014/main" id="{9F4AD0F8-26DC-5D87-5786-B3BB62E8C9C2}"/>
              </a:ext>
            </a:extLst>
          </p:cNvPr>
          <p:cNvSpPr/>
          <p:nvPr/>
        </p:nvSpPr>
        <p:spPr>
          <a:xfrm>
            <a:off x="496999" y="3132224"/>
            <a:ext cx="2468880" cy="369332"/>
          </a:xfrm>
          <a:prstGeom prst="rect">
            <a:avLst/>
          </a:prstGeom>
        </p:spPr>
        <p:txBody>
          <a:bodyPr wrap="square">
            <a:spAutoFit/>
          </a:bodyPr>
          <a:lstStyle/>
          <a:p>
            <a:r>
              <a:rPr lang="en-US" sz="1800" b="1" dirty="0">
                <a:solidFill>
                  <a:srgbClr val="2B47E4"/>
                </a:solidFill>
                <a:latin typeface="+mn-lt"/>
              </a:rPr>
              <a:t>Task to Accomplish</a:t>
            </a:r>
            <a:r>
              <a:rPr lang="en-US" sz="1800" dirty="0">
                <a:latin typeface="+mn-lt"/>
              </a:rPr>
              <a:t>:</a:t>
            </a:r>
          </a:p>
        </p:txBody>
      </p:sp>
      <p:sp>
        <p:nvSpPr>
          <p:cNvPr id="14" name="Rectangle 13">
            <a:extLst>
              <a:ext uri="{FF2B5EF4-FFF2-40B4-BE49-F238E27FC236}">
                <a16:creationId xmlns:a16="http://schemas.microsoft.com/office/drawing/2014/main" id="{26C8056F-7939-21C0-5044-382C5E32099A}"/>
              </a:ext>
            </a:extLst>
          </p:cNvPr>
          <p:cNvSpPr/>
          <p:nvPr/>
        </p:nvSpPr>
        <p:spPr>
          <a:xfrm>
            <a:off x="1073779" y="5861368"/>
            <a:ext cx="8337507" cy="276999"/>
          </a:xfrm>
          <a:prstGeom prst="rect">
            <a:avLst/>
          </a:prstGeom>
        </p:spPr>
        <p:txBody>
          <a:bodyPr wrap="square">
            <a:spAutoFit/>
          </a:bodyPr>
          <a:lstStyle/>
          <a:p>
            <a:r>
              <a:rPr lang="en-US" sz="1200" b="1" i="1" dirty="0">
                <a:effectLst>
                  <a:outerShdw blurRad="38100" dist="38100" dir="2700000" algn="tl">
                    <a:srgbClr val="000000">
                      <a:alpha val="43137"/>
                    </a:srgbClr>
                  </a:outerShdw>
                </a:effectLst>
                <a:latin typeface="+mn-lt"/>
              </a:rPr>
              <a:t>NOTE: Please push your work on GitHub repository and share the link with us. </a:t>
            </a:r>
          </a:p>
        </p:txBody>
      </p:sp>
      <p:sp>
        <p:nvSpPr>
          <p:cNvPr id="19" name="TextBox 18">
            <a:extLst>
              <a:ext uri="{FF2B5EF4-FFF2-40B4-BE49-F238E27FC236}">
                <a16:creationId xmlns:a16="http://schemas.microsoft.com/office/drawing/2014/main" id="{D607CC94-736B-8AAD-328B-652A5B1A7934}"/>
              </a:ext>
            </a:extLst>
          </p:cNvPr>
          <p:cNvSpPr txBox="1"/>
          <p:nvPr/>
        </p:nvSpPr>
        <p:spPr>
          <a:xfrm>
            <a:off x="9978905" y="5551083"/>
            <a:ext cx="1349828" cy="338554"/>
          </a:xfrm>
          <a:prstGeom prst="wedgeRoundRectCallout">
            <a:avLst>
              <a:gd name="adj1" fmla="val -14381"/>
              <a:gd name="adj2" fmla="val -83263"/>
              <a:gd name="adj3" fmla="val 16667"/>
            </a:avLst>
          </a:prstGeom>
          <a:noFill/>
          <a:ln>
            <a:solidFill>
              <a:schemeClr val="accent1"/>
            </a:solidFill>
          </a:ln>
        </p:spPr>
        <p:txBody>
          <a:bodyPr wrap="square" rtlCol="0">
            <a:noAutofit/>
          </a:bodyPr>
          <a:lstStyle/>
          <a:p>
            <a:pPr algn="ctr"/>
            <a:r>
              <a:rPr lang="en-US" dirty="0"/>
              <a:t>Raw Data</a:t>
            </a:r>
          </a:p>
        </p:txBody>
      </p:sp>
      <p:graphicFrame>
        <p:nvGraphicFramePr>
          <p:cNvPr id="21" name="Object 20">
            <a:extLst>
              <a:ext uri="{FF2B5EF4-FFF2-40B4-BE49-F238E27FC236}">
                <a16:creationId xmlns:a16="http://schemas.microsoft.com/office/drawing/2014/main" id="{749F3C6C-D4AD-68D4-47DD-7110F871E2FE}"/>
              </a:ext>
            </a:extLst>
          </p:cNvPr>
          <p:cNvGraphicFramePr>
            <a:graphicFrameLocks noChangeAspect="1"/>
          </p:cNvGraphicFramePr>
          <p:nvPr>
            <p:extLst>
              <p:ext uri="{D42A27DB-BD31-4B8C-83A1-F6EECF244321}">
                <p14:modId xmlns:p14="http://schemas.microsoft.com/office/powerpoint/2010/main" val="4294158293"/>
              </p:ext>
            </p:extLst>
          </p:nvPr>
        </p:nvGraphicFramePr>
        <p:xfrm>
          <a:off x="10466388" y="4852988"/>
          <a:ext cx="374650" cy="438150"/>
        </p:xfrm>
        <a:graphic>
          <a:graphicData uri="http://schemas.openxmlformats.org/presentationml/2006/ole">
            <mc:AlternateContent xmlns:mc="http://schemas.openxmlformats.org/markup-compatibility/2006">
              <mc:Choice xmlns:v="urn:schemas-microsoft-com:vml" Requires="v">
                <p:oleObj name="Packager Shell Object" showAsIcon="1" r:id="rId2" imgW="374760" imgH="437760" progId="Package">
                  <p:embed/>
                </p:oleObj>
              </mc:Choice>
              <mc:Fallback>
                <p:oleObj name="Packager Shell Object" showAsIcon="1" r:id="rId2" imgW="374760" imgH="437760" progId="Package">
                  <p:embed/>
                  <p:pic>
                    <p:nvPicPr>
                      <p:cNvPr id="21" name="Object 20">
                        <a:extLst>
                          <a:ext uri="{FF2B5EF4-FFF2-40B4-BE49-F238E27FC236}">
                            <a16:creationId xmlns:a16="http://schemas.microsoft.com/office/drawing/2014/main" id="{749F3C6C-D4AD-68D4-47DD-7110F871E2FE}"/>
                          </a:ext>
                        </a:extLst>
                      </p:cNvPr>
                      <p:cNvPicPr/>
                      <p:nvPr/>
                    </p:nvPicPr>
                    <p:blipFill>
                      <a:blip r:embed="rId3"/>
                      <a:stretch>
                        <a:fillRect/>
                      </a:stretch>
                    </p:blipFill>
                    <p:spPr>
                      <a:xfrm>
                        <a:off x="10466388" y="4852988"/>
                        <a:ext cx="374650" cy="438150"/>
                      </a:xfrm>
                      <a:prstGeom prst="rect">
                        <a:avLst/>
                      </a:prstGeom>
                    </p:spPr>
                  </p:pic>
                </p:oleObj>
              </mc:Fallback>
            </mc:AlternateContent>
          </a:graphicData>
        </a:graphic>
      </p:graphicFrame>
    </p:spTree>
    <p:extLst>
      <p:ext uri="{BB962C8B-B14F-4D97-AF65-F5344CB8AC3E}">
        <p14:creationId xmlns:p14="http://schemas.microsoft.com/office/powerpoint/2010/main" val="76370427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D4EC-2041-D414-6C06-3725EC34729A}"/>
              </a:ext>
            </a:extLst>
          </p:cNvPr>
          <p:cNvSpPr>
            <a:spLocks noGrp="1"/>
          </p:cNvSpPr>
          <p:nvPr>
            <p:ph type="title"/>
          </p:nvPr>
        </p:nvSpPr>
        <p:spPr>
          <a:xfrm>
            <a:off x="446088" y="608393"/>
            <a:ext cx="7662536" cy="400110"/>
          </a:xfrm>
        </p:spPr>
        <p:txBody>
          <a:bodyPr/>
          <a:lstStyle/>
          <a:p>
            <a:r>
              <a:rPr lang="en-US" dirty="0"/>
              <a:t>Data Dictionary</a:t>
            </a:r>
          </a:p>
        </p:txBody>
      </p:sp>
      <p:sp>
        <p:nvSpPr>
          <p:cNvPr id="3" name="Text Placeholder 2">
            <a:extLst>
              <a:ext uri="{FF2B5EF4-FFF2-40B4-BE49-F238E27FC236}">
                <a16:creationId xmlns:a16="http://schemas.microsoft.com/office/drawing/2014/main" id="{0B94993E-2257-8D15-B2EE-57E8F8072EFF}"/>
              </a:ext>
            </a:extLst>
          </p:cNvPr>
          <p:cNvSpPr>
            <a:spLocks noGrp="1"/>
          </p:cNvSpPr>
          <p:nvPr>
            <p:ph type="body" sz="quarter" idx="12"/>
          </p:nvPr>
        </p:nvSpPr>
        <p:spPr>
          <a:xfrm>
            <a:off x="485335" y="1150048"/>
            <a:ext cx="11227679" cy="5212080"/>
          </a:xfrm>
        </p:spPr>
        <p:txBody>
          <a:bodyPr/>
          <a:lstStyle/>
          <a:p>
            <a:pPr marL="285750" indent="-285750">
              <a:buClrTx/>
              <a:buFont typeface="Courier New" panose="02070309020205020404" pitchFamily="49" charset="0"/>
              <a:buChar char="o"/>
            </a:pPr>
            <a:r>
              <a:rPr lang="en-GB" sz="1600" b="1" dirty="0"/>
              <a:t>127.0.0.1</a:t>
            </a:r>
            <a:r>
              <a:rPr lang="en-GB" sz="1600" dirty="0"/>
              <a:t> : </a:t>
            </a:r>
            <a:r>
              <a:rPr lang="en-GB" sz="1600" i="1" dirty="0">
                <a:solidFill>
                  <a:schemeClr val="accent1">
                    <a:lumMod val="75000"/>
                  </a:schemeClr>
                </a:solidFill>
              </a:rPr>
              <a:t>This is the IP address of the client (remote host) which made the request to the server.</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dirty="0"/>
              <a:t>- : </a:t>
            </a:r>
            <a:r>
              <a:rPr lang="en-GB" sz="1600" i="1" dirty="0">
                <a:solidFill>
                  <a:schemeClr val="accent1">
                    <a:lumMod val="75000"/>
                  </a:schemeClr>
                </a:solidFill>
              </a:rPr>
              <a:t>The "hyphen" in the output indicates that the requested piece of information is not available. In this case, the information that is not available is the RFC 1413 identity of the client determined by </a:t>
            </a:r>
            <a:r>
              <a:rPr lang="en-GB" sz="1600" i="1" dirty="0" err="1">
                <a:solidFill>
                  <a:schemeClr val="accent1">
                    <a:lumMod val="75000"/>
                  </a:schemeClr>
                </a:solidFill>
              </a:rPr>
              <a:t>identd</a:t>
            </a:r>
            <a:r>
              <a:rPr lang="en-GB" sz="1600" i="1" dirty="0">
                <a:solidFill>
                  <a:schemeClr val="accent1">
                    <a:lumMod val="75000"/>
                  </a:schemeClr>
                </a:solidFill>
              </a:rPr>
              <a:t> on the clients machine.</a:t>
            </a:r>
            <a:r>
              <a:rPr lang="en-GB" sz="1600" dirty="0"/>
              <a:t> </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b="1" dirty="0"/>
              <a:t>2134</a:t>
            </a:r>
            <a:r>
              <a:rPr lang="en-GB" sz="1600" dirty="0"/>
              <a:t>: </a:t>
            </a:r>
            <a:r>
              <a:rPr lang="en-GB" sz="1600" i="1" dirty="0">
                <a:solidFill>
                  <a:schemeClr val="accent1">
                    <a:lumMod val="75000"/>
                  </a:schemeClr>
                </a:solidFill>
              </a:rPr>
              <a:t>This is the </a:t>
            </a:r>
            <a:r>
              <a:rPr lang="en-GB" sz="1600" i="1" dirty="0" err="1">
                <a:solidFill>
                  <a:schemeClr val="accent1">
                    <a:lumMod val="75000"/>
                  </a:schemeClr>
                </a:solidFill>
              </a:rPr>
              <a:t>userid</a:t>
            </a:r>
            <a:r>
              <a:rPr lang="en-GB" sz="1600" i="1" dirty="0">
                <a:solidFill>
                  <a:schemeClr val="accent1">
                    <a:lumMod val="75000"/>
                  </a:schemeClr>
                </a:solidFill>
              </a:rPr>
              <a:t> of the person requesting the document as determined by HTTP authentication. </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b="1" dirty="0"/>
              <a:t>[10/Oct/2000:13:55:36 -0700]</a:t>
            </a:r>
            <a:r>
              <a:rPr lang="en-GB" sz="1600" dirty="0"/>
              <a:t>: </a:t>
            </a:r>
            <a:r>
              <a:rPr lang="en-GB" sz="1600" i="1" dirty="0">
                <a:solidFill>
                  <a:schemeClr val="accent1">
                    <a:lumMod val="75000"/>
                  </a:schemeClr>
                </a:solidFill>
              </a:rPr>
              <a:t>The time that the request was received. The format is: [day/month/</a:t>
            </a:r>
            <a:r>
              <a:rPr lang="en-GB" sz="1600" i="1" dirty="0" err="1">
                <a:solidFill>
                  <a:schemeClr val="accent1">
                    <a:lumMod val="75000"/>
                  </a:schemeClr>
                </a:solidFill>
              </a:rPr>
              <a:t>year:hour:minute:second</a:t>
            </a:r>
            <a:r>
              <a:rPr lang="en-GB" sz="1600" i="1" dirty="0">
                <a:solidFill>
                  <a:schemeClr val="accent1">
                    <a:lumMod val="75000"/>
                  </a:schemeClr>
                </a:solidFill>
              </a:rPr>
              <a:t> zone]</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b="1" dirty="0"/>
              <a:t>"GET /apache_pb.gif HTTP/1.0"</a:t>
            </a:r>
            <a:r>
              <a:rPr lang="en-GB" sz="1600" dirty="0"/>
              <a:t> : </a:t>
            </a:r>
            <a:r>
              <a:rPr lang="en-GB" sz="1600" i="1" dirty="0">
                <a:solidFill>
                  <a:schemeClr val="accent1">
                    <a:lumMod val="75000"/>
                  </a:schemeClr>
                </a:solidFill>
              </a:rPr>
              <a:t>The request line from the client is given in double quotes. The request line contains a great deal of useful information. First, the method used by the client is GET. Second, the client requested the resource /apache_pb.gif, and third, the client used the protocol HTTP/1.0. </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b="1" dirty="0"/>
              <a:t>200</a:t>
            </a:r>
            <a:r>
              <a:rPr lang="en-GB" sz="1600" dirty="0"/>
              <a:t>: </a:t>
            </a:r>
            <a:r>
              <a:rPr lang="en-GB" sz="1600" i="1" dirty="0">
                <a:solidFill>
                  <a:schemeClr val="accent1">
                    <a:lumMod val="75000"/>
                  </a:schemeClr>
                </a:solidFill>
              </a:rPr>
              <a:t>This is the status code that the server sends back to the client. This information is very valuable, because it reveals whether the request resulted in a successful response (codes beginning in 2), a redirection (codes beginning in 3), an error caused by the client (codes beginning in 4), or an error in the server (codes beginning in 5). The full list of possible status codes can be found in the HTTP specification (RFC2616 section 10).</a:t>
            </a:r>
          </a:p>
          <a:p>
            <a:pPr marL="171450" indent="-171450">
              <a:buClrTx/>
              <a:buFont typeface="Courier New" panose="02070309020205020404" pitchFamily="49" charset="0"/>
              <a:buChar char="o"/>
            </a:pPr>
            <a:endParaRPr lang="en-GB" sz="1600" dirty="0"/>
          </a:p>
          <a:p>
            <a:pPr marL="285750" indent="-285750">
              <a:buClrTx/>
              <a:buFont typeface="Courier New" panose="02070309020205020404" pitchFamily="49" charset="0"/>
              <a:buChar char="o"/>
            </a:pPr>
            <a:r>
              <a:rPr lang="en-GB" sz="1600" b="1" dirty="0"/>
              <a:t>2326</a:t>
            </a:r>
            <a:r>
              <a:rPr lang="en-GB" sz="1600" dirty="0"/>
              <a:t>: </a:t>
            </a:r>
            <a:r>
              <a:rPr lang="en-GB" sz="1600" i="1" dirty="0">
                <a:solidFill>
                  <a:schemeClr val="accent1">
                    <a:lumMod val="75000"/>
                  </a:schemeClr>
                </a:solidFill>
              </a:rPr>
              <a:t>The last part indicates the size of the object returned to the client, not including the response headers. If no content was returned to the client, this value will be "-". To log "0" for no content, use %B instead.</a:t>
            </a:r>
          </a:p>
          <a:p>
            <a:endParaRPr lang="en-US" sz="1600" dirty="0"/>
          </a:p>
        </p:txBody>
      </p:sp>
    </p:spTree>
    <p:extLst>
      <p:ext uri="{BB962C8B-B14F-4D97-AF65-F5344CB8AC3E}">
        <p14:creationId xmlns:p14="http://schemas.microsoft.com/office/powerpoint/2010/main" val="2093555242"/>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33" y="3606800"/>
            <a:ext cx="5737412" cy="3251200"/>
            <a:chOff x="63500" y="3606800"/>
            <a:chExt cx="5737412" cy="325120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00" y="3606800"/>
              <a:ext cx="5737412" cy="3251200"/>
            </a:xfrm>
            <a:prstGeom prst="rect">
              <a:avLst/>
            </a:prstGeom>
          </p:spPr>
        </p:pic>
        <p:sp>
          <p:nvSpPr>
            <p:cNvPr id="3" name="TextBox 2"/>
            <p:cNvSpPr txBox="1"/>
            <p:nvPr/>
          </p:nvSpPr>
          <p:spPr>
            <a:xfrm>
              <a:off x="4284202" y="5683250"/>
              <a:ext cx="565150" cy="307777"/>
            </a:xfrm>
            <a:prstGeom prst="rect">
              <a:avLst/>
            </a:prstGeom>
            <a:noFill/>
          </p:spPr>
          <p:txBody>
            <a:bodyPr wrap="square" rtlCol="0">
              <a:spAutoFit/>
            </a:bodyPr>
            <a:lstStyle/>
            <a:p>
              <a:r>
                <a:rPr kumimoji="1" lang="en-US" altLang="ja-JP" sz="1400" b="1" dirty="0">
                  <a:solidFill>
                    <a:schemeClr val="bg1"/>
                  </a:solidFill>
                </a:rPr>
                <a:t>TDK</a:t>
              </a:r>
              <a:endParaRPr kumimoji="1" lang="ja-JP" altLang="en-US" sz="1400" b="1" dirty="0">
                <a:solidFill>
                  <a:schemeClr val="bg1"/>
                </a:solidFill>
              </a:endParaRPr>
            </a:p>
          </p:txBody>
        </p:sp>
      </p:grpSp>
      <p:sp>
        <p:nvSpPr>
          <p:cNvPr id="5" name="TextBox 4"/>
          <p:cNvSpPr txBox="1"/>
          <p:nvPr/>
        </p:nvSpPr>
        <p:spPr>
          <a:xfrm rot="17688916">
            <a:off x="4990596" y="6439115"/>
            <a:ext cx="404599" cy="253916"/>
          </a:xfrm>
          <a:prstGeom prst="rect">
            <a:avLst/>
          </a:prstGeom>
          <a:noFill/>
        </p:spPr>
        <p:txBody>
          <a:bodyPr wrap="square" rtlCol="0">
            <a:spAutoFit/>
          </a:bodyPr>
          <a:lstStyle/>
          <a:p>
            <a:r>
              <a:rPr kumimoji="1" lang="en-US" altLang="ja-JP" sz="1000" dirty="0">
                <a:solidFill>
                  <a:schemeClr val="bg1"/>
                </a:solidFill>
              </a:rPr>
              <a:t>DM</a:t>
            </a:r>
            <a:endParaRPr kumimoji="1" lang="ja-JP" altLang="en-US" sz="1000" dirty="0">
              <a:solidFill>
                <a:schemeClr val="bg1"/>
              </a:solidFill>
            </a:endParaRPr>
          </a:p>
        </p:txBody>
      </p:sp>
    </p:spTree>
    <p:extLst>
      <p:ext uri="{BB962C8B-B14F-4D97-AF65-F5344CB8AC3E}">
        <p14:creationId xmlns:p14="http://schemas.microsoft.com/office/powerpoint/2010/main" val="37102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ndard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tab pos="2066925" algn="l"/>
            <a:tab pos="3314700" algn="l"/>
            <a:tab pos="3857625" algn="l"/>
            <a:tab pos="4572000" algn="l"/>
          </a:tabLst>
          <a:defRPr kumimoji="0" lang="en-US" alt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tab pos="2066925" algn="l"/>
            <a:tab pos="3314700" algn="l"/>
            <a:tab pos="3857625" algn="l"/>
            <a:tab pos="4572000" algn="l"/>
          </a:tabLst>
          <a:defRPr kumimoji="0" lang="en-US" altLang="de-DE" sz="16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9AAFCB"/>
        </a:lt2>
        <a:accent1>
          <a:srgbClr val="FF6600"/>
        </a:accent1>
        <a:accent2>
          <a:srgbClr val="A21636"/>
        </a:accent2>
        <a:accent3>
          <a:srgbClr val="FFFFFF"/>
        </a:accent3>
        <a:accent4>
          <a:srgbClr val="000000"/>
        </a:accent4>
        <a:accent5>
          <a:srgbClr val="FFB8AA"/>
        </a:accent5>
        <a:accent6>
          <a:srgbClr val="921330"/>
        </a:accent6>
        <a:hlink>
          <a:srgbClr val="0046AD"/>
        </a:hlink>
        <a:folHlink>
          <a:srgbClr val="45AC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ca92b90d-8b2c-464d-94f0-5bcfb983aed4}" enabled="1" method="Standard" siteId="{7e452255-946f-4f17-800a-a0fb6835dc6c}" removed="0"/>
</clbl:labelList>
</file>

<file path=docProps/app.xml><?xml version="1.0" encoding="utf-8"?>
<Properties xmlns="http://schemas.openxmlformats.org/officeDocument/2006/extended-properties" xmlns:vt="http://schemas.openxmlformats.org/officeDocument/2006/docPropsVTypes">
  <Template/>
  <TotalTime>0</TotalTime>
  <Words>488</Words>
  <Application>Microsoft Office PowerPoint</Application>
  <PresentationFormat>Custom</PresentationFormat>
  <Paragraphs>33</Paragraphs>
  <Slides>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11" baseType="lpstr">
      <vt:lpstr>メイリオ</vt:lpstr>
      <vt:lpstr>Arial</vt:lpstr>
      <vt:lpstr>Courier New</vt:lpstr>
      <vt:lpstr>Symbol</vt:lpstr>
      <vt:lpstr>Wingdings</vt:lpstr>
      <vt:lpstr>Standarddesign</vt:lpstr>
      <vt:lpstr>Package</vt:lpstr>
      <vt:lpstr>PowerPoint Presentation</vt:lpstr>
      <vt:lpstr>What We Expect</vt:lpstr>
      <vt:lpstr>Data Dictionary</vt:lpstr>
      <vt:lpstr>PowerPoint Presentation</vt:lpstr>
    </vt:vector>
  </TitlesOfParts>
  <Company>EPCOS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CC</dc:creator>
  <cp:lastModifiedBy>Dinesh Pamanji</cp:lastModifiedBy>
  <cp:revision>5302</cp:revision>
  <cp:lastPrinted>2018-04-12T07:48:55Z</cp:lastPrinted>
  <dcterms:created xsi:type="dcterms:W3CDTF">1997-04-21T07:27:06Z</dcterms:created>
  <dcterms:modified xsi:type="dcterms:W3CDTF">2023-11-09T09:07:27Z</dcterms:modified>
</cp:coreProperties>
</file>