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80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67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2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0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18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15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19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09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27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93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9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EA253-257B-4E0E-9003-8874239857F1}" type="datetimeFigureOut">
              <a:rPr lang="en-GB" smtClean="0"/>
              <a:t>07/12/2019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B7D8B-0FDE-499F-95E4-66B5A5F7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38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Masters of Business Administration (MBA)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Business Development Plan - Handbook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72" t="29605" r="13632" b="55592"/>
          <a:stretch/>
        </p:blipFill>
        <p:spPr bwMode="auto">
          <a:xfrm>
            <a:off x="611560" y="764704"/>
            <a:ext cx="3681663" cy="1082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Image result for lsc mal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Image result for lsc malta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Image result for lsc malta log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Image result for lsc malta log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22" t="40625" r="16156" b="43914"/>
          <a:stretch/>
        </p:blipFill>
        <p:spPr bwMode="auto">
          <a:xfrm>
            <a:off x="6804249" y="764703"/>
            <a:ext cx="1629888" cy="17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82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928992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PRESENTATION (10% MARKS)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08912" cy="5832648"/>
          </a:xfrm>
        </p:spPr>
        <p:txBody>
          <a:bodyPr>
            <a:noAutofit/>
          </a:bodyPr>
          <a:lstStyle/>
          <a:p>
            <a:r>
              <a:rPr lang="en-GB" sz="2400" dirty="0" smtClean="0"/>
              <a:t>Grammar, syntax,</a:t>
            </a:r>
          </a:p>
          <a:p>
            <a:r>
              <a:rPr lang="en-GB" sz="2400" dirty="0" smtClean="0"/>
              <a:t>Structure &amp; layout</a:t>
            </a:r>
          </a:p>
          <a:p>
            <a:r>
              <a:rPr lang="en-GB" sz="2400" dirty="0" smtClean="0"/>
              <a:t>referencing systems</a:t>
            </a:r>
          </a:p>
          <a:p>
            <a:r>
              <a:rPr lang="en-GB" sz="2400" dirty="0" smtClean="0"/>
              <a:t>visual material (where applicable)</a:t>
            </a:r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069875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928992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PRESENTATION (10% MARKS)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08912" cy="5832648"/>
          </a:xfrm>
        </p:spPr>
        <p:txBody>
          <a:bodyPr>
            <a:noAutofit/>
          </a:bodyPr>
          <a:lstStyle/>
          <a:p>
            <a:r>
              <a:rPr lang="en-GB" sz="2400" dirty="0" smtClean="0"/>
              <a:t>Grammar, syntax,</a:t>
            </a:r>
          </a:p>
          <a:p>
            <a:r>
              <a:rPr lang="en-GB" sz="2400" dirty="0" smtClean="0"/>
              <a:t>Structure &amp; layout</a:t>
            </a:r>
          </a:p>
          <a:p>
            <a:r>
              <a:rPr lang="en-GB" sz="2400" dirty="0" smtClean="0"/>
              <a:t>referencing systems</a:t>
            </a:r>
          </a:p>
          <a:p>
            <a:r>
              <a:rPr lang="en-GB" sz="2400" dirty="0" smtClean="0"/>
              <a:t>visual material (where applicable)</a:t>
            </a:r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1564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WELCOME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We are pleased to welcome you to the MBA programme awarded by the University of</a:t>
            </a:r>
          </a:p>
          <a:p>
            <a:pPr marL="0" indent="0">
              <a:buNone/>
            </a:pPr>
            <a:r>
              <a:rPr lang="en-GB" sz="1800" dirty="0"/>
              <a:t>Suffolk. The MBA programme is delivered by the London School of Commerce, an</a:t>
            </a:r>
          </a:p>
          <a:p>
            <a:pPr marL="0" indent="0">
              <a:buNone/>
            </a:pPr>
            <a:r>
              <a:rPr lang="en-GB" sz="1800" dirty="0"/>
              <a:t>associate college of University of </a:t>
            </a:r>
            <a:r>
              <a:rPr lang="en-GB" sz="1800" dirty="0" err="1"/>
              <a:t>Suffork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This </a:t>
            </a:r>
            <a:r>
              <a:rPr lang="en-GB" sz="1800" dirty="0" smtClean="0"/>
              <a:t>presentation has </a:t>
            </a:r>
            <a:r>
              <a:rPr lang="en-GB" sz="1800" dirty="0"/>
              <a:t>been designed to provide both students </a:t>
            </a:r>
            <a:r>
              <a:rPr lang="en-GB" sz="1800" dirty="0" smtClean="0"/>
              <a:t>with the necessary </a:t>
            </a:r>
            <a:r>
              <a:rPr lang="en-GB" sz="1800" dirty="0"/>
              <a:t>guidance to fulfil their </a:t>
            </a:r>
            <a:r>
              <a:rPr lang="en-GB" sz="1800" dirty="0" smtClean="0"/>
              <a:t>programme </a:t>
            </a:r>
            <a:r>
              <a:rPr lang="en-GB" sz="1800" dirty="0"/>
              <a:t>of study. During </a:t>
            </a:r>
            <a:r>
              <a:rPr lang="en-GB" sz="1800" dirty="0" smtClean="0"/>
              <a:t>your study we </a:t>
            </a:r>
            <a:r>
              <a:rPr lang="en-GB" sz="1800" dirty="0"/>
              <a:t>will help in any way </a:t>
            </a:r>
            <a:r>
              <a:rPr lang="en-GB" sz="1800" dirty="0" smtClean="0"/>
              <a:t>we can. </a:t>
            </a:r>
            <a:r>
              <a:rPr lang="en-GB" sz="1800" dirty="0"/>
              <a:t>Both at LSC and at the University of Suffolk</a:t>
            </a:r>
            <a:r>
              <a:rPr lang="en-GB" sz="1800" dirty="0" smtClean="0"/>
              <a:t>, there </a:t>
            </a:r>
            <a:r>
              <a:rPr lang="en-GB" sz="1800" dirty="0"/>
              <a:t>is a commitment to provision of equal opportunity and support for all students.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Students </a:t>
            </a:r>
            <a:r>
              <a:rPr lang="en-GB" sz="1800" dirty="0"/>
              <a:t>are expected to attend all the lectures, seminars, tutorials and other planned</a:t>
            </a:r>
          </a:p>
          <a:p>
            <a:pPr marL="0" indent="0">
              <a:buNone/>
            </a:pPr>
            <a:r>
              <a:rPr lang="en-GB" sz="1800" dirty="0"/>
              <a:t>teaching, learning and assessment activities prescribed for their programme. As a</a:t>
            </a:r>
          </a:p>
          <a:p>
            <a:pPr marL="0" indent="0">
              <a:buNone/>
            </a:pPr>
            <a:r>
              <a:rPr lang="en-GB" sz="1800" dirty="0"/>
              <a:t>student of the University of Suffolk you are part of an academic community and</a:t>
            </a:r>
          </a:p>
          <a:p>
            <a:pPr marL="0" indent="0">
              <a:buNone/>
            </a:pPr>
            <a:r>
              <a:rPr lang="en-GB" sz="1800" dirty="0"/>
              <a:t>expected to contribute to the learning experience.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The </a:t>
            </a:r>
            <a:r>
              <a:rPr lang="en-GB" sz="1800" dirty="0"/>
              <a:t>staff and programme delivery team takes great care to ensure that your time at</a:t>
            </a:r>
          </a:p>
          <a:p>
            <a:pPr marL="0" indent="0">
              <a:buNone/>
            </a:pPr>
            <a:r>
              <a:rPr lang="en-GB" sz="1800" dirty="0"/>
              <a:t>LSC will not only help you in achieving your ambitions, but will also be a memorable</a:t>
            </a:r>
          </a:p>
          <a:p>
            <a:pPr marL="0" indent="0">
              <a:buNone/>
            </a:pPr>
            <a:r>
              <a:rPr lang="en-GB" sz="1800" dirty="0"/>
              <a:t>and enjoyable experience.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We </a:t>
            </a:r>
            <a:r>
              <a:rPr lang="en-GB" sz="1800" dirty="0"/>
              <a:t>very much hope you enjoy the programme.</a:t>
            </a:r>
          </a:p>
        </p:txBody>
      </p:sp>
    </p:spTree>
    <p:extLst>
      <p:ext uri="{BB962C8B-B14F-4D97-AF65-F5344CB8AC3E}">
        <p14:creationId xmlns:p14="http://schemas.microsoft.com/office/powerpoint/2010/main" val="74123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BDP Recommended Chapter Structure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77" t="40510" r="11982" b="29803"/>
          <a:stretch/>
        </p:blipFill>
        <p:spPr bwMode="auto">
          <a:xfrm>
            <a:off x="899591" y="1484784"/>
            <a:ext cx="7239807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83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" y="-171400"/>
            <a:ext cx="8928992" cy="1143000"/>
          </a:xfrm>
        </p:spPr>
        <p:txBody>
          <a:bodyPr>
            <a:noAutofit/>
          </a:bodyPr>
          <a:lstStyle/>
          <a:p>
            <a:pPr marL="0" indent="0"/>
            <a:r>
              <a:rPr lang="en-GB" sz="4000" dirty="0"/>
              <a:t>You will need to consider:</a:t>
            </a:r>
            <a:endParaRPr lang="en-GB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760640"/>
          </a:xfrm>
        </p:spPr>
        <p:txBody>
          <a:bodyPr>
            <a:normAutofit fontScale="62500" lnSpcReduction="20000"/>
          </a:bodyPr>
          <a:lstStyle/>
          <a:p>
            <a:pPr marL="0" indent="0"/>
            <a:r>
              <a:rPr lang="en-GB" dirty="0" smtClean="0"/>
              <a:t>The </a:t>
            </a:r>
            <a:r>
              <a:rPr lang="en-GB" dirty="0"/>
              <a:t>business idea -scenario chosen, aim, strategic fit, feasibility of idea </a:t>
            </a:r>
            <a:r>
              <a:rPr lang="en-GB" dirty="0" smtClean="0"/>
              <a:t>and important </a:t>
            </a:r>
            <a:r>
              <a:rPr lang="en-GB" dirty="0"/>
              <a:t>assumptions for success, brief implementation </a:t>
            </a:r>
            <a:r>
              <a:rPr lang="en-GB" dirty="0" smtClean="0"/>
              <a:t>plan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 smtClean="0"/>
              <a:t>The </a:t>
            </a:r>
            <a:r>
              <a:rPr lang="en-GB" dirty="0"/>
              <a:t>Business Idea explained - rationale for the business idea; scenario chosen; </a:t>
            </a:r>
            <a:r>
              <a:rPr lang="en-GB" dirty="0" smtClean="0"/>
              <a:t>Aims and </a:t>
            </a:r>
            <a:r>
              <a:rPr lang="en-GB" dirty="0"/>
              <a:t>objectives of the work: structure of the work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Primary </a:t>
            </a:r>
            <a:r>
              <a:rPr lang="en-GB" dirty="0"/>
              <a:t>and secondary market research - Feasibility (product/service,</a:t>
            </a:r>
          </a:p>
          <a:p>
            <a:pPr marL="0" indent="0">
              <a:buNone/>
            </a:pPr>
            <a:r>
              <a:rPr lang="en-GB" dirty="0"/>
              <a:t>industry/market, organisational, financial feasibility issues; Resource </a:t>
            </a:r>
            <a:r>
              <a:rPr lang="en-GB" dirty="0" smtClean="0"/>
              <a:t>requirement evaluation</a:t>
            </a:r>
            <a:endParaRPr lang="en-GB" dirty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The </a:t>
            </a:r>
            <a:r>
              <a:rPr lang="en-GB" dirty="0"/>
              <a:t>Business Model – Strategic Analysis of the new business idea; identification </a:t>
            </a:r>
            <a:r>
              <a:rPr lang="en-GB" dirty="0" smtClean="0"/>
              <a:t>of sources </a:t>
            </a:r>
            <a:r>
              <a:rPr lang="en-GB" dirty="0"/>
              <a:t>of competitive advantage and sustainability ; selection of strategies </a:t>
            </a:r>
            <a:r>
              <a:rPr lang="en-GB" dirty="0" smtClean="0"/>
              <a:t>for success</a:t>
            </a:r>
            <a:r>
              <a:rPr lang="en-GB" dirty="0"/>
              <a:t>; development of appropriate Business Model</a:t>
            </a:r>
          </a:p>
          <a:p>
            <a:pPr marL="0" indent="0"/>
            <a:endParaRPr lang="en-GB" smtClean="0"/>
          </a:p>
          <a:p>
            <a:pPr marL="0" indent="0"/>
            <a:r>
              <a:rPr lang="en-GB" smtClean="0"/>
              <a:t>The </a:t>
            </a:r>
            <a:r>
              <a:rPr lang="en-GB" dirty="0"/>
              <a:t>Business Plan - Business Plan schedule......from raising capital...stage </a:t>
            </a:r>
            <a:r>
              <a:rPr lang="en-GB" dirty="0" smtClean="0"/>
              <a:t>by stage</a:t>
            </a:r>
            <a:r>
              <a:rPr lang="en-GB" dirty="0"/>
              <a:t>....setting out key events/ resource requirements for successful operation of</a:t>
            </a:r>
          </a:p>
          <a:p>
            <a:pPr marL="0" indent="0">
              <a:buNone/>
            </a:pPr>
            <a:r>
              <a:rPr lang="en-GB" dirty="0"/>
              <a:t>the Business Model; Discussion of critical success/failure factors</a:t>
            </a:r>
          </a:p>
        </p:txBody>
      </p:sp>
    </p:spTree>
    <p:extLst>
      <p:ext uri="{BB962C8B-B14F-4D97-AF65-F5344CB8AC3E}">
        <p14:creationId xmlns:p14="http://schemas.microsoft.com/office/powerpoint/2010/main" val="389049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en-GB" sz="4000" dirty="0" smtClean="0"/>
              <a:t>INTRODUCTION/RATIONALE (15% MARKS)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Title</a:t>
            </a:r>
          </a:p>
          <a:p>
            <a:r>
              <a:rPr lang="en-GB" dirty="0" smtClean="0"/>
              <a:t>Abstract</a:t>
            </a:r>
          </a:p>
          <a:p>
            <a:r>
              <a:rPr lang="en-GB" dirty="0" smtClean="0"/>
              <a:t>Over all coherence/justification</a:t>
            </a:r>
          </a:p>
          <a:p>
            <a:r>
              <a:rPr lang="en-GB" dirty="0" smtClean="0"/>
              <a:t>Rationale for the business idea</a:t>
            </a:r>
          </a:p>
          <a:p>
            <a:r>
              <a:rPr lang="en-GB" dirty="0" smtClean="0"/>
              <a:t>Scenario Chosen</a:t>
            </a:r>
          </a:p>
          <a:p>
            <a:r>
              <a:rPr lang="en-GB" dirty="0" smtClean="0"/>
              <a:t>Clear aims and objectives</a:t>
            </a:r>
          </a:p>
          <a:p>
            <a:r>
              <a:rPr lang="en-GB" dirty="0" smtClean="0"/>
              <a:t>Background to subject area</a:t>
            </a:r>
          </a:p>
          <a:p>
            <a:r>
              <a:rPr lang="en-GB" dirty="0" smtClean="0"/>
              <a:t>Structure of the Project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20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928992" cy="1143000"/>
          </a:xfrm>
        </p:spPr>
        <p:txBody>
          <a:bodyPr>
            <a:noAutofit/>
          </a:bodyPr>
          <a:lstStyle/>
          <a:p>
            <a:r>
              <a:rPr lang="en-GB" sz="4000" dirty="0" smtClean="0"/>
              <a:t>LITERATURE REVIEW (20% MARKS)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08912" cy="5832648"/>
          </a:xfrm>
        </p:spPr>
        <p:txBody>
          <a:bodyPr>
            <a:noAutofit/>
          </a:bodyPr>
          <a:lstStyle/>
          <a:p>
            <a:r>
              <a:rPr lang="en-GB" sz="2000" dirty="0" smtClean="0"/>
              <a:t>Range of literature on that industry &amp; appropriate use and review of literature</a:t>
            </a:r>
          </a:p>
          <a:p>
            <a:r>
              <a:rPr lang="en-GB" sz="2000" dirty="0" smtClean="0"/>
              <a:t>Evaluation and review of both theoretical and secondary research data about industry size, growth rate, major players  / competitor analysis</a:t>
            </a:r>
          </a:p>
          <a:p>
            <a:r>
              <a:rPr lang="en-GB" sz="2000" dirty="0" smtClean="0"/>
              <a:t>Business idea explained in details</a:t>
            </a:r>
          </a:p>
          <a:p>
            <a:r>
              <a:rPr lang="en-GB" sz="2000" dirty="0" smtClean="0"/>
              <a:t>Marketing mix analysis</a:t>
            </a:r>
          </a:p>
          <a:p>
            <a:r>
              <a:rPr lang="en-GB" sz="2000" dirty="0" smtClean="0"/>
              <a:t>Segmentation</a:t>
            </a:r>
          </a:p>
          <a:p>
            <a:r>
              <a:rPr lang="en-GB" sz="2000" dirty="0" smtClean="0"/>
              <a:t>Target Market</a:t>
            </a:r>
          </a:p>
          <a:p>
            <a:r>
              <a:rPr lang="en-GB" sz="2000" dirty="0" smtClean="0"/>
              <a:t>Positioning</a:t>
            </a:r>
          </a:p>
          <a:p>
            <a:r>
              <a:rPr lang="en-GB" sz="2000" dirty="0" smtClean="0"/>
              <a:t>Thorough knowledge and comprehension of the industry</a:t>
            </a:r>
          </a:p>
          <a:p>
            <a:r>
              <a:rPr lang="en-GB" sz="2000" dirty="0" smtClean="0"/>
              <a:t>Understanding of relevant concepts and theories about the business model</a:t>
            </a:r>
          </a:p>
          <a:p>
            <a:r>
              <a:rPr lang="en-GB" sz="2000" dirty="0" smtClean="0"/>
              <a:t>Discussion of conceptual and theoretical issues-Business model canvas</a:t>
            </a:r>
          </a:p>
          <a:p>
            <a:r>
              <a:rPr lang="en-GB" sz="2000" dirty="0" smtClean="0"/>
              <a:t>Summary and clear understanding of principal issues relevant to topic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8325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928992" cy="1143000"/>
          </a:xfrm>
        </p:spPr>
        <p:txBody>
          <a:bodyPr>
            <a:noAutofit/>
          </a:bodyPr>
          <a:lstStyle/>
          <a:p>
            <a:r>
              <a:rPr lang="en-GB" sz="4000" dirty="0" smtClean="0"/>
              <a:t>RESEARCH METHODS (20% MARKS)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08912" cy="5832648"/>
          </a:xfrm>
        </p:spPr>
        <p:txBody>
          <a:bodyPr>
            <a:noAutofit/>
          </a:bodyPr>
          <a:lstStyle/>
          <a:p>
            <a:r>
              <a:rPr lang="en-GB" sz="2400" dirty="0" smtClean="0"/>
              <a:t>Selection of appropriate models/ tools /concepts and theories for doing strategic analysis</a:t>
            </a:r>
          </a:p>
          <a:p>
            <a:r>
              <a:rPr lang="en-GB" sz="2400" dirty="0" smtClean="0"/>
              <a:t>Selection of clear aims and objectives</a:t>
            </a:r>
          </a:p>
          <a:p>
            <a:r>
              <a:rPr lang="en-GB" sz="2400" dirty="0" smtClean="0"/>
              <a:t>Selection of appropriate research methodology</a:t>
            </a:r>
          </a:p>
          <a:p>
            <a:r>
              <a:rPr lang="en-GB" sz="2400" dirty="0" smtClean="0"/>
              <a:t>Theoretical and applied research methods knowledge</a:t>
            </a:r>
          </a:p>
          <a:p>
            <a:r>
              <a:rPr lang="en-GB" sz="2400" dirty="0" smtClean="0"/>
              <a:t>Effective survey techniques if applicable</a:t>
            </a:r>
          </a:p>
          <a:p>
            <a:r>
              <a:rPr lang="en-GB" sz="2400" dirty="0" smtClean="0"/>
              <a:t>Primary / Secondary market research</a:t>
            </a:r>
          </a:p>
          <a:p>
            <a:r>
              <a:rPr lang="en-GB" sz="2400" dirty="0" smtClean="0"/>
              <a:t>Feasibility ( Product/ Service/Industry/ Market/Organisational /</a:t>
            </a:r>
            <a:r>
              <a:rPr lang="en-GB" sz="2400" dirty="0" smtClean="0"/>
              <a:t>Financial feasibility </a:t>
            </a:r>
            <a:r>
              <a:rPr lang="en-GB" sz="2400" dirty="0" smtClean="0"/>
              <a:t>issues)</a:t>
            </a:r>
          </a:p>
          <a:p>
            <a:r>
              <a:rPr lang="en-GB" sz="2400" dirty="0" smtClean="0"/>
              <a:t>Effective Sample framework ( if applicable)</a:t>
            </a:r>
          </a:p>
          <a:p>
            <a:r>
              <a:rPr lang="en-GB" sz="2400" dirty="0" smtClean="0"/>
              <a:t>Critical evaluation of such methodology</a:t>
            </a:r>
          </a:p>
          <a:p>
            <a:r>
              <a:rPr lang="en-GB" sz="2400" dirty="0" smtClean="0"/>
              <a:t>Clear understanding of research limitations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8217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928992" cy="1143000"/>
          </a:xfrm>
        </p:spPr>
        <p:txBody>
          <a:bodyPr>
            <a:noAutofit/>
          </a:bodyPr>
          <a:lstStyle/>
          <a:p>
            <a:r>
              <a:rPr lang="en-GB" sz="4000" dirty="0" smtClean="0"/>
              <a:t>ANALYSIS OF RESULTS (20% MARKS)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08912" cy="5832648"/>
          </a:xfrm>
        </p:spPr>
        <p:txBody>
          <a:bodyPr>
            <a:noAutofit/>
          </a:bodyPr>
          <a:lstStyle/>
          <a:p>
            <a:r>
              <a:rPr lang="en-GB" sz="2400" dirty="0" smtClean="0"/>
              <a:t>Clear presentation of results based on the strategic analysis / Findings from data collected (Primary / Secondary data)</a:t>
            </a:r>
          </a:p>
          <a:p>
            <a:r>
              <a:rPr lang="en-GB" sz="2400" dirty="0" smtClean="0"/>
              <a:t>Appropriate analytical interpretation of results</a:t>
            </a:r>
          </a:p>
          <a:p>
            <a:r>
              <a:rPr lang="en-GB" sz="2400" dirty="0" smtClean="0"/>
              <a:t>Application of results to research objectives and literature</a:t>
            </a:r>
          </a:p>
          <a:p>
            <a:r>
              <a:rPr lang="en-GB" sz="2400" dirty="0" smtClean="0"/>
              <a:t>Identification of sources of competitive advantage and sustainability</a:t>
            </a:r>
          </a:p>
          <a:p>
            <a:r>
              <a:rPr lang="en-GB" sz="2400" dirty="0" smtClean="0"/>
              <a:t>Selection of strategies for success</a:t>
            </a:r>
          </a:p>
          <a:p>
            <a:r>
              <a:rPr lang="en-GB" sz="2400" dirty="0" smtClean="0"/>
              <a:t>Development of appropriate Business Model for the business.</a:t>
            </a:r>
          </a:p>
          <a:p>
            <a:r>
              <a:rPr lang="en-GB" sz="2400" dirty="0" smtClean="0"/>
              <a:t>Appropriate synthesis and evaluation of research results,  inferences and implication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18653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928992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CONCLUSIONS / RECOMMENDATIONS (15% MARKS)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08912" cy="5832648"/>
          </a:xfrm>
        </p:spPr>
        <p:txBody>
          <a:bodyPr>
            <a:noAutofit/>
          </a:bodyPr>
          <a:lstStyle/>
          <a:p>
            <a:r>
              <a:rPr lang="en-GB" sz="2400" dirty="0" smtClean="0"/>
              <a:t>Logical and clearly structured conclusions</a:t>
            </a:r>
          </a:p>
          <a:p>
            <a:r>
              <a:rPr lang="en-GB" sz="2400" dirty="0" smtClean="0"/>
              <a:t>Business plan schedule from raising capital stage by state/setting out key events / resource requirements for successful operation of the business model</a:t>
            </a:r>
          </a:p>
          <a:p>
            <a:r>
              <a:rPr lang="en-GB" sz="2400" dirty="0" smtClean="0"/>
              <a:t>Appropriate synthesis between research and literature</a:t>
            </a:r>
          </a:p>
          <a:p>
            <a:r>
              <a:rPr lang="en-GB" sz="2400" dirty="0" smtClean="0"/>
              <a:t>Effective completion of aims and objectives set</a:t>
            </a:r>
          </a:p>
          <a:p>
            <a:r>
              <a:rPr lang="en-GB" sz="2400" dirty="0" smtClean="0"/>
              <a:t>Evaluation of main concepts and issues and discussion of</a:t>
            </a:r>
          </a:p>
          <a:p>
            <a:r>
              <a:rPr lang="en-GB" sz="2400" dirty="0" smtClean="0"/>
              <a:t>critical success / failure factors </a:t>
            </a:r>
          </a:p>
          <a:p>
            <a:pPr marL="0" indent="0">
              <a:buNone/>
            </a:pPr>
            <a:r>
              <a:rPr lang="en-GB" sz="2400" dirty="0" smtClean="0"/>
              <a:t>Recommendations</a:t>
            </a:r>
          </a:p>
          <a:p>
            <a:r>
              <a:rPr lang="en-GB" sz="2400" dirty="0" smtClean="0"/>
              <a:t>Potential applications of findings to future management / policy or research issues</a:t>
            </a:r>
          </a:p>
          <a:p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82945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738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Masters of Business Administration (MBA)</vt:lpstr>
      <vt:lpstr>WELCOME STATEMENT</vt:lpstr>
      <vt:lpstr>BDP Recommended Chapter Structure</vt:lpstr>
      <vt:lpstr>You will need to consider:</vt:lpstr>
      <vt:lpstr>INTRODUCTION/RATIONALE (15% MARKS)</vt:lpstr>
      <vt:lpstr>LITERATURE REVIEW (20% MARKS)</vt:lpstr>
      <vt:lpstr>RESEARCH METHODS (20% MARKS)</vt:lpstr>
      <vt:lpstr>ANALYSIS OF RESULTS (20% MARKS)</vt:lpstr>
      <vt:lpstr>CONCLUSIONS / RECOMMENDATIONS (15% MARKS)</vt:lpstr>
      <vt:lpstr>PRESENTATION (10% MARKS)</vt:lpstr>
      <vt:lpstr>PRESENTATION (10% MARKS)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Fenech</dc:creator>
  <cp:lastModifiedBy>Stephen Fenech</cp:lastModifiedBy>
  <cp:revision>9</cp:revision>
  <dcterms:created xsi:type="dcterms:W3CDTF">2019-12-07T11:07:50Z</dcterms:created>
  <dcterms:modified xsi:type="dcterms:W3CDTF">2019-12-08T10:57:54Z</dcterms:modified>
</cp:coreProperties>
</file>