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1" r:id="rId3"/>
    <p:sldId id="279" r:id="rId4"/>
    <p:sldId id="283" r:id="rId5"/>
    <p:sldId id="285" r:id="rId6"/>
    <p:sldId id="286" r:id="rId7"/>
    <p:sldId id="284" r:id="rId8"/>
    <p:sldId id="290" r:id="rId9"/>
    <p:sldId id="282" r:id="rId10"/>
    <p:sldId id="289"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F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18975F-4503-6332-2EDB-F0A6B5FC5B3F}" v="1137" dt="2022-10-13T21:08:52.759"/>
    <p1510:client id="{9AAB086B-49FB-4FBE-B419-836A60C0E9D5}" v="19" dt="2022-10-20T23:26:41.085"/>
    <p1510:client id="{9DE3AFF1-D4FB-FBA4-18FA-E492B42DF7CC}" v="7125" dt="2022-10-18T19:18:42.297"/>
    <p1510:client id="{B79C7431-617F-9C90-0640-1F3536532F9D}" v="372" dt="2022-09-28T02:05:33.010"/>
    <p1510:client id="{C11B31B6-54B9-C3AC-D9BF-E2B8A21ED442}" v="131" dt="2022-09-28T03:06:51.797"/>
    <p1510:client id="{C8C24517-98A4-483E-9DA7-38C4D6CC5135}" v="2916" dt="2022-09-19T23:35:21.697"/>
    <p1510:client id="{D14A2545-ADDC-DC33-B217-12FF87EEA8AC}" v="1814" dt="2022-09-28T01:38:34.224"/>
    <p1510:client id="{E777B706-8755-4E85-E445-7728844710C1}" v="745" dt="2022-10-14T00:20:50.7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112" d="100"/>
          <a:sy n="112" d="100"/>
        </p:scale>
        <p:origin x="32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ffrey Babcock" userId="S::jbabcock@sl.on.ca::632c696f-2c0d-458f-b30c-31c99f21703f" providerId="AD" clId="Web-{9DE3AFF1-D4FB-FBA4-18FA-E492B42DF7CC}"/>
    <pc:docChg chg="addSld delSld modSld">
      <pc:chgData name="Jeffrey Babcock" userId="S::jbabcock@sl.on.ca::632c696f-2c0d-458f-b30c-31c99f21703f" providerId="AD" clId="Web-{9DE3AFF1-D4FB-FBA4-18FA-E492B42DF7CC}" dt="2022-10-18T19:18:42.282" v="4256" actId="20577"/>
      <pc:docMkLst>
        <pc:docMk/>
      </pc:docMkLst>
      <pc:sldChg chg="modSp">
        <pc:chgData name="Jeffrey Babcock" userId="S::jbabcock@sl.on.ca::632c696f-2c0d-458f-b30c-31c99f21703f" providerId="AD" clId="Web-{9DE3AFF1-D4FB-FBA4-18FA-E492B42DF7CC}" dt="2022-10-18T14:21:14.375" v="0" actId="20577"/>
        <pc:sldMkLst>
          <pc:docMk/>
          <pc:sldMk cId="109857222" sldId="256"/>
        </pc:sldMkLst>
        <pc:spChg chg="mod">
          <ac:chgData name="Jeffrey Babcock" userId="S::jbabcock@sl.on.ca::632c696f-2c0d-458f-b30c-31c99f21703f" providerId="AD" clId="Web-{9DE3AFF1-D4FB-FBA4-18FA-E492B42DF7CC}" dt="2022-10-18T14:21:14.375" v="0" actId="20577"/>
          <ac:spMkLst>
            <pc:docMk/>
            <pc:sldMk cId="109857222" sldId="256"/>
            <ac:spMk id="2" creationId="{00000000-0000-0000-0000-000000000000}"/>
          </ac:spMkLst>
        </pc:spChg>
      </pc:sldChg>
      <pc:sldChg chg="modSp">
        <pc:chgData name="Jeffrey Babcock" userId="S::jbabcock@sl.on.ca::632c696f-2c0d-458f-b30c-31c99f21703f" providerId="AD" clId="Web-{9DE3AFF1-D4FB-FBA4-18FA-E492B42DF7CC}" dt="2022-10-18T19:18:42.282" v="4256" actId="20577"/>
        <pc:sldMkLst>
          <pc:docMk/>
          <pc:sldMk cId="1086072198" sldId="269"/>
        </pc:sldMkLst>
        <pc:spChg chg="mod">
          <ac:chgData name="Jeffrey Babcock" userId="S::jbabcock@sl.on.ca::632c696f-2c0d-458f-b30c-31c99f21703f" providerId="AD" clId="Web-{9DE3AFF1-D4FB-FBA4-18FA-E492B42DF7CC}" dt="2022-10-18T17:34:48.681" v="1731" actId="1076"/>
          <ac:spMkLst>
            <pc:docMk/>
            <pc:sldMk cId="1086072198" sldId="269"/>
            <ac:spMk id="2" creationId="{CD8D74DC-904C-73C3-8046-567AABEEFC8B}"/>
          </ac:spMkLst>
        </pc:spChg>
        <pc:spChg chg="mod">
          <ac:chgData name="Jeffrey Babcock" userId="S::jbabcock@sl.on.ca::632c696f-2c0d-458f-b30c-31c99f21703f" providerId="AD" clId="Web-{9DE3AFF1-D4FB-FBA4-18FA-E492B42DF7CC}" dt="2022-10-18T19:18:42.282" v="4256" actId="20577"/>
          <ac:spMkLst>
            <pc:docMk/>
            <pc:sldMk cId="1086072198" sldId="269"/>
            <ac:spMk id="3" creationId="{7C8F6019-EBAA-6765-672B-EA390F2E6B0F}"/>
          </ac:spMkLst>
        </pc:spChg>
      </pc:sldChg>
      <pc:sldChg chg="addSp delSp modSp">
        <pc:chgData name="Jeffrey Babcock" userId="S::jbabcock@sl.on.ca::632c696f-2c0d-458f-b30c-31c99f21703f" providerId="AD" clId="Web-{9DE3AFF1-D4FB-FBA4-18FA-E492B42DF7CC}" dt="2022-10-18T17:48:19.522" v="1789"/>
        <pc:sldMkLst>
          <pc:docMk/>
          <pc:sldMk cId="72081663" sldId="279"/>
        </pc:sldMkLst>
        <pc:spChg chg="mod">
          <ac:chgData name="Jeffrey Babcock" userId="S::jbabcock@sl.on.ca::632c696f-2c0d-458f-b30c-31c99f21703f" providerId="AD" clId="Web-{9DE3AFF1-D4FB-FBA4-18FA-E492B42DF7CC}" dt="2022-10-18T17:42:49.720" v="1758" actId="20577"/>
          <ac:spMkLst>
            <pc:docMk/>
            <pc:sldMk cId="72081663" sldId="279"/>
            <ac:spMk id="2" creationId="{5F97AC47-B314-AE3F-73B2-7B88B4E92049}"/>
          </ac:spMkLst>
        </pc:spChg>
        <pc:spChg chg="del mod">
          <ac:chgData name="Jeffrey Babcock" userId="S::jbabcock@sl.on.ca::632c696f-2c0d-458f-b30c-31c99f21703f" providerId="AD" clId="Web-{9DE3AFF1-D4FB-FBA4-18FA-E492B42DF7CC}" dt="2022-10-18T17:42:15.079" v="1754"/>
          <ac:spMkLst>
            <pc:docMk/>
            <pc:sldMk cId="72081663" sldId="279"/>
            <ac:spMk id="4" creationId="{09B38D88-FD95-6C0D-068E-840610DFDA99}"/>
          </ac:spMkLst>
        </pc:spChg>
        <pc:picChg chg="add mod ord">
          <ac:chgData name="Jeffrey Babcock" userId="S::jbabcock@sl.on.ca::632c696f-2c0d-458f-b30c-31c99f21703f" providerId="AD" clId="Web-{9DE3AFF1-D4FB-FBA4-18FA-E492B42DF7CC}" dt="2022-10-18T17:42:49.548" v="1757" actId="1076"/>
          <ac:picMkLst>
            <pc:docMk/>
            <pc:sldMk cId="72081663" sldId="279"/>
            <ac:picMk id="3" creationId="{2F9BEA2E-0634-9528-21D8-1F3B06295919}"/>
          </ac:picMkLst>
        </pc:picChg>
        <pc:picChg chg="del">
          <ac:chgData name="Jeffrey Babcock" userId="S::jbabcock@sl.on.ca::632c696f-2c0d-458f-b30c-31c99f21703f" providerId="AD" clId="Web-{9DE3AFF1-D4FB-FBA4-18FA-E492B42DF7CC}" dt="2022-10-18T17:42:10.298" v="1753"/>
          <ac:picMkLst>
            <pc:docMk/>
            <pc:sldMk cId="72081663" sldId="279"/>
            <ac:picMk id="6" creationId="{3E32B06A-93E8-E74B-D3CD-D720210483DA}"/>
          </ac:picMkLst>
        </pc:picChg>
        <pc:inkChg chg="add del">
          <ac:chgData name="Jeffrey Babcock" userId="S::jbabcock@sl.on.ca::632c696f-2c0d-458f-b30c-31c99f21703f" providerId="AD" clId="Web-{9DE3AFF1-D4FB-FBA4-18FA-E492B42DF7CC}" dt="2022-10-18T17:48:07.632" v="1787"/>
          <ac:inkMkLst>
            <pc:docMk/>
            <pc:sldMk cId="72081663" sldId="279"/>
            <ac:inkMk id="5" creationId="{EE333F91-7426-E7A1-0522-A4DF9CA498F8}"/>
          </ac:inkMkLst>
        </pc:inkChg>
        <pc:inkChg chg="add del">
          <ac:chgData name="Jeffrey Babcock" userId="S::jbabcock@sl.on.ca::632c696f-2c0d-458f-b30c-31c99f21703f" providerId="AD" clId="Web-{9DE3AFF1-D4FB-FBA4-18FA-E492B42DF7CC}" dt="2022-10-18T17:48:19.522" v="1789"/>
          <ac:inkMkLst>
            <pc:docMk/>
            <pc:sldMk cId="72081663" sldId="279"/>
            <ac:inkMk id="7" creationId="{BF4F8582-CDE7-34AD-5EAA-23E44E2C0D60}"/>
          </ac:inkMkLst>
        </pc:inkChg>
      </pc:sldChg>
      <pc:sldChg chg="del">
        <pc:chgData name="Jeffrey Babcock" userId="S::jbabcock@sl.on.ca::632c696f-2c0d-458f-b30c-31c99f21703f" providerId="AD" clId="Web-{9DE3AFF1-D4FB-FBA4-18FA-E492B42DF7CC}" dt="2022-10-18T17:58:28.767" v="1792"/>
        <pc:sldMkLst>
          <pc:docMk/>
          <pc:sldMk cId="4180769392" sldId="280"/>
        </pc:sldMkLst>
      </pc:sldChg>
      <pc:sldChg chg="modSp">
        <pc:chgData name="Jeffrey Babcock" userId="S::jbabcock@sl.on.ca::632c696f-2c0d-458f-b30c-31c99f21703f" providerId="AD" clId="Web-{9DE3AFF1-D4FB-FBA4-18FA-E492B42DF7CC}" dt="2022-10-18T19:09:38.085" v="4190" actId="20577"/>
        <pc:sldMkLst>
          <pc:docMk/>
          <pc:sldMk cId="3017201132" sldId="281"/>
        </pc:sldMkLst>
        <pc:spChg chg="mod">
          <ac:chgData name="Jeffrey Babcock" userId="S::jbabcock@sl.on.ca::632c696f-2c0d-458f-b30c-31c99f21703f" providerId="AD" clId="Web-{9DE3AFF1-D4FB-FBA4-18FA-E492B42DF7CC}" dt="2022-10-18T19:09:38.085" v="4190" actId="20577"/>
          <ac:spMkLst>
            <pc:docMk/>
            <pc:sldMk cId="3017201132" sldId="281"/>
            <ac:spMk id="3" creationId="{25751BE4-8FDF-36D3-8880-D7D6076403EA}"/>
          </ac:spMkLst>
        </pc:spChg>
      </pc:sldChg>
      <pc:sldChg chg="addSp delSp modSp">
        <pc:chgData name="Jeffrey Babcock" userId="S::jbabcock@sl.on.ca::632c696f-2c0d-458f-b30c-31c99f21703f" providerId="AD" clId="Web-{9DE3AFF1-D4FB-FBA4-18FA-E492B42DF7CC}" dt="2022-10-18T19:13:43.480" v="4243" actId="20577"/>
        <pc:sldMkLst>
          <pc:docMk/>
          <pc:sldMk cId="3418606817" sldId="282"/>
        </pc:sldMkLst>
        <pc:spChg chg="mod">
          <ac:chgData name="Jeffrey Babcock" userId="S::jbabcock@sl.on.ca::632c696f-2c0d-458f-b30c-31c99f21703f" providerId="AD" clId="Web-{9DE3AFF1-D4FB-FBA4-18FA-E492B42DF7CC}" dt="2022-10-18T17:58:49.361" v="1813" actId="20577"/>
          <ac:spMkLst>
            <pc:docMk/>
            <pc:sldMk cId="3418606817" sldId="282"/>
            <ac:spMk id="2" creationId="{5F97AC47-B314-AE3F-73B2-7B88B4E92049}"/>
          </ac:spMkLst>
        </pc:spChg>
        <pc:spChg chg="mod">
          <ac:chgData name="Jeffrey Babcock" userId="S::jbabcock@sl.on.ca::632c696f-2c0d-458f-b30c-31c99f21703f" providerId="AD" clId="Web-{9DE3AFF1-D4FB-FBA4-18FA-E492B42DF7CC}" dt="2022-10-18T19:13:43.480" v="4243" actId="20577"/>
          <ac:spMkLst>
            <pc:docMk/>
            <pc:sldMk cId="3418606817" sldId="282"/>
            <ac:spMk id="4" creationId="{09B38D88-FD95-6C0D-068E-840610DFDA99}"/>
          </ac:spMkLst>
        </pc:spChg>
        <pc:picChg chg="del">
          <ac:chgData name="Jeffrey Babcock" userId="S::jbabcock@sl.on.ca::632c696f-2c0d-458f-b30c-31c99f21703f" providerId="AD" clId="Web-{9DE3AFF1-D4FB-FBA4-18FA-E492B42DF7CC}" dt="2022-10-18T18:18:58.333" v="2538"/>
          <ac:picMkLst>
            <pc:docMk/>
            <pc:sldMk cId="3418606817" sldId="282"/>
            <ac:picMk id="3" creationId="{2F98C7D7-A977-FEFC-D4EB-42DA7E2EAB06}"/>
          </ac:picMkLst>
        </pc:picChg>
        <pc:picChg chg="add mod">
          <ac:chgData name="Jeffrey Babcock" userId="S::jbabcock@sl.on.ca::632c696f-2c0d-458f-b30c-31c99f21703f" providerId="AD" clId="Web-{9DE3AFF1-D4FB-FBA4-18FA-E492B42DF7CC}" dt="2022-10-18T19:10:41.008" v="4197" actId="14100"/>
          <ac:picMkLst>
            <pc:docMk/>
            <pc:sldMk cId="3418606817" sldId="282"/>
            <ac:picMk id="5" creationId="{4F59A757-2AB0-D01B-DA95-BB5B7AF40B86}"/>
          </ac:picMkLst>
        </pc:picChg>
      </pc:sldChg>
      <pc:sldChg chg="addSp delSp modSp add replId">
        <pc:chgData name="Jeffrey Babcock" userId="S::jbabcock@sl.on.ca::632c696f-2c0d-458f-b30c-31c99f21703f" providerId="AD" clId="Web-{9DE3AFF1-D4FB-FBA4-18FA-E492B42DF7CC}" dt="2022-10-18T19:01:17.984" v="3821" actId="20577"/>
        <pc:sldMkLst>
          <pc:docMk/>
          <pc:sldMk cId="2474594164" sldId="283"/>
        </pc:sldMkLst>
        <pc:spChg chg="add del mod">
          <ac:chgData name="Jeffrey Babcock" userId="S::jbabcock@sl.on.ca::632c696f-2c0d-458f-b30c-31c99f21703f" providerId="AD" clId="Web-{9DE3AFF1-D4FB-FBA4-18FA-E492B42DF7CC}" dt="2022-10-18T17:45:54.020" v="1776"/>
          <ac:spMkLst>
            <pc:docMk/>
            <pc:sldMk cId="2474594164" sldId="283"/>
            <ac:spMk id="4" creationId="{D0E0F951-DC80-05C9-13B4-71AD82374CFC}"/>
          </ac:spMkLst>
        </pc:spChg>
        <pc:spChg chg="add mod">
          <ac:chgData name="Jeffrey Babcock" userId="S::jbabcock@sl.on.ca::632c696f-2c0d-458f-b30c-31c99f21703f" providerId="AD" clId="Web-{9DE3AFF1-D4FB-FBA4-18FA-E492B42DF7CC}" dt="2022-10-18T19:01:17.984" v="3821" actId="20577"/>
          <ac:spMkLst>
            <pc:docMk/>
            <pc:sldMk cId="2474594164" sldId="283"/>
            <ac:spMk id="7" creationId="{D3C8AC33-17F6-0712-9602-AAAC23EDBF1B}"/>
          </ac:spMkLst>
        </pc:spChg>
        <pc:picChg chg="mod">
          <ac:chgData name="Jeffrey Babcock" userId="S::jbabcock@sl.on.ca::632c696f-2c0d-458f-b30c-31c99f21703f" providerId="AD" clId="Web-{9DE3AFF1-D4FB-FBA4-18FA-E492B42DF7CC}" dt="2022-10-18T17:43:46.690" v="1764" actId="1076"/>
          <ac:picMkLst>
            <pc:docMk/>
            <pc:sldMk cId="2474594164" sldId="283"/>
            <ac:picMk id="3" creationId="{2F9BEA2E-0634-9528-21D8-1F3B06295919}"/>
          </ac:picMkLst>
        </pc:picChg>
        <pc:inkChg chg="add">
          <ac:chgData name="Jeffrey Babcock" userId="S::jbabcock@sl.on.ca::632c696f-2c0d-458f-b30c-31c99f21703f" providerId="AD" clId="Web-{9DE3AFF1-D4FB-FBA4-18FA-E492B42DF7CC}" dt="2022-10-18T17:46:15.067" v="1777"/>
          <ac:inkMkLst>
            <pc:docMk/>
            <pc:sldMk cId="2474594164" sldId="283"/>
            <ac:inkMk id="5" creationId="{2A6AE6EA-C975-5FA3-BCBB-63608E0BB7F3}"/>
          </ac:inkMkLst>
        </pc:inkChg>
        <pc:inkChg chg="add">
          <ac:chgData name="Jeffrey Babcock" userId="S::jbabcock@sl.on.ca::632c696f-2c0d-458f-b30c-31c99f21703f" providerId="AD" clId="Web-{9DE3AFF1-D4FB-FBA4-18FA-E492B42DF7CC}" dt="2022-10-18T17:46:22.864" v="1778"/>
          <ac:inkMkLst>
            <pc:docMk/>
            <pc:sldMk cId="2474594164" sldId="283"/>
            <ac:inkMk id="6" creationId="{71A384FC-CE75-42BB-1508-ADC0F16BFB59}"/>
          </ac:inkMkLst>
        </pc:inkChg>
      </pc:sldChg>
      <pc:sldChg chg="addSp modSp add replId">
        <pc:chgData name="Jeffrey Babcock" userId="S::jbabcock@sl.on.ca::632c696f-2c0d-458f-b30c-31c99f21703f" providerId="AD" clId="Web-{9DE3AFF1-D4FB-FBA4-18FA-E492B42DF7CC}" dt="2022-10-18T19:02:39.172" v="3838" actId="20577"/>
        <pc:sldMkLst>
          <pc:docMk/>
          <pc:sldMk cId="1895699323" sldId="284"/>
        </pc:sldMkLst>
        <pc:spChg chg="add mod">
          <ac:chgData name="Jeffrey Babcock" userId="S::jbabcock@sl.on.ca::632c696f-2c0d-458f-b30c-31c99f21703f" providerId="AD" clId="Web-{9DE3AFF1-D4FB-FBA4-18FA-E492B42DF7CC}" dt="2022-10-18T19:02:39.172" v="3838" actId="20577"/>
          <ac:spMkLst>
            <pc:docMk/>
            <pc:sldMk cId="1895699323" sldId="284"/>
            <ac:spMk id="7" creationId="{01A5FB16-A348-65CA-8433-C0B3C099FFFB}"/>
          </ac:spMkLst>
        </pc:spChg>
        <pc:inkChg chg="add">
          <ac:chgData name="Jeffrey Babcock" userId="S::jbabcock@sl.on.ca::632c696f-2c0d-458f-b30c-31c99f21703f" providerId="AD" clId="Web-{9DE3AFF1-D4FB-FBA4-18FA-E492B42DF7CC}" dt="2022-10-18T17:47:43.428" v="1784"/>
          <ac:inkMkLst>
            <pc:docMk/>
            <pc:sldMk cId="1895699323" sldId="284"/>
            <ac:inkMk id="4" creationId="{D3C44B4B-A461-75D5-97CD-3002F3961EE8}"/>
          </ac:inkMkLst>
        </pc:inkChg>
        <pc:inkChg chg="add">
          <ac:chgData name="Jeffrey Babcock" userId="S::jbabcock@sl.on.ca::632c696f-2c0d-458f-b30c-31c99f21703f" providerId="AD" clId="Web-{9DE3AFF1-D4FB-FBA4-18FA-E492B42DF7CC}" dt="2022-10-18T17:47:48.975" v="1785"/>
          <ac:inkMkLst>
            <pc:docMk/>
            <pc:sldMk cId="1895699323" sldId="284"/>
            <ac:inkMk id="5" creationId="{CF701290-B3EC-0B36-A38B-F2048DC4863B}"/>
          </ac:inkMkLst>
        </pc:inkChg>
      </pc:sldChg>
      <pc:sldChg chg="add del replId">
        <pc:chgData name="Jeffrey Babcock" userId="S::jbabcock@sl.on.ca::632c696f-2c0d-458f-b30c-31c99f21703f" providerId="AD" clId="Web-{9DE3AFF1-D4FB-FBA4-18FA-E492B42DF7CC}" dt="2022-10-18T17:43:58.018" v="1767"/>
        <pc:sldMkLst>
          <pc:docMk/>
          <pc:sldMk cId="2987452966" sldId="284"/>
        </pc:sldMkLst>
      </pc:sldChg>
      <pc:sldChg chg="add del replId">
        <pc:chgData name="Jeffrey Babcock" userId="S::jbabcock@sl.on.ca::632c696f-2c0d-458f-b30c-31c99f21703f" providerId="AD" clId="Web-{9DE3AFF1-D4FB-FBA4-18FA-E492B42DF7CC}" dt="2022-10-18T17:43:52.737" v="1765"/>
        <pc:sldMkLst>
          <pc:docMk/>
          <pc:sldMk cId="62228519" sldId="285"/>
        </pc:sldMkLst>
      </pc:sldChg>
      <pc:sldChg chg="addSp delSp modSp add replId">
        <pc:chgData name="Jeffrey Babcock" userId="S::jbabcock@sl.on.ca::632c696f-2c0d-458f-b30c-31c99f21703f" providerId="AD" clId="Web-{9DE3AFF1-D4FB-FBA4-18FA-E492B42DF7CC}" dt="2022-10-18T19:01:22.343" v="3822" actId="20577"/>
        <pc:sldMkLst>
          <pc:docMk/>
          <pc:sldMk cId="1650650211" sldId="285"/>
        </pc:sldMkLst>
        <pc:spChg chg="add mod">
          <ac:chgData name="Jeffrey Babcock" userId="S::jbabcock@sl.on.ca::632c696f-2c0d-458f-b30c-31c99f21703f" providerId="AD" clId="Web-{9DE3AFF1-D4FB-FBA4-18FA-E492B42DF7CC}" dt="2022-10-18T19:01:22.343" v="3822" actId="20577"/>
          <ac:spMkLst>
            <pc:docMk/>
            <pc:sldMk cId="1650650211" sldId="285"/>
            <ac:spMk id="8" creationId="{94DE0775-8C63-F491-6ECD-FC8AECA68301}"/>
          </ac:spMkLst>
        </pc:spChg>
        <pc:inkChg chg="add del">
          <ac:chgData name="Jeffrey Babcock" userId="S::jbabcock@sl.on.ca::632c696f-2c0d-458f-b30c-31c99f21703f" providerId="AD" clId="Web-{9DE3AFF1-D4FB-FBA4-18FA-E492B42DF7CC}" dt="2022-10-18T17:46:52.115" v="1780"/>
          <ac:inkMkLst>
            <pc:docMk/>
            <pc:sldMk cId="1650650211" sldId="285"/>
            <ac:inkMk id="4" creationId="{0F3EEF8C-D087-AB78-691B-9587AFC44884}"/>
          </ac:inkMkLst>
        </pc:inkChg>
        <pc:inkChg chg="add">
          <ac:chgData name="Jeffrey Babcock" userId="S::jbabcock@sl.on.ca::632c696f-2c0d-458f-b30c-31c99f21703f" providerId="AD" clId="Web-{9DE3AFF1-D4FB-FBA4-18FA-E492B42DF7CC}" dt="2022-10-18T17:47:04.224" v="1781"/>
          <ac:inkMkLst>
            <pc:docMk/>
            <pc:sldMk cId="1650650211" sldId="285"/>
            <ac:inkMk id="5" creationId="{75DA70B0-5422-7525-5955-CBB787E8EC4C}"/>
          </ac:inkMkLst>
        </pc:inkChg>
        <pc:inkChg chg="add">
          <ac:chgData name="Jeffrey Babcock" userId="S::jbabcock@sl.on.ca::632c696f-2c0d-458f-b30c-31c99f21703f" providerId="AD" clId="Web-{9DE3AFF1-D4FB-FBA4-18FA-E492B42DF7CC}" dt="2022-10-18T17:47:13.709" v="1782"/>
          <ac:inkMkLst>
            <pc:docMk/>
            <pc:sldMk cId="1650650211" sldId="285"/>
            <ac:inkMk id="6" creationId="{F30F357B-A90D-BE1A-3BE5-00719FFF84C1}"/>
          </ac:inkMkLst>
        </pc:inkChg>
      </pc:sldChg>
      <pc:sldChg chg="add del replId">
        <pc:chgData name="Jeffrey Babcock" userId="S::jbabcock@sl.on.ca::632c696f-2c0d-458f-b30c-31c99f21703f" providerId="AD" clId="Web-{9DE3AFF1-D4FB-FBA4-18FA-E492B42DF7CC}" dt="2022-10-18T17:43:55.565" v="1766"/>
        <pc:sldMkLst>
          <pc:docMk/>
          <pc:sldMk cId="980296050" sldId="286"/>
        </pc:sldMkLst>
      </pc:sldChg>
      <pc:sldChg chg="addSp modSp add replId">
        <pc:chgData name="Jeffrey Babcock" userId="S::jbabcock@sl.on.ca::632c696f-2c0d-458f-b30c-31c99f21703f" providerId="AD" clId="Web-{9DE3AFF1-D4FB-FBA4-18FA-E492B42DF7CC}" dt="2022-10-18T19:01:28.562" v="3824" actId="20577"/>
        <pc:sldMkLst>
          <pc:docMk/>
          <pc:sldMk cId="2397395339" sldId="286"/>
        </pc:sldMkLst>
        <pc:spChg chg="add mod">
          <ac:chgData name="Jeffrey Babcock" userId="S::jbabcock@sl.on.ca::632c696f-2c0d-458f-b30c-31c99f21703f" providerId="AD" clId="Web-{9DE3AFF1-D4FB-FBA4-18FA-E492B42DF7CC}" dt="2022-10-18T19:01:28.562" v="3824" actId="20577"/>
          <ac:spMkLst>
            <pc:docMk/>
            <pc:sldMk cId="2397395339" sldId="286"/>
            <ac:spMk id="6" creationId="{B0F5A178-3E01-BA0D-1CCA-926D80A1643B}"/>
          </ac:spMkLst>
        </pc:spChg>
        <pc:inkChg chg="add">
          <ac:chgData name="Jeffrey Babcock" userId="S::jbabcock@sl.on.ca::632c696f-2c0d-458f-b30c-31c99f21703f" providerId="AD" clId="Web-{9DE3AFF1-D4FB-FBA4-18FA-E492B42DF7CC}" dt="2022-10-18T17:47:31.084" v="1783"/>
          <ac:inkMkLst>
            <pc:docMk/>
            <pc:sldMk cId="2397395339" sldId="286"/>
            <ac:inkMk id="4" creationId="{825B5416-D0B1-0965-1D59-F570A16C77AA}"/>
          </ac:inkMkLst>
        </pc:inkChg>
      </pc:sldChg>
      <pc:sldChg chg="new del">
        <pc:chgData name="Jeffrey Babcock" userId="S::jbabcock@sl.on.ca::632c696f-2c0d-458f-b30c-31c99f21703f" providerId="AD" clId="Web-{9DE3AFF1-D4FB-FBA4-18FA-E492B42DF7CC}" dt="2022-10-18T19:02:55.626" v="3839"/>
        <pc:sldMkLst>
          <pc:docMk/>
          <pc:sldMk cId="2071377302" sldId="287"/>
        </pc:sldMkLst>
      </pc:sldChg>
      <pc:sldChg chg="new del">
        <pc:chgData name="Jeffrey Babcock" userId="S::jbabcock@sl.on.ca::632c696f-2c0d-458f-b30c-31c99f21703f" providerId="AD" clId="Web-{9DE3AFF1-D4FB-FBA4-18FA-E492B42DF7CC}" dt="2022-10-18T19:10:01.867" v="4191"/>
        <pc:sldMkLst>
          <pc:docMk/>
          <pc:sldMk cId="3766183829" sldId="288"/>
        </pc:sldMkLst>
      </pc:sldChg>
      <pc:sldChg chg="addSp delSp modSp add replId">
        <pc:chgData name="Jeffrey Babcock" userId="S::jbabcock@sl.on.ca::632c696f-2c0d-458f-b30c-31c99f21703f" providerId="AD" clId="Web-{9DE3AFF1-D4FB-FBA4-18FA-E492B42DF7CC}" dt="2022-10-18T19:11:06.087" v="4201" actId="20577"/>
        <pc:sldMkLst>
          <pc:docMk/>
          <pc:sldMk cId="2876264307" sldId="289"/>
        </pc:sldMkLst>
        <pc:spChg chg="mod">
          <ac:chgData name="Jeffrey Babcock" userId="S::jbabcock@sl.on.ca::632c696f-2c0d-458f-b30c-31c99f21703f" providerId="AD" clId="Web-{9DE3AFF1-D4FB-FBA4-18FA-E492B42DF7CC}" dt="2022-10-18T19:11:06.087" v="4201" actId="20577"/>
          <ac:spMkLst>
            <pc:docMk/>
            <pc:sldMk cId="2876264307" sldId="289"/>
            <ac:spMk id="4" creationId="{09B38D88-FD95-6C0D-068E-840610DFDA99}"/>
          </ac:spMkLst>
        </pc:spChg>
        <pc:picChg chg="del">
          <ac:chgData name="Jeffrey Babcock" userId="S::jbabcock@sl.on.ca::632c696f-2c0d-458f-b30c-31c99f21703f" providerId="AD" clId="Web-{9DE3AFF1-D4FB-FBA4-18FA-E492B42DF7CC}" dt="2022-10-18T18:13:28.156" v="2278"/>
          <ac:picMkLst>
            <pc:docMk/>
            <pc:sldMk cId="2876264307" sldId="289"/>
            <ac:picMk id="3" creationId="{2F98C7D7-A977-FEFC-D4EB-42DA7E2EAB06}"/>
          </ac:picMkLst>
        </pc:picChg>
        <pc:picChg chg="add mod">
          <ac:chgData name="Jeffrey Babcock" userId="S::jbabcock@sl.on.ca::632c696f-2c0d-458f-b30c-31c99f21703f" providerId="AD" clId="Web-{9DE3AFF1-D4FB-FBA4-18FA-E492B42DF7CC}" dt="2022-10-18T18:14:10.860" v="2308" actId="14100"/>
          <ac:picMkLst>
            <pc:docMk/>
            <pc:sldMk cId="2876264307" sldId="289"/>
            <ac:picMk id="5" creationId="{AAA1DBDC-FC01-AEEE-75D3-7F3D6B9D0B78}"/>
          </ac:picMkLst>
        </pc:picChg>
        <pc:picChg chg="add mod">
          <ac:chgData name="Jeffrey Babcock" userId="S::jbabcock@sl.on.ca::632c696f-2c0d-458f-b30c-31c99f21703f" providerId="AD" clId="Web-{9DE3AFF1-D4FB-FBA4-18FA-E492B42DF7CC}" dt="2022-10-18T18:14:19.548" v="2310" actId="14100"/>
          <ac:picMkLst>
            <pc:docMk/>
            <pc:sldMk cId="2876264307" sldId="289"/>
            <ac:picMk id="6" creationId="{B4A193BF-E144-26E4-7668-2F8C77B8CB8A}"/>
          </ac:picMkLst>
        </pc:picChg>
      </pc:sldChg>
      <pc:sldChg chg="addSp delSp modSp add replId">
        <pc:chgData name="Jeffrey Babcock" userId="S::jbabcock@sl.on.ca::632c696f-2c0d-458f-b30c-31c99f21703f" providerId="AD" clId="Web-{9DE3AFF1-D4FB-FBA4-18FA-E492B42DF7CC}" dt="2022-10-18T19:08:34.022" v="4160" actId="1076"/>
        <pc:sldMkLst>
          <pc:docMk/>
          <pc:sldMk cId="3233267875" sldId="290"/>
        </pc:sldMkLst>
        <pc:spChg chg="mod">
          <ac:chgData name="Jeffrey Babcock" userId="S::jbabcock@sl.on.ca::632c696f-2c0d-458f-b30c-31c99f21703f" providerId="AD" clId="Web-{9DE3AFF1-D4FB-FBA4-18FA-E492B42DF7CC}" dt="2022-10-18T19:03:52.142" v="3853" actId="20577"/>
          <ac:spMkLst>
            <pc:docMk/>
            <pc:sldMk cId="3233267875" sldId="290"/>
            <ac:spMk id="2" creationId="{5F97AC47-B314-AE3F-73B2-7B88B4E92049}"/>
          </ac:spMkLst>
        </pc:spChg>
        <pc:spChg chg="mod">
          <ac:chgData name="Jeffrey Babcock" userId="S::jbabcock@sl.on.ca::632c696f-2c0d-458f-b30c-31c99f21703f" providerId="AD" clId="Web-{9DE3AFF1-D4FB-FBA4-18FA-E492B42DF7CC}" dt="2022-10-18T19:08:14.740" v="4157" actId="20577"/>
          <ac:spMkLst>
            <pc:docMk/>
            <pc:sldMk cId="3233267875" sldId="290"/>
            <ac:spMk id="7" creationId="{01A5FB16-A348-65CA-8433-C0B3C099FFFB}"/>
          </ac:spMkLst>
        </pc:spChg>
        <pc:spChg chg="add del mod">
          <ac:chgData name="Jeffrey Babcock" userId="S::jbabcock@sl.on.ca::632c696f-2c0d-458f-b30c-31c99f21703f" providerId="AD" clId="Web-{9DE3AFF1-D4FB-FBA4-18FA-E492B42DF7CC}" dt="2022-10-18T19:04:00.955" v="3856"/>
          <ac:spMkLst>
            <pc:docMk/>
            <pc:sldMk cId="3233267875" sldId="290"/>
            <ac:spMk id="8" creationId="{72F8D638-2D35-78F9-0537-4DACF1001503}"/>
          </ac:spMkLst>
        </pc:spChg>
        <pc:picChg chg="del">
          <ac:chgData name="Jeffrey Babcock" userId="S::jbabcock@sl.on.ca::632c696f-2c0d-458f-b30c-31c99f21703f" providerId="AD" clId="Web-{9DE3AFF1-D4FB-FBA4-18FA-E492B42DF7CC}" dt="2022-10-18T19:03:52.955" v="3854"/>
          <ac:picMkLst>
            <pc:docMk/>
            <pc:sldMk cId="3233267875" sldId="290"/>
            <ac:picMk id="3" creationId="{2F9BEA2E-0634-9528-21D8-1F3B06295919}"/>
          </ac:picMkLst>
        </pc:picChg>
        <pc:picChg chg="add mod">
          <ac:chgData name="Jeffrey Babcock" userId="S::jbabcock@sl.on.ca::632c696f-2c0d-458f-b30c-31c99f21703f" providerId="AD" clId="Web-{9DE3AFF1-D4FB-FBA4-18FA-E492B42DF7CC}" dt="2022-10-18T19:08:34.022" v="4160" actId="1076"/>
          <ac:picMkLst>
            <pc:docMk/>
            <pc:sldMk cId="3233267875" sldId="290"/>
            <ac:picMk id="9" creationId="{A5E88569-11A8-E09A-A3C4-4E8416772376}"/>
          </ac:picMkLst>
        </pc:picChg>
        <pc:inkChg chg="del">
          <ac:chgData name="Jeffrey Babcock" userId="S::jbabcock@sl.on.ca::632c696f-2c0d-458f-b30c-31c99f21703f" providerId="AD" clId="Web-{9DE3AFF1-D4FB-FBA4-18FA-E492B42DF7CC}" dt="2022-10-18T19:04:07.033" v="3858"/>
          <ac:inkMkLst>
            <pc:docMk/>
            <pc:sldMk cId="3233267875" sldId="290"/>
            <ac:inkMk id="4" creationId="{D3C44B4B-A461-75D5-97CD-3002F3961EE8}"/>
          </ac:inkMkLst>
        </pc:inkChg>
        <pc:inkChg chg="del">
          <ac:chgData name="Jeffrey Babcock" userId="S::jbabcock@sl.on.ca::632c696f-2c0d-458f-b30c-31c99f21703f" providerId="AD" clId="Web-{9DE3AFF1-D4FB-FBA4-18FA-E492B42DF7CC}" dt="2022-10-18T19:04:04.267" v="3857"/>
          <ac:inkMkLst>
            <pc:docMk/>
            <pc:sldMk cId="3233267875" sldId="290"/>
            <ac:inkMk id="5" creationId="{CF701290-B3EC-0B36-A38B-F2048DC4863B}"/>
          </ac:inkMkLst>
        </pc:inkChg>
      </pc:sldChg>
    </pc:docChg>
  </pc:docChgLst>
  <pc:docChgLst>
    <pc:chgData name="Jeffrey Babcock" userId="S::jbabcock@sl.on.ca::632c696f-2c0d-458f-b30c-31c99f21703f" providerId="AD" clId="Web-{9AAB086B-49FB-4FBE-B419-836A60C0E9D5}"/>
    <pc:docChg chg="modSld">
      <pc:chgData name="Jeffrey Babcock" userId="S::jbabcock@sl.on.ca::632c696f-2c0d-458f-b30c-31c99f21703f" providerId="AD" clId="Web-{9AAB086B-49FB-4FBE-B419-836A60C0E9D5}" dt="2022-10-20T23:26:39.445" v="16" actId="20577"/>
      <pc:docMkLst>
        <pc:docMk/>
      </pc:docMkLst>
      <pc:sldChg chg="modSp">
        <pc:chgData name="Jeffrey Babcock" userId="S::jbabcock@sl.on.ca::632c696f-2c0d-458f-b30c-31c99f21703f" providerId="AD" clId="Web-{9AAB086B-49FB-4FBE-B419-836A60C0E9D5}" dt="2022-10-20T23:26:39.445" v="16" actId="20577"/>
        <pc:sldMkLst>
          <pc:docMk/>
          <pc:sldMk cId="1086072198" sldId="269"/>
        </pc:sldMkLst>
        <pc:spChg chg="mod">
          <ac:chgData name="Jeffrey Babcock" userId="S::jbabcock@sl.on.ca::632c696f-2c0d-458f-b30c-31c99f21703f" providerId="AD" clId="Web-{9AAB086B-49FB-4FBE-B419-836A60C0E9D5}" dt="2022-10-20T23:26:39.445" v="16" actId="20577"/>
          <ac:spMkLst>
            <pc:docMk/>
            <pc:sldMk cId="1086072198" sldId="269"/>
            <ac:spMk id="2" creationId="{CD8D74DC-904C-73C3-8046-567AABEEFC8B}"/>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20T23:26:24.944"/>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18529 4156 16383 0 0,'5'0'0'0'0,"11"0"0"0"0,12 0 0 0 0,8 0 0 0 0,8 0 0 0 0,2 0 0 0 0,1 0 0 0 0,-2 0 0 0 0,-4 2 0 0 0,-6 2 0 0 0,-4 1 0 0 0,-5 2 0 0 0,-4-1 0 0 0,-4 0 0 0 0,0 0 0 0 0,0-2 0 0 0,1 1 0 0 0,2-1 0 0 0,0-1 0 0 0,5 0 0 0 0,0-2 0 0 0,3 0 0 0 0,1-1 0 0 0,-1 0 0 0 0,-4 0 0 0 0,-2-1 0 0 0,-3 1 0 0 0,-3 0 0 0 0,-3 0 0 0 0,-1 0 0 0 0,-2 0 0 0 0,-1 0 0 0 0,0 0 0 0 0,0 0 0 0 0,0 0 0 0 0,0 0 0 0 0,3 0 0 0 0,5 0 0 0 0,6 0 0 0 0,6 0 0 0 0,1 0 0 0 0,1 0 0 0 0,-5 0 0 0 0,-2 0 0 0 0,-4 0 0 0 0,-4 0 0 0 0,-2 0 0 0 0,-3 0 0 0 0,-2 0 0 0 0,0 0 0 0 0,0 0 0 0 0,-1 0 0 0 0,0 0 0 0 0,1 0 0 0 0,0 0 0 0 0,-1 0 0 0 0,1 0 0 0 0,-2 0 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20T23:26:24.945"/>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17975 4417 16383 0 0,'2'0'0'0'0,"2"0"0"0"0,2 0 0 0 0,2 0 0 0 0,2 0 0 0 0,0 0 0 0 0,1 0 0 0 0,0 0 0 0 0,0 0 0 0 0,0 0 0 0 0,0 0 0 0 0,0 0 0 0 0,2 0 0 0 0,0 0 0 0 0,0 0 0 0 0,2 0 0 0 0,1 0 0 0 0,-2 0 0 0 0,-1 0 0 0 0,-1 0 0 0 0,0 0 0 0 0,-1 0 0 0 0,-1 0 0 0 0,0 0 0 0 0,0 0 0 0 0,-1 0 0 0 0,1 0 0 0 0,0 0 0 0 0,-1 0 0 0 0,1 0 0 0 0,0-2 0 0 0,0 0 0 0 0,0-1 0 0 0,1 2 0 0 0,-1-1 0 0 0,1 2 0 0 0,-1-1 0 0 0,0 1 0 0 0,0 0 0 0 0,1 0 0 0 0,-1 0 0 0 0,0 0 0 0 0,1 0 0 0 0,-1-1 0 0 0,3-2 0 0 0,0 1 0 0 0,3-2 0 0 0,0 0 0 0 0,1 1 0 0 0,-1 0 0 0 0,0 2 0 0 0,-2-2 0 0 0,-1 0 0 0 0,-2 1 0 0 0,0 0 0 0 0,0 1 0 0 0,-1 0 0 0 0,0-1 0 0 0,1-1 0 0 0,-1 1 0 0 0,0 0 0 0 0,1-1 0 0 0,-1 0 0 0 0,1 1 0 0 0,-1-2 0 0 0,1 0 0 0 0,-1-1 0 0 0,0 1 0 0 0,1-2 0 0 0,-1 1 0 0 0,1 1 0 0 0,-1 0 0 0 0,1 0 0 0 0,-1-1 0 0 0,1 0 0 0 0,0 0 0 0 0,-1 0 0 0 0,3 1 0 0 0,0 0 0 0 0,3 0 0 0 0,0 0 0 0 0,1 2 0 0 0,0 1 0 0 0,-2 0 0 0 0,-1 1 0 0 0,-1 0 0 0 0,-1 0 0 0 0,-1 1 0 0 0,-1-1 0 0 0,0 0 0 0 0,1 0 0 0 0,-1 0 0 0 0,1 0 0 0 0,-1 0 0 0 0,0 0 0 0 0,1 0 0 0 0,0 0 0 0 0,-1 0 0 0 0,1 0 0 0 0,-1 0 0 0 0,1 0 0 0 0,0 0 0 0 0,-1 0 0 0 0,0 0 0 0 0,1 0 0 0 0,-1 0 0 0 0,0 0 0 0 0,0 0 0 0 0,-1 2 0 0 0,-1 0 0 0 0,0 2 0 0 0,1 1 0 0 0,-2 0 0 0 0,0 0 0 0 0,1 1 0 0 0,0-1 0 0 0,1 0 0 0 0,0 0 0 0 0,-1 1 0 0 0,0-1 0 0 0,0 0 0 0 0,0 0 0 0 0,1 0 0 0 0,1 0 0 0 0,-2 1 0 0 0,0-1 0 0 0,1 0 0 0 0,-1 0 0 0 0,0 1 0 0 0,-1-1 0 0 0,1 0 0 0 0,0 0 0 0 0,1 0 0 0 0,0 0 0 0 0,-1 0 0 0 0,0 0 0 0 0,0-1 0 0 0,-2 0 0 0 0,1 0 0 0 0,-2 1 0 0 0,1-1 0 0 0,1 0 0 0 0,0-2 0 0 0,2 0 0 0 0,0-2 0 0 0,1 1 0 0 0,0-1 0 0 0,0-1 0 0 0,0 1 0 0 0,1 0 0 0 0,0 0 0 0 0,-1 0 0 0 0,1 0 0 0 0,-1 0 0 0 0,0 0 0 0 0,0 0 0 0 0,0 0 0 0 0,-1 0 0 0 0,1 0 0 0 0,0 0 0 0 0,0 0 0 0 0,0 0 0 0 0,-2 2 0 0 0,-1 0 0 0 0,2 0 0 0 0,-1 0 0 0 0,1-1 0 0 0,1 0 0 0 0,-1 0 0 0 0,1-1 0 0 0,0 0 0 0 0,0 0 0 0 0,0 0 0 0 0,0 0 0 0 0,0-1 0 0 0,0 1 0 0 0,0 0 0 0 0,0 0 0 0 0,0 0 0 0 0,0 0 0 0 0,0 0 0 0 0,0 0 0 0 0,0 0 0 0 0,0 0 0 0 0,0 0 0 0 0,0 0 0 0 0,-1 0 0 0 0,1 0 0 0 0,0 0 0 0 0,-1 0 0 0 0,1 0 0 0 0,0 0 0 0 0,0 0 0 0 0,1 0 0 0 0,-1 0 0 0 0,0 0 0 0 0,-1 0 0 0 0,1 0 0 0 0,0 0 0 0 0,-4 0 0 0 0,-4 0 0 0 0,-5 0 0 0 0,-3 0 0 0 0,-5 0 0 0 0,-2 0 0 0 0,-3 0 0 0 0,-1 0 0 0 0,1 0 0 0 0,-1 0 0 0 0,1 0 0 0 0,-1 0 0 0 0,0 0 0 0 0,0 0 0 0 0,0 0 0 0 0,2 0 0 0 0,1 0 0 0 0,-1 0 0 0 0,0 0 0 0 0,1 0 0 0 0,2 0 0 0 0,-1 0 0 0 0,2 0 0 0 0,0 0 0 0 0,0 0 0 0 0,-2 0 0 0 0,0 0 0 0 0,0 0 0 0 0,0 0 0 0 0,1 0 0 0 0,0 0 0 0 0,1 0 0 0 0,1 0 0 0 0,-1 0 0 0 0,1 0 0 0 0,0 0 0 0 0,-1 0 0 0 0,1 0 0 0 0,0 0 0 0 0,-1 0 0 0 0,1 0 0 0 0,-1 0 0 0 0,1 0 0 0 0,-3 0 0 0 0,-1 0 0 0 0,0 0 0 0 0,1 0 0 0 0,-1 0 0 0 0,-1 2 0 0 0,-1 1 0 0 0,0-1 0 0 0,-1 0 0 0 0,-2-1 0 0 0,0 0 0 0 0,0-1 0 0 0,1 2 0 0 0,0 1 0 0 0,1-1 0 0 0,1 0 0 0 0,0-1 0 0 0,0-1 0 0 0,2 1 0 0 0,-1 1 0 0 0,0 1 0 0 0,-2-1 0 0 0,1 0 0 0 0,1-1 0 0 0,-1 0 0 0 0,1 0 0 0 0,0-1 0 0 0,2 2 0 0 0,0 0 0 0 0,0 0 0 0 0,-1 0 0 0 0,0-1 0 0 0,-1 0 0 0 0,0-1 0 0 0,1 0 0 0 0,-2 0 0 0 0,1 0 0 0 0,1 0 0 0 0,0 0 0 0 0,2 0 0 0 0,1 0 0 0 0,0 0 0 0 0,0 0 0 0 0,1 0 0 0 0,0 0 0 0 0,0 0 0 0 0,0 0 0 0 0,0 0 0 0 0,0 0 0 0 0,0 0 0 0 0,2 2 0 0 0,0 0 0 0 0,0 0 0 0 0,-1 0 0 0 0,1 1 0 0 0,1 0 0 0 0,-1 0 0 0 0,-1-1 0 0 0,2 1 0 0 0,-1 0 0 0 0,0 0 0 0 0,-1 1 0 0 0,0-1 0 0 0,-1 0 0 0 0,-1 1 0 0 0,1 0 0 0 0,-1-1 0 0 0,0-1 0 0 0,1-1 0 0 0,-1 0 0 0 0,1-1 0 0 0,-1 0 0 0 0,1 0 0 0 0,0 2 0 0 0,-1 0 0 0 0,1 0 0 0 0,-1 0 0 0 0,1-1 0 0 0,-1 0 0 0 0,-2 0 0 0 0,-1-1 0 0 0,1 1 0 0 0,0 2 0 0 0,1-1 0 0 0,0 0 0 0 0,1-1 0 0 0,0 0 0 0 0,1-1 0 0 0,0 0 0 0 0,-1 0 0 0 0,1 0 0 0 0,0 0 0 0 0,0 0 0 0 0,-1 0 0 0 0,1 0 0 0 0,0 0 0 0 0,-1 0 0 0 0,1 0 0 0 0,-1 0 0 0 0,1 0 0 0 0,-1 0 0 0 0,1 0 0 0 0,0 0 0 0 0,0 0 0 0 0,0 0 0 0 0,0 0 0 0 0,0 0 0 0 0,0 0 0 0 0,0 0 0 0 0,0 0 0 0 0,0 0 0 0 0,0 0 0 0 0,0 0 0 0 0,0 0 0 0 0,-1 0 0 0 0,-1 0 0 0 0,0 0 0 0 0,0 0 0 0 0,1 0 0 0 0,1 0 0 0 0,-1 0 0 0 0,1 0 0 0 0,0 0 0 0 0,0 0 0 0 0,1 0 0 0 0,-1 0 0 0 0,2 0 0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20T23:26:25.085"/>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23802 4108 16383 0 0,'1'0'0'0'0,"3"0"0"0"0,2 0 0 0 0,2 0 0 0 0,1 0 0 0 0,0 0 0 0 0,1 0 0 0 0,1 0 0 0 0,-1 0 0 0 0,0 0 0 0 0,0 0 0 0 0,1 0 0 0 0,-1 0 0 0 0,0 0 0 0 0,0 0 0 0 0,1 0 0 0 0,-1 0 0 0 0,0 0 0 0 0,0 2 0 0 0,0 0 0 0 0,0 0 0 0 0,-1 1 0 0 0,1 1 0 0 0,0-1 0 0 0,0 1 0 0 0,0-1 0 0 0,0 0 0 0 0,0-1 0 0 0,0 1 0 0 0,0 0 0 0 0,0-1 0 0 0,0 0 0 0 0,0-1 0 0 0,-1 2 0 0 0,-2-1 0 0 0,2 1 0 0 0,-1 0 0 0 0,1 1 0 0 0,1-2 0 0 0,0 2 0 0 0,0 0 0 0 0,0-1 0 0 0,0 0 0 0 0,0 1 0 0 0,0 0 0 0 0,1 1 0 0 0,-1-2 0 0 0,-2 1 0 0 0,0 0 0 0 0,0-1 0 0 0,0-1 0 0 0,1-1 0 0 0,-1 2 0 0 0,-1 0 0 0 0,1 1 0 0 0,0-1 0 0 0,1 1 0 0 0,0 0 0 0 0,1 0 0 0 0,0-2 0 0 0,0 1 0 0 0,0-2 0 0 0,0-1 0 0 0,1 1 0 0 0,-1-1 0 0 0,0 0 0 0 0,1-1 0 0 0,-1 1 0 0 0,0 0 0 0 0,1 0 0 0 0,-1 0 0 0 0,1 0 0 0 0,-1 0 0 0 0,1 0 0 0 0,-1 0 0 0 0,1 0 0 0 0,-1 0 0 0 0,0 0 0 0 0,1 0 0 0 0,-1 0 0 0 0,1 0 0 0 0,-1 0 0 0 0,0-2 0 0 0,0 0 0 0 0,1 0 0 0 0,-1-2 0 0 0,0 1 0 0 0,-1 0 0 0 0,1 1 0 0 0,0 0 0 0 0,-2 0 0 0 0,0-1 0 0 0,0 0 0 0 0,0 2 0 0 0,1-1 0 0 0,0 2 0 0 0,1-1 0 0 0,0 0 0 0 0,0-2 0 0 0,0 1 0 0 0,0 1 0 0 0,-2-2 0 0 0,0 0 0 0 0,0 0 0 0 0,0 1 0 0 0,1 1 0 0 0,-1-2 0 0 0,-1 0 0 0 0,1 1 0 0 0,0 0 0 0 0,1 1 0 0 0,0 0 0 0 0,1 1 0 0 0,-1 0 0 0 0,1 0 0 0 0,-2-2 0 0 0,0 0 0 0 0,0 0 0 0 0,1 0 0 0 0,-1 0 0 0 0,2 2 0 0 0,-1-1 0 0 0,1 1 0 0 0,0 0 0 0 0,0 0 0 0 0,0 0 0 0 0,0 0 0 0 0,0 0 0 0 0,0 1 0 0 0,1-1 0 0 0,-1 0 0 0 0,0 0 0 0 0,1 0 0 0 0,2 0 0 0 0,0 0 0 0 0,1 0 0 0 0,-2 0 0 0 0,1 0 0 0 0,-2 0 0 0 0,0 0 0 0 0,-1 0 0 0 0,0 0 0 0 0,0 0 0 0 0,-1 0 0 0 0,1 0 0 0 0,-1 0 0 0 0,1 1 0 0 0,0 1 0 0 0,-1 2 0 0 0,1 0 0 0 0,0 0 0 0 0,0-2 0 0 0,0 0 0 0 0,-1-1 0 0 0,1-1 0 0 0,0 0 0 0 0,0 0 0 0 0,-1 0 0 0 0,1 0 0 0 0,0 0 0 0 0,0-1 0 0 0,0 1 0 0 0,-1 0 0 0 0,1 0 0 0 0,0 0 0 0 0,0 0 0 0 0,0 0 0 0 0,0 0 0 0 0,0 0 0 0 0,-1 0 0 0 0,1 0 0 0 0,0 0 0 0 0,0 0 0 0 0,-1 0 0 0 0,1 0 0 0 0,0 0 0 0 0,-1 0 0 0 0,1 0 0 0 0,0 0 0 0 0,0 0 0 0 0,0 0 0 0 0,-1 0 0 0 0,1 2 0 0 0,-2 2 0 0 0,0 0 0 0 0,-2 2 0 0 0,0-1 0 0 0,-1 1 0 0 0,1-1 0 0 0,-1 1 0 0 0,0 1 0 0 0,-1 1 0 0 0,1 0 0 0 0,0 2 0 0 0,0 0 0 0 0,0 0 0 0 0,-2 1 0 0 0,1-1 0 0 0,0 1 0 0 0,-1-1 0 0 0,1 1 0 0 0,-1-1 0 0 0,1 0 0 0 0,1 1 0 0 0,-2-1 0 0 0,-1 1 0 0 0,2-1 0 0 0,-1 0 0 0 0,-1 0 0 0 0,0 1 0 0 0,1-3 0 0 0,0 1 0 0 0,0-1 0 0 0,-1 0 0 0 0,-1 2 0 0 0,1-2 0 0 0,1-1 0 0 0,-1 2 0 0 0,0-1 0 0 0,-1 1 0 0 0,0 1 0 0 0,-1-1 0 0 0,0 1 0 0 0,0 0 0 0 0,0 0 0 0 0,2-1 0 0 0,0-1 0 0 0,0 0 0 0 0,0 0 0 0 0,-1 1 0 0 0,0 0 0 0 0,-1 1 0 0 0,2-2 0 0 0,0 0 0 0 0,0 0 0 0 0,0 0 0 0 0,-1 1 0 0 0,0 0 0 0 0,-1 1 0 0 0,0-1 0 0 0,0 1 0 0 0,0 0 0 0 0,0 0 0 0 0,0 0 0 0 0,0 0 0 0 0,0 0 0 0 0,-2-2 0 0 0,0-1 0 0 0,-2 0 0 0 0,-1-1 0 0 0,0-1 0 0 0,-2-1 0 0 0,-1 0 0 0 0,-1 1 0 0 0,-2 0 0 0 0,1 1 0 0 0,-1-1 0 0 0,0 1 0 0 0,0 0 0 0 0,0-3 0 0 0,0 0 0 0 0,1-1 0 0 0,-1-2 0 0 0,0 1 0 0 0,1-1 0 0 0,-1-1 0 0 0,1 1 0 0 0,-1 0 0 0 0,1 0 0 0 0,-1 0 0 0 0,1 1 0 0 0,0 1 0 0 0,0 1 0 0 0,0-2 0 0 0,0 1 0 0 0,2 0 0 0 0,0 1 0 0 0,0-1 0 0 0,-1 0 0 0 0,0-1 0 0 0,0 0 0 0 0,-1 0 0 0 0,-1-1 0 0 0,1 0 0 0 0,-1-1 0 0 0,1 1 0 0 0,-1 0 0 0 0,0 0 0 0 0,0 0 0 0 0,1 0 0 0 0,-1 0 0 0 0,1 0 0 0 0,-1 0 0 0 0,0 0 0 0 0,1 0 0 0 0,-1 0 0 0 0,0 0 0 0 0,0 0 0 0 0,1 0 0 0 0,-1 0 0 0 0,0 0 0 0 0,0 0 0 0 0,1 0 0 0 0,-1 0 0 0 0,0 0 0 0 0,-2 0 0 0 0,-1 0 0 0 0,1 0 0 0 0,0 0 0 0 0,1 0 0 0 0,0 0 0 0 0,1 0 0 0 0,0 0 0 0 0,0 0 0 0 0,1 0 0 0 0,-1 0 0 0 0,1 0 0 0 0,-1 0 0 0 0,0 0 0 0 0,1 0 0 0 0,-1 0 0 0 0,1 0 0 0 0,-1 0 0 0 0,1 0 0 0 0,-1 0 0 0 0,1 0 0 0 0,-1 0 0 0 0,1 0 0 0 0,-1 0 0 0 0,1 0 0 0 0,0 0 0 0 0,-1 0 0 0 0,1 0 0 0 0,-1 0 0 0 0,1 0 0 0 0,-1 0 0 0 0,1-2 0 0 0,-1 0 0 0 0,1-1 0 0 0,-1 2 0 0 0,0-3 0 0 0,-2 1 0 0 0,0-1 0 0 0,-1-1 0 0 0,1 1 0 0 0,1 2 0 0 0,0-2 0 0 0,1 1 0 0 0,0 0 0 0 0,0 1 0 0 0,1 1 0 0 0,0 1 0 0 0,-1-1 0 0 0,1 1 0 0 0,0 0 0 0 0,0 1 0 0 0,0-1 0 0 0,0 0 0 0 0,-1 0 0 0 0,1 0 0 0 0,-1 0 0 0 0,0 0 0 0 0,1 0 0 0 0,-1 0 0 0 0,0 0 0 0 0,1 0 0 0 0,-1 0 0 0 0,0 0 0 0 0,1 0 0 0 0,-1 0 0 0 0,0 0 0 0 0,0 0 0 0 0,1 0 0 0 0,-1 0 0 0 0,0 0 0 0 0,-2 0 0 0 0,-1 0 0 0 0,1 0 0 0 0,0 0 0 0 0,1 0 0 0 0,0 0 0 0 0,1 0 0 0 0,1 0 0 0 0,0 0 0 0 0,0 0 0 0 0,0 0 0 0 0,0 0 0 0 0,0 0 0 0 0,-1 0 0 0 0,1 0 0 0 0,-1 0 0 0 0,1 0 0 0 0,-1 0 0 0 0,1 0 0 0 0,-1 0 0 0 0,1 0 0 0 0,-1 0 0 0 0,0 2 0 0 0,1 0 0 0 0,-1 0 0 0 0,1 0 0 0 0,-1-1 0 0 0,1 0 0 0 0,-1 1 0 0 0,0 1 0 0 0,1-1 0 0 0,-1 0 0 0 0,1-1 0 0 0,0 0 0 0 0,-1-1 0 0 0,1 0 0 0 0,0 0 0 0 0,2 2 0 0 0,0 0 0 0 0,0 0 0 0 0,0 0 0 0 0,0-1 0 0 0,-2-1 0 0 0,1 1 0 0 0,-1-1 0 0 0,1 0 0 0 0,-1 0 0 0 0,0 0 0 0 0,0 0 0 0 0,0 0 0 0 0,2-2 0 0 0,2-2 0 0 0,2-2 0 0 0,2-2 0 0 0,1-1 0 0 0,3 1 0 0 0,2 2 0 0 0,3 2 0 0 0,1 1 0 0 0,2 2 0 0 0,0 0 0 0 0,1 1 0 0 0,0 1 0 0 0,0-1 0 0 0,0 1 0 0 0,0-1 0 0 0,0 0 0 0 0,-1 0 0 0 0,1 0 0 0 0,-1 0 0 0 0,3 0 0 0 0,3 0 0 0 0,0 0 0 0 0,0 0 0 0 0,0 0 0 0 0,0 0 0 0 0,-1 0 0 0 0,-1-4 0 0 0,-1-1 0 0 0,-2 0 0 0 0,1 1 0 0 0,0 1 0 0 0,2 1 0 0 0,-1-1 0 0 0,0 0 0 0 0,1 1 0 0 0,0-2 0 0 0,2 1 0 0 0,0-2 0 0 0,1 1 0 0 0,0-2 0 0 0,-2 1 0 0 0,1-1 0 0 0,0 1 0 0 0,-2 0 0 0 0,-1 2 0 0 0,-1 2 0 0 0,0 0 0 0 0,-1 0 0 0 0,-3 0 0 0 0,0-2 0 0 0,0 1 0 0 0,1 1 0 0 0,0 0 0 0 0,0-2 0 0 0,1 0 0 0 0,1 1 0 0 0,-1-2 0 0 0,1 0 0 0 0,0 1 0 0 0,-1-1 0 0 0,1 0 0 0 0,0 1 0 0 0,-1 1 0 0 0,1 1 0 0 0,-1 0 0 0 0,0 1 0 0 0,0 0 0 0 0,0 0 0 0 0,0 0 0 0 0,0 0 0 0 0,0 0 0 0 0,1 0 0 0 0,0 1 0 0 0,-1-1 0 0 0,1 0 0 0 0,-1 0 0 0 0,1 0 0 0 0,0 0 0 0 0,-1 0 0 0 0,1 0 0 0 0,-1 0 0 0 0,-2 0 0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20T23:26:25.086"/>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24335 4055 16383 0 0,'2'0'0'0'0,"1"0"0"0"0,3 0 0 0 0,2 0 0 0 0,1 0 0 0 0,1 0 0 0 0,3 0 0 0 0,0 0 0 0 0,0 1 0 0 0,0 2 0 0 0,-2-1 0 0 0,1 1 0 0 0,-1 1 0 0 0,-1-1 0 0 0,0 1 0 0 0,0 0 0 0 0,0-1 0 0 0,0-1 0 0 0,1 0 0 0 0,-1-2 0 0 0,0 1 0 0 0,0-1 0 0 0,0-1 0 0 0,0 1 0 0 0,1 0 0 0 0,-1 0 0 0 0,0 0 0 0 0,0 0 0 0 0,0 0 0 0 0,1 0 0 0 0,-2 0 0 0 0,1 0 0 0 0,0 0 0 0 0,0 0 0 0 0,0 0 0 0 0,0 0 0 0 0,0 0 0 0 0,-1 0 0 0 0,1 0 0 0 0,0 0 0 0 0,0 0 0 0 0,0 0 0 0 0,0 0 0 0 0,0 0 0 0 0,0 0 0 0 0,0 0 0 0 0,0 0 0 0 0,0 0 0 0 0,0 0 0 0 0,0 0 0 0 0,0 0 0 0 0,0 0 0 0 0,0 0 0 0 0,1 0 0 0 0,-1 0 0 0 0,0 0 0 0 0,1 0 0 0 0,-1 0 0 0 0,0 0 0 0 0,0 0 0 0 0,-1 0 0 0 0,1 0 0 0 0,0 0 0 0 0,0 0 0 0 0,0 0 0 0 0,0 0 0 0 0,-1 0 0 0 0,-1-2 0 0 0,0 0 0 0 0,0-1 0 0 0,0 1 0 0 0,-1-1 0 0 0,-1 0 0 0 0,2 0 0 0 0,0 1 0 0 0,-1-1 0 0 0,0 0 0 0 0,1 1 0 0 0,0 0 0 0 0,0 1 0 0 0,2 0 0 0 0,-1 1 0 0 0,1 0 0 0 0,0 0 0 0 0,0 0 0 0 0,0 0 0 0 0,0 0 0 0 0,0 0 0 0 0,0 0 0 0 0,-1 0 0 0 0,1 0 0 0 0,0 0 0 0 0,0 0 0 0 0,0 0 0 0 0,-1 0 0 0 0,1 0 0 0 0,0 0 0 0 0,0 0 0 0 0,-1 0 0 0 0,1 0 0 0 0,0 0 0 0 0,0 0 0 0 0,0 0 0 0 0,0 0 0 0 0,0 0 0 0 0,0 0 0 0 0,-1 0 0 0 0,1 0 0 0 0,0 0 0 0 0,0 0 0 0 0,-1 0 0 0 0,1 0 0 0 0,0 0 0 0 0,-1 0 0 0 0,1 0 0 0 0,0 0 0 0 0,-1 0 0 0 0,1 0 0 0 0,-1 0 0 0 0,1 0 0 0 0,-1 0 0 0 0,1 0 0 0 0,0 0 0 0 0,-4 0 0 0 0,-4 0 0 0 0,-7 0 0 0 0,-4 0 0 0 0,-5 0 0 0 0,-3 0 0 0 0,-4 0 0 0 0,-4 0 0 0 0,-2 0 0 0 0,-1 2 0 0 0,1 1 0 0 0,1 1 0 0 0,0 1 0 0 0,4 1 0 0 0,1-1 0 0 0,0-1 0 0 0,1-1 0 0 0,2-1 0 0 0,0 1 0 0 0,2 0 0 0 0,0-1 0 0 0,1-1 0 0 0,-1 1 0 0 0,0-2 0 0 0,-1 0 0 0 0,0 0 0 0 0,2 2 0 0 0,1 0 0 0 0,1 1 0 0 0,2-2 0 0 0,-1 1 0 0 0,2-2 0 0 0,-1 1 0 0 0,3 1 0 0 0,-1 0 0 0 0,1 0 0 0 0,0 0 0 0 0,-2-1 0 0 0,0 0 0 0 0,0 1 0 0 0,-1 1 0 0 0,1-1 0 0 0,-1 0 0 0 0,2 1 0 0 0,-2 0 0 0 0,0-1 0 0 0,-1 0 0 0 0,0 2 0 0 0,-1-1 0 0 0,-1-1 0 0 0,0 0 0 0 0,0-1 0 0 0,2 0 0 0 0,0-1 0 0 0,1 0 0 0 0,0 2 0 0 0,1 0 0 0 0,-1 1 0 0 0,0-2 0 0 0,1 1 0 0 0,-1-2 0 0 0,0 2 0 0 0,1 1 0 0 0,-1-1 0 0 0,0 0 0 0 0,1-1 0 0 0,1 2 0 0 0,0-1 0 0 0,1 1 0 0 0,-1-1 0 0 0,0-1 0 0 0,0 0 0 0 0,-1-1 0 0 0,0 0 0 0 0,0 0 0 0 0,0 0 0 0 0,0 0 0 0 0,0 0 0 0 0,-1 0 0 0 0,1-1 0 0 0,0 0 0 0 0,0-2 0 0 0,1-1 0 0 0,1 0 0 0 0,1-2 0 0 0,1 1 0 0 0,-1-1 0 0 0,-1 1 0 0 0,0 1 0 0 0,-2 2 0 0 0,1 0 0 0 0,-1 1 0 0 0,0 1 0 0 0,0 0 0 0 0,-1 0 0 0 0,1 0 0 0 0,0 1 0 0 0,0-1 0 0 0,0 0 0 0 0,0 0 0 0 0,-1 0 0 0 0,1 0 0 0 0,-1 0 0 0 0,1 0 0 0 0,-1 0 0 0 0,0 0 0 0 0,1 0 0 0 0,0 0 0 0 0,0 0 0 0 0,0 0 0 0 0,0 0 0 0 0,0 0 0 0 0,0 0 0 0 0,0 0 0 0 0,-2 0 0 0 0,0-2 0 0 0,0 0 0 0 0,1 0 0 0 0,0 0 0 0 0,0 1 0 0 0,1 1 0 0 0,0-1 0 0 0,0 1 0 0 0,0 0 0 0 0,0 0 0 0 0,0 0 0 0 0,0 0 0 0 0,0 0 0 0 0,0 0 0 0 0,1 0 0 0 0,-2 0 0 0 0,1 0 0 0 0,0 0 0 0 0,0 0 0 0 0,0 0 0 0 0,0 0 0 0 0,0 0 0 0 0,1 2 0 0 0,5-1 0 0 0,4-1 0 0 0,4-2 0 0 0,5-3 0 0 0,3-2 0 0 0,2-2 0 0 0,-1-1 0 0 0,0-1 0 0 0,0 2 0 0 0,-2 2 0 0 0,1 0 0 0 0,-2 2 0 0 0,1 0 0 0 0,-1 0 0 0 0,0 2 0 0 0,0 1 0 0 0,0 1 0 0 0,0 0 0 0 0,0 1 0 0 0,0 0 0 0 0,0 0 0 0 0,-1 1 0 0 0,1-1 0 0 0,-2 0 0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20T23:26:25.163"/>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23820 7999 16383 0 0,'2'2'0'0'0,"2"1"0"0"0,2 3 0 0 0,0 2 0 0 0,0 1 0 0 0,0 1 0 0 0,1 0 0 0 0,-2 0 0 0 0,-1 1 0 0 0,-2-1 0 0 0,2 1 0 0 0,-1-1 0 0 0,-1 0 0 0 0,-1 0 0 0 0,0 0 0 0 0,2 0 0 0 0,-1 0 0 0 0,0-1 0 0 0,0 1 0 0 0,-1 0 0 0 0,-1 0 0 0 0,1 0 0 0 0,-1-1 0 0 0,0 1 0 0 0,0 0 0 0 0,1 1 0 0 0,1-1 0 0 0,2 0 0 0 0,0 0 0 0 0,-1 1 0 0 0,2-1 0 0 0,-1 1 0 0 0,-1-1 0 0 0,-1 1 0 0 0,0-1 0 0 0,0-1 0 0 0,0-2 0 0 0,1 1 0 0 0,-2 0 0 0 0,0 1 0 0 0,0 0 0 0 0,-1 1 0 0 0,0 0 0 0 0,0 0 0 0 0,0 0 0 0 0,0 1 0 0 0,0-1 0 0 0,0 1 0 0 0,0-1 0 0 0,0 0 0 0 0,0 0 0 0 0,0 0 0 0 0,0 0 0 0 0,0 0 0 0 0,0 0 0 0 0,0-1 0 0 0,0 1 0 0 0,0 0 0 0 0,0-1 0 0 0,0 1 0 0 0,0 0 0 0 0,0 0 0 0 0,0 0 0 0 0,0-1 0 0 0,0 1 0 0 0,-2-2 0 0 0,-2-2 0 0 0,2-2 0 0 0,2-2 0 0 0,3-1 0 0 0,3-1 0 0 0,3-1 0 0 0,0 1 0 0 0,2 0 0 0 0,0-1 0 0 0,0 1 0 0 0,0 0 0 0 0,-1-2 0 0 0,1 0 0 0 0,0-1 0 0 0,-1 0 0 0 0,1-2 0 0 0,-1-1 0 0 0,0 2 0 0 0,-1-1 0 0 0,-1 0 0 0 0,0 2 0 0 0,-1-1 0 0 0,0 0 0 0 0,0 1 0 0 0,1-1 0 0 0,1 0 0 0 0,0 2 0 0 0,1 0 0 0 0,-2-1 0 0 0,-1 0 0 0 0,1 0 0 0 0,0 1 0 0 0,1 1 0 0 0,0 0 0 0 0,1 1 0 0 0,-1 0 0 0 0,1 0 0 0 0,0 0 0 0 0,0 0 0 0 0,0 0 0 0 0,0 0 0 0 0,0 1 0 0 0,0-1 0 0 0,0 0 0 0 0,0 0 0 0 0,1 0 0 0 0,-1 0 0 0 0,1 0 0 0 0,-1 0 0 0 0,1 0 0 0 0,0 0 0 0 0,-1 0 0 0 0,1 0 0 0 0,-1 0 0 0 0,1 0 0 0 0,-1 0 0 0 0,3 0 0 0 0,0 0 0 0 0,1 0 0 0 0,-2 0 0 0 0,0 0 0 0 0,0 0 0 0 0,-1 0 0 0 0,0 0 0 0 0,-1 0 0 0 0,1 0 0 0 0,-1 0 0 0 0,0-2 0 0 0,0-1 0 0 0,1 1 0 0 0,-1 0 0 0 0,1-1 0 0 0,-1 0 0 0 0,1 0 0 0 0,-1 1 0 0 0,0 1 0 0 0,0-2 0 0 0,1 1 0 0 0,-1-1 0 0 0,0 2 0 0 0,0 0 0 0 0,0-2 0 0 0,0 1 0 0 0,1-1 0 0 0,-1 1 0 0 0,1 1 0 0 0,0-1 0 0 0,-1-1 0 0 0,0 1 0 0 0,1 0 0 0 0,-1 1 0 0 0,1 0 0 0 0,-1 1 0 0 0,1 0 0 0 0,-1 0 0 0 0,1 0 0 0 0,-1 0 0 0 0,1 0 0 0 0,-1 0 0 0 0,1 0 0 0 0,-1 0 0 0 0,0 0 0 0 0,1 0 0 0 0,-1 0 0 0 0,0 0 0 0 0,0 0 0 0 0,1 0 0 0 0,-1 0 0 0 0,1 0 0 0 0,-1 0 0 0 0,1 0 0 0 0,-1 0 0 0 0,0 0 0 0 0,1 0 0 0 0,-3 2 0 0 0,-1 0 0 0 0,1 1 0 0 0,0-1 0 0 0,1-1 0 0 0,0 0 0 0 0,1-1 0 0 0,-1 2 0 0 0,1 0 0 0 0,0 0 0 0 0,0 1 0 0 0,0 1 0 0 0,-1-2 0 0 0,1 0 0 0 0,-2 2 0 0 0,0-1 0 0 0,0-1 0 0 0,0 2 0 0 0,1-1 0 0 0,0 0 0 0 0,0-1 0 0 0,1 1 0 0 0,0 0 0 0 0,0-1 0 0 0,0 0 0 0 0,0-1 0 0 0,0 0 0 0 0,0-1 0 0 0,0 0 0 0 0,0 0 0 0 0,0 0 0 0 0,0 0 0 0 0,0 0 0 0 0,1 0 0 0 0,-1 0 0 0 0,0 0 0 0 0,1 0 0 0 0,-1 0 0 0 0,1 0 0 0 0,-1 0 0 0 0,0 0 0 0 0,1 0 0 0 0,-2 0 0 0 0,1 0 0 0 0,0 0 0 0 0,0 0 0 0 0,0 0 0 0 0,-1 0 0 0 0,1 0 0 0 0,0 0 0 0 0,0 0 0 0 0,0 0 0 0 0,0 0 0 0 0,0 0 0 0 0,0 0 0 0 0,-1 0 0 0 0,1 0 0 0 0,0 0 0 0 0,0 0 0 0 0,0 0 0 0 0,0 0 0 0 0,0 0 0 0 0,0 0 0 0 0,0 0 0 0 0,0 0 0 0 0,0 0 0 0 0,0 0 0 0 0,0 0 0 0 0,0 0 0 0 0,-1 0 0 0 0,1 0 0 0 0,0 0 0 0 0,0 0 0 0 0,1 0 0 0 0,-1 0 0 0 0,0 0 0 0 0,0 0 0 0 0,0 0 0 0 0,0 0 0 0 0,0 0 0 0 0,0 0 0 0 0,0 0 0 0 0,0 0 0 0 0,0 0 0 0 0,0 0 0 0 0,-1 0 0 0 0,1 0 0 0 0,0 0 0 0 0,0 0 0 0 0,0 0 0 0 0,0 0 0 0 0,0 0 0 0 0,0 0 0 0 0,0 0 0 0 0,0 0 0 0 0,0 0 0 0 0,0 0 0 0 0,-2-4 0 0 0,-2-2 0 0 0,-3-2 0 0 0,-1-1 0 0 0,-1-2 0 0 0,-2 2 0 0 0,-2 1 0 0 0,0-1 0 0 0,-1 2 0 0 0,0 0 0 0 0,0 0 0 0 0,2-2 0 0 0,-1 2 0 0 0,-1-1 0 0 0,2 0 0 0 0,-2-1 0 0 0,0 0 0 0 0,-1-1 0 0 0,1 0 0 0 0,-2 1 0 0 0,1 1 0 0 0,1 0 0 0 0,2-1 0 0 0,0-1 0 0 0,1 0 0 0 0,1 0 0 0 0,0-1 0 0 0,0 1 0 0 0,0-1 0 0 0,1 0 0 0 0,-1 1 0 0 0,0 0 0 0 0,0-1 0 0 0,0 1 0 0 0,0 0 0 0 0,0 0 0 0 0,0 0 0 0 0,0 0 0 0 0,0 0 0 0 0,0 0 0 0 0,0 0 0 0 0,0-1 0 0 0,0 1 0 0 0,0-1 0 0 0,0 1 0 0 0,0 0 0 0 0,0 0 0 0 0,0 0 0 0 0,0 0 0 0 0,0-1 0 0 0,0 1 0 0 0,0 0 0 0 0,0-1 0 0 0,0 1 0 0 0,-2 1 0 0 0,0 2 0 0 0,-1-1 0 0 0,0 1 0 0 0,-1 1 0 0 0,0 1 0 0 0,-1-1 0 0 0,0 1 0 0 0,0 0 0 0 0,0 1 0 0 0,0-2 0 0 0,0 1 0 0 0,0 0 0 0 0,-1-2 0 0 0,0 1 0 0 0,0 0 0 0 0,0 0 0 0 0,-1 2 0 0 0,-1 1 0 0 0,-1 2 0 0 0,-1 0 0 0 0,0 1 0 0 0,-1 0 0 0 0,1 0 0 0 0,-1 0 0 0 0,1 1 0 0 0,-1-1 0 0 0,1 0 0 0 0,-1 0 0 0 0,1 0 0 0 0,-1 0 0 0 0,-2 0 0 0 0,-1 0 0 0 0,1 0 0 0 0,0 0 0 0 0,-2 0 0 0 0,1 0 0 0 0,-1 0 0 0 0,0 0 0 0 0,0 0 0 0 0,0 0 0 0 0,2 0 0 0 0,1 0 0 0 0,0 0 0 0 0,1 0 0 0 0,0 0 0 0 0,0 0 0 0 0,1 0 0 0 0,0 0 0 0 0,-1 0 0 0 0,1 2 0 0 0,-1 0 0 0 0,1 0 0 0 0,-1 1 0 0 0,1 1 0 0 0,-1-1 0 0 0,1-1 0 0 0,-1-1 0 0 0,1 0 0 0 0,-1-1 0 0 0,3 2 0 0 0,0 1 0 0 0,-1-1 0 0 0,1-1 0 0 0,-2 1 0 0 0,1-2 0 0 0,-1 1 0 0 0,-1 1 0 0 0,1 0 0 0 0,-1 0 0 0 0,0 0 0 0 0,1-1 0 0 0,-1-1 0 0 0,1 1 0 0 0,-1-1 0 0 0,1 0 0 0 0,0 0 0 0 0,0 0 0 0 0,-1 0 0 0 0,1-1 0 0 0,-1 1 0 0 0,1 0 0 0 0,0 0 0 0 0,0 0 0 0 0,-1 0 0 0 0,1 0 0 0 0,0 0 0 0 0,-1 0 0 0 0,1 0 0 0 0,0 0 0 0 0,0 0 0 0 0,-1 0 0 0 0,1 0 0 0 0,0 0 0 0 0,0 0 0 0 0,-1 0 0 0 0,1 0 0 0 0,0 0 0 0 0,0 0 0 0 0,0 0 0 0 0,-1 0 0 0 0,1 0 0 0 0,-1 0 0 0 0,1 0 0 0 0,-1 0 0 0 0,1 0 0 0 0,-1 0 0 0 0,1 0 0 0 0,0 0 0 0 0,0 0 0 0 0,0 0 0 0 0,-1 0 0 0 0,1 0 0 0 0,0 0 0 0 0,0 0 0 0 0,-1 0 0 0 0,1 0 0 0 0,0 0 0 0 0,-1 0 0 0 0,1 0 0 0 0,0 0 0 0 0,-1 0 0 0 0,1 0 0 0 0,0 0 0 0 0,0 0 0 0 0,0 0 0 0 0,0 0 0 0 0,-1 0 0 0 0,1 0 0 0 0,0 0 0 0 0,-1 0 0 0 0,1 0 0 0 0,0 0 0 0 0,-1 0 0 0 0,1 0 0 0 0,0 0 0 0 0,-1 0 0 0 0,1 0 0 0 0,-1 0 0 0 0,1 0 0 0 0,-1 0 0 0 0,1 0 0 0 0,0 0 0 0 0,0 0 0 0 0,-1 0 0 0 0,1 0 0 0 0,0 0 0 0 0,-1 0 0 0 0,1 0 0 0 0,-1 0 0 0 0,1 0 0 0 0,0 0 0 0 0,-1 0 0 0 0,1 0 0 0 0,0 0 0 0 0,1 0 0 0 0,-1 0 0 0 0,0 0 0 0 0,0 0 0 0 0,0 0 0 0 0,0 0 0 0 0,0 0 0 0 0,0 0 0 0 0,0 0 0 0 0,0 0 0 0 0,-1 0 0 0 0,1 0 0 0 0,0 0 0 0 0,0 0 0 0 0,0 0 0 0 0,0 0 0 0 0,0 0 0 0 0,0 0 0 0 0,0 0 0 0 0,0 0 0 0 0,0 0 0 0 0,0 0 0 0 0,0 0 0 0 0,-1 0 0 0 0,1 0 0 0 0,0 0 0 0 0,0 2 0 0 0,-1 0 0 0 0,1 0 0 0 0,2 2 0 0 0,0 0 0 0 0,0-1 0 0 0,0-1 0 0 0,-1-1 0 0 0,0 2 0 0 0,1 1 0 0 0,0 1 0 0 0,2 0 0 0 0,2 1 0 0 0,1 2 0 0 0,1 1 0 0 0,3 1 0 0 0,3-2 0 0 0,3-2 0 0 0,1 0 0 0 0,2-1 0 0 0,0-2 0 0 0,1-1 0 0 0,0-1 0 0 0,0 0 0 0 0,0-1 0 0 0,0 0 0 0 0,0-1 0 0 0,-1 1 0 0 0,1 0 0 0 0,-1 0 0 0 0,1 0 0 0 0,-1 0 0 0 0,1 0 0 0 0,-1 0 0 0 0,1 0 0 0 0,-1 0 0 0 0,1 0 0 0 0,-1 0 0 0 0,1 0 0 0 0,-1 0 0 0 0,0 0 0 0 0,0 0 0 0 0,0 0 0 0 0,0 0 0 0 0,0 0 0 0 0,0 0 0 0 0,0 0 0 0 0,1 0 0 0 0,-1 0 0 0 0,0 0 0 0 0,0 0 0 0 0,1 0 0 0 0,-1 0 0 0 0,1 0 0 0 0,0 0 0 0 0,-1 0 0 0 0,1 0 0 0 0,-1 0 0 0 0,1 0 0 0 0,0 2 0 0 0,-1 0 0 0 0,3 2 0 0 0,1 3 0 0 0,-1-1 0 0 0,0-1 0 0 0,-1 0 0 0 0,-1 0 0 0 0,0 1 0 0 0,0-2 0 0 0,0 0 0 0 0,-1 0 0 0 0,1 0 0 0 0,-1-1 0 0 0,0-1 0 0 0,1-1 0 0 0,-1-1 0 0 0,-1 2 0 0 0,-1 1 0 0 0,0-1 0 0 0,1 0 0 0 0,0-1 0 0 0,1-1 0 0 0,0 2 0 0 0,0 1 0 0 0,-2 1 0 0 0,0 0 0 0 0,0 1 0 0 0,-1 1 0 0 0,-2 2 0 0 0,-2 0 0 0 0,-1 2 0 0 0,-1 0 0 0 0,-3 0 0 0 0,-2 1 0 0 0,-3-1 0 0 0,-4 1 0 0 0,-2-2 0 0 0,-2 0 0 0 0,-2 0 0 0 0,2-2 0 0 0,0 0 0 0 0,2-1 0 0 0,1-1 0 0 0,0-1 0 0 0,1 0 0 0 0,1-1 0 0 0,1 1 0 0 0,1-1 0 0 0,-1 0 0 0 0,1-1 0 0 0,-2 1 0 0 0,1 0 0 0 0,-2-1 0 0 0,1 2 0 0 0,-1-1 0 0 0,1 0 0 0 0,-1-1 0 0 0,3-1 0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20T23:26:25.257"/>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17789 7933 16383 0 0,'1'0'0'0'0,"3"0"0"0"0,2 0 0 0 0,2 0 0 0 0,1 0 0 0 0,0 0 0 0 0,2 0 0 0 0,-1 0 0 0 0,1 0 0 0 0,-1 0 0 0 0,1 0 0 0 0,-1 0 0 0 0,1 0 0 0 0,-1 0 0 0 0,1 0 0 0 0,-1-2 0 0 0,1-1 0 0 0,-1 1 0 0 0,1 0 0 0 0,-1 1 0 0 0,1 0 0 0 0,-1-1 0 0 0,1-1 0 0 0,-1 1 0 0 0,1 0 0 0 0,-1 1 0 0 0,0 0 0 0 0,1 1 0 0 0,-1 0 0 0 0,0 0 0 0 0,0 0 0 0 0,0 0 0 0 0,1 0 0 0 0,-1 0 0 0 0,1-2 0 0 0,-1 0 0 0 0,1 0 0 0 0,0 0 0 0 0,-1 1 0 0 0,1 0 0 0 0,-1 0 0 0 0,1 1 0 0 0,-1 0 0 0 0,1 0 0 0 0,-1 0 0 0 0,1 0 0 0 0,-1 0 0 0 0,1 1 0 0 0,-1-1 0 0 0,1 0 0 0 0,-1 0 0 0 0,1 0 0 0 0,0 0 0 0 0,-1 0 0 0 0,1 0 0 0 0,-1 0 0 0 0,1 0 0 0 0,0 0 0 0 0,-1 0 0 0 0,1 0 0 0 0,-1 0 0 0 0,1 0 0 0 0,-1 0 0 0 0,1 1 0 0 0,0 2 0 0 0,-1-1 0 0 0,1 2 0 0 0,-1-1 0 0 0,1 2 0 0 0,0 2 0 0 0,-1-1 0 0 0,0-2 0 0 0,-1 2 0 0 0,-1-2 0 0 0,-1 1 0 0 0,-1 0 0 0 0,1 0 0 0 0,1 0 0 0 0,0-1 0 0 0,0 0 0 0 0,-1 0 0 0 0,2-1 0 0 0,-1 0 0 0 0,1 1 0 0 0,1-1 0 0 0,0-1 0 0 0,1 1 0 0 0,-1-1 0 0 0,1 1 0 0 0,-1-1 0 0 0,1-1 0 0 0,0 1 0 0 0,-1 1 0 0 0,1-1 0 0 0,0 2 0 0 0,-1-1 0 0 0,1 0 0 0 0,-3 1 0 0 0,1 0 0 0 0,-1-1 0 0 0,0 1 0 0 0,1-1 0 0 0,1 0 0 0 0,-2 1 0 0 0,0 0 0 0 0,0-1 0 0 0,1-1 0 0 0,0-1 0 0 0,1 0 0 0 0,0-1 0 0 0,1 0 0 0 0,2 0 0 0 0,0 0 0 0 0,1 0 0 0 0,1 0 0 0 0,0 0 0 0 0,-1 0 0 0 0,0 0 0 0 0,-2 0 0 0 0,0 0 0 0 0,-1 0 0 0 0,-1 0 0 0 0,0 0 0 0 0,0 0 0 0 0,0 0 0 0 0,0 0 0 0 0,0 0 0 0 0,0 0 0 0 0,-2-2 0 0 0,0-1 0 0 0,0 1 0 0 0,0-2 0 0 0,1 1 0 0 0,1-1 0 0 0,0 2 0 0 0,-2-1 0 0 0,0 0 0 0 0,0 0 0 0 0,1 1 0 0 0,-1-1 0 0 0,-1 0 0 0 0,0 0 0 0 0,2 0 0 0 0,-1-1 0 0 0,2 1 0 0 0,-1 1 0 0 0,1 1 0 0 0,0 0 0 0 0,0 1 0 0 0,0 0 0 0 0,0 0 0 0 0,0 0 0 0 0,0 0 0 0 0,0 0 0 0 0,0 0 0 0 0,-1 0 0 0 0,1 0 0 0 0,1 0 0 0 0,-1 1 0 0 0,0-2 0 0 0,1 1 0 0 0,2 0 0 0 0,0 0 0 0 0,0-1 0 0 0,0-2 0 0 0,0 1 0 0 0,-2 0 0 0 0,0 1 0 0 0,0 0 0 0 0,-2-1 0 0 0,-1-1 0 0 0,0 1 0 0 0,0 0 0 0 0,1 1 0 0 0,1 1 0 0 0,-1-1 0 0 0,1 1 0 0 0,1 0 0 0 0,-1 0 0 0 0,1 0 0 0 0,-1 0 0 0 0,0 1 0 0 0,0-1 0 0 0,0 0 0 0 0,0 0 0 0 0,0 0 0 0 0,0 0 0 0 0,0 0 0 0 0,-1 0 0 0 0,2 0 0 0 0,1 0 0 0 0,1 0 0 0 0,3 0 0 0 0,-1 0 0 0 0,0 0 0 0 0,-1 0 0 0 0,-1 0 0 0 0,-1 0 0 0 0,-1 0 0 0 0,-1 0 0 0 0,-1 1 0 0 0,-1 2 0 0 0,-1-1 0 0 0,1 0 0 0 0,-1 1 0 0 0,0 0 0 0 0,0-1 0 0 0,1 0 0 0 0,-2 1 0 0 0,1 0 0 0 0,1 0 0 0 0,0-1 0 0 0,-1 1 0 0 0,1 0 0 0 0,-1 1 0 0 0,2 2 0 0 0,-1-1 0 0 0,0 2 0 0 0,-1 0 0 0 0,0 1 0 0 0,-1 1 0 0 0,-2 1 0 0 0,0 0 0 0 0,0-2 0 0 0,0 1 0 0 0,0-3 0 0 0,0 0 0 0 0,-1 1 0 0 0,1-1 0 0 0,0 1 0 0 0,1 0 0 0 0,1 0 0 0 0,-1 2 0 0 0,1-2 0 0 0,0 1 0 0 0,-2-1 0 0 0,-1 1 0 0 0,-2 1 0 0 0,0 0 0 0 0,-1 1 0 0 0,0 0 0 0 0,0 0 0 0 0,0 0 0 0 0,-1 0 0 0 0,1 0 0 0 0,0 0 0 0 0,0 0 0 0 0,0 1 0 0 0,0-1 0 0 0,0 0 0 0 0,0 0 0 0 0,0 0 0 0 0,0 0 0 0 0,0 0 0 0 0,0 0 0 0 0,-2-2 0 0 0,-2-1 0 0 0,-2-1 0 0 0,-2-1 0 0 0,-1-3 0 0 0,-2 0 0 0 0,-2-2 0 0 0,-1 2 0 0 0,0 0 0 0 0,1 0 0 0 0,0-1 0 0 0,1 0 0 0 0,1 0 0 0 0,0 1 0 0 0,0 0 0 0 0,1 1 0 0 0,-1-1 0 0 0,1 1 0 0 0,0 0 0 0 0,-1-1 0 0 0,0 0 0 0 0,-1 0 0 0 0,-2-2 0 0 0,0 1 0 0 0,-1-1 0 0 0,0 0 0 0 0,0-1 0 0 0,0 1 0 0 0,-1 0 0 0 0,2 0 0 0 0,0 0 0 0 0,2 0 0 0 0,-2 0 0 0 0,0 0 0 0 0,1 0 0 0 0,0 0 0 0 0,1 0 0 0 0,0 0 0 0 0,1 0 0 0 0,0 0 0 0 0,1 0 0 0 0,0 0 0 0 0,-1 0 0 0 0,1 0 0 0 0,0 0 0 0 0,-1 0 0 0 0,1 0 0 0 0,-1 0 0 0 0,1 0 0 0 0,-1 0 0 0 0,1 0 0 0 0,-1 0 0 0 0,0 0 0 0 0,1 0 0 0 0,-1 0 0 0 0,1 0 0 0 0,-1 0 0 0 0,0 0 0 0 0,0 0 0 0 0,1 0 0 0 0,-1 0 0 0 0,0 0 0 0 0,0 0 0 0 0,1 0 0 0 0,-1 0 0 0 0,0 0 0 0 0,0 0 0 0 0,0 0 0 0 0,-1 0 0 0 0,-2 0 0 0 0,0 0 0 0 0,1 0 0 0 0,1 0 0 0 0,0 0 0 0 0,1 0 0 0 0,0 0 0 0 0,1 0 0 0 0,-1 0 0 0 0,1 0 0 0 0,-1 0 0 0 0,0 0 0 0 0,-1 0 0 0 0,-2 0 0 0 0,1 0 0 0 0,-2 0 0 0 0,-3 0 0 0 0,1 0 0 0 0,-2 0 0 0 0,2 0 0 0 0,-2 0 0 0 0,2 0 0 0 0,-1 0 0 0 0,1 0 0 0 0,-1 0 0 0 0,-1 0 0 0 0,1 0 0 0 0,-1 0 0 0 0,0 2 0 0 0,0 1 0 0 0,-1-1 0 0 0,3 2 0 0 0,-2 0 0 0 0,0-1 0 0 0,1-1 0 0 0,-1 0 0 0 0,1 1 0 0 0,0-1 0 0 0,1 1 0 0 0,-1-2 0 0 0,2 1 0 0 0,-2-2 0 0 0,1 0 0 0 0,2 1 0 0 0,1 0 0 0 0,2 2 0 0 0,0-1 0 0 0,1-1 0 0 0,0 2 0 0 0,1 1 0 0 0,-1-2 0 0 0,1 0 0 0 0,0 1 0 0 0,-1 0 0 0 0,1 0 0 0 0,0-1 0 0 0,0-1 0 0 0,-1-1 0 0 0,1 1 0 0 0,0-1 0 0 0,0 0 0 0 0,-1 0 0 0 0,1-1 0 0 0,0 1 0 0 0,-1 0 0 0 0,1 0 0 0 0,-1 0 0 0 0,0 0 0 0 0,0 0 0 0 0,1 0 0 0 0,-1 0 0 0 0,0 0 0 0 0,0 2 0 0 0,-2 0 0 0 0,0 1 0 0 0,-1-2 0 0 0,1 1 0 0 0,-1-1 0 0 0,-1-1 0 0 0,1 0 0 0 0,1 0 0 0 0,-1 0 0 0 0,0 0 0 0 0,0 0 0 0 0,2 0 0 0 0,-3 0 0 0 0,1 2 0 0 0,0 0 0 0 0,-1 0 0 0 0,0 0 0 0 0,1-1 0 0 0,-2 0 0 0 0,1 0 0 0 0,0-1 0 0 0,2 2 0 0 0,0 0 0 0 0,2 0 0 0 0,0 0 0 0 0,0-1 0 0 0,1 0 0 0 0,-1-1 0 0 0,1 0 0 0 0,0 0 0 0 0,0 0 0 0 0,0 0 0 0 0,1 0 0 0 0,-1 0 0 0 0,2 0 0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20T23:26:25.258"/>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18286 7877 16383 0 0,'1'0'0'0'0,"3"0"0"0"0,3 0 0 0 0,1 0 0 0 0,1 0 0 0 0,1 0 0 0 0,1 0 0 0 0,0 0 0 0 0,-1 0 0 0 0,1 0 0 0 0,-1 0 0 0 0,0 0 0 0 0,0 0 0 0 0,1 0 0 0 0,-1 0 0 0 0,1-2 0 0 0,-1 0 0 0 0,1-1 0 0 0,-1 1 0 0 0,1 1 0 0 0,-1 0 0 0 0,0 1 0 0 0,0 0 0 0 0,-1 0 0 0 0,1 0 0 0 0,0 0 0 0 0,-1 0 0 0 0,1 0 0 0 0,0 0 0 0 0,0 0 0 0 0,0 0 0 0 0,0 0 0 0 0,1 0 0 0 0,-1 0 0 0 0,1 0 0 0 0,0 0 0 0 0,-1 0 0 0 0,1 0 0 0 0,-1 0 0 0 0,0 0 0 0 0,0 0 0 0 0,1 0 0 0 0,-1 0 0 0 0,0 0 0 0 0,0 0 0 0 0,0 0 0 0 0,0 0 0 0 0,0 0 0 0 0,0 0 0 0 0,1 0 0 0 0,-1 0 0 0 0,0 0 0 0 0,1 0 0 0 0,-1 0 0 0 0,1 0 0 0 0,-1 0 0 0 0,1 0 0 0 0,-1 0 0 0 0,1 0 0 0 0,-1 0 0 0 0,1 0 0 0 0,-1 0 0 0 0,0 0 0 0 0,1 0 0 0 0,-1 0 0 0 0,1 0 0 0 0,-1 0 0 0 0,1 0 0 0 0,-1 0 0 0 0,1 0 0 0 0,-1 0 0 0 0,0 0 0 0 0,1 0 0 0 0,-1 0 0 0 0,0 0 0 0 0,-1 0 0 0 0,1 0 0 0 0,0 0 0 0 0,0 0 0 0 0,0 0 0 0 0,0 0 0 0 0,0 0 0 0 0,-1 0 0 0 0,1 0 0 0 0,0 0 0 0 0,0 0 0 0 0,0 0 0 0 0,0 0 0 0 0,0 0 0 0 0,0 0 0 0 0,0 0 0 0 0,0 0 0 0 0,0 0 0 0 0,0 0 0 0 0,0 0 0 0 0,0 0 0 0 0,0 0 0 0 0,0 0 0 0 0,0 0 0 0 0,0 0 0 0 0,0 0 0 0 0,0 0 0 0 0,0 0 0 0 0,0 0 0 0 0,0 0 0 0 0,0 0 0 0 0,0 0 0 0 0,0 0 0 0 0,0 0 0 0 0,0 0 0 0 0,0 0 0 0 0,1 0 0 0 0,-1 0 0 0 0,0 0 0 0 0,0 0 0 0 0,0 0 0 0 0,0 0 0 0 0,0 0 0 0 0,-1 2 0 0 0,1 0 0 0 0,0 0 0 0 0,0 0 0 0 0,0-1 0 0 0,-1 0 0 0 0,1-1 0 0 0,-1 0 0 0 0,1 0 0 0 0,0 0 0 0 0,-2 2 0 0 0,-1 0 0 0 0,1 1 0 0 0,-2 0 0 0 0,1 0 0 0 0,-1 0 0 0 0,2-1 0 0 0,0 0 0 0 0,1-2 0 0 0,0 1 0 0 0,1-1 0 0 0,0 0 0 0 0,-2-2 0 0 0,-2-2 0 0 0,-2-1 0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838200" y="1122363"/>
            <a:ext cx="9829800" cy="2387600"/>
          </a:xfrm>
        </p:spPr>
        <p:txBody>
          <a:bodyPr anchor="b">
            <a:normAutofit/>
          </a:bodyPr>
          <a:lstStyle>
            <a:lvl1pPr algn="l">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838200" y="3602038"/>
            <a:ext cx="98298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838200" y="136525"/>
            <a:ext cx="2743200" cy="365125"/>
          </a:xfrm>
        </p:spPr>
        <p:txBody>
          <a:bodyPr/>
          <a:lstStyle>
            <a:lvl1pPr algn="l">
              <a:defRPr/>
            </a:lvl1pPr>
          </a:lstStyle>
          <a:p>
            <a:fld id="{9549D6DC-E1CB-4874-BF52-C3407230D20E}" type="datetime1">
              <a:rPr lang="en-US" smtClean="0"/>
              <a:t>10/8/23</a:t>
            </a:fld>
            <a:endParaRPr lang="en-US"/>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838200"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88592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F7701D81-C4B9-4A87-89A7-22E29E6C9200}" type="datetime1">
              <a:rPr lang="en-US" smtClean="0"/>
              <a:t>10/8/23</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90433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8724900" y="731520"/>
            <a:ext cx="2628900" cy="537807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838200" y="731520"/>
            <a:ext cx="7734300" cy="53780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EE307718-69F7-427E-95A3-C1246AF46913}" type="datetime1">
              <a:rPr lang="en-US" smtClean="0"/>
              <a:t>10/8/23</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5852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p:txBody>
          <a:bodyPr/>
          <a:lstStyle/>
          <a:p>
            <a:fld id="{48913E51-B7F7-4C24-B8E3-5471755DC0E0}" type="datetime1">
              <a:rPr lang="en-US" smtClean="0"/>
              <a:t>10/8/23</a:t>
            </a:fld>
            <a:endParaRPr lang="en-US"/>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988655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831850" y="1709738"/>
            <a:ext cx="10515600" cy="2852737"/>
          </a:xfrm>
        </p:spPr>
        <p:txBody>
          <a:bodyPr anchor="b">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831850" y="4589463"/>
            <a:ext cx="10515600" cy="1500187"/>
          </a:xfrm>
        </p:spPr>
        <p:txBody>
          <a:bodyPr>
            <a:normAutofit/>
          </a:bodyPr>
          <a:lstStyle>
            <a:lvl1pPr marL="0" indent="0">
              <a:buNone/>
              <a:defRPr sz="2000">
                <a:solidFill>
                  <a:schemeClr val="tx2">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DA91A59F-D956-4598-A3C1-AE72A5387751}" type="datetime1">
              <a:rPr lang="en-US" smtClean="0"/>
              <a:t>10/8/23</a:t>
            </a:fld>
            <a:endParaRPr lang="en-US" dirty="0"/>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273BAE12-D270-459D-897B-6833652BB167}" type="slidenum">
              <a:rPr lang="en-US" smtClean="0"/>
              <a:t>‹#›</a:t>
            </a:fld>
            <a:endParaRPr lang="en-US" dirty="0"/>
          </a:p>
        </p:txBody>
      </p:sp>
    </p:spTree>
    <p:extLst>
      <p:ext uri="{BB962C8B-B14F-4D97-AF65-F5344CB8AC3E}">
        <p14:creationId xmlns:p14="http://schemas.microsoft.com/office/powerpoint/2010/main" val="2695063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838200" y="2195847"/>
            <a:ext cx="5181600" cy="3981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6172200" y="2195847"/>
            <a:ext cx="5181600" cy="3981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D70BBD69-7BD3-4731-8064-242619E92CBE}" type="datetime1">
              <a:rPr lang="en-US" smtClean="0"/>
              <a:t>10/8/23</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921775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839788" y="731520"/>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839788" y="2149131"/>
            <a:ext cx="5157787" cy="693696"/>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839788" y="2910625"/>
            <a:ext cx="5157787" cy="310056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6172200" y="2149131"/>
            <a:ext cx="5183188" cy="693696"/>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6172200" y="2910625"/>
            <a:ext cx="5183188" cy="310056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38BD77D9-239F-488B-9358-023C46BC7084}" type="datetime1">
              <a:rPr lang="en-US" smtClean="0"/>
              <a:t>10/8/23</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515738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838200" y="731520"/>
            <a:ext cx="10515600"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1EE61C24-7140-4FDE-92F3-654C6E2D3C1C}" type="datetime1">
              <a:rPr lang="en-US" smtClean="0"/>
              <a:t>10/8/23</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423225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DC4D6ACF-ECB9-4B5F-A429-08B8AC75E8EF}" type="datetime1">
              <a:rPr lang="en-US" smtClean="0"/>
              <a:t>10/8/23</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688908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839788" y="731520"/>
            <a:ext cx="3932237" cy="2346326"/>
          </a:xfrm>
        </p:spPr>
        <p:txBody>
          <a:bodyPr anchor="b">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731521"/>
            <a:ext cx="6172200" cy="512953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839788" y="3429000"/>
            <a:ext cx="3932237"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788B429B-EE2A-486A-BDB9-0C848B4FAFDD}" type="datetime1">
              <a:rPr lang="en-US" smtClean="0"/>
              <a:t>10/8/23</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407827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839788" y="731520"/>
            <a:ext cx="3932237" cy="2341564"/>
          </a:xfrm>
        </p:spPr>
        <p:txBody>
          <a:bodyPr anchor="b">
            <a:no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687257"/>
            <a:ext cx="6172200" cy="517379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839788"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8DA5FE4A-CB8D-40AB-BFFC-AAF37EA071CB}" type="datetime1">
              <a:rPr lang="en-US" smtClean="0"/>
              <a:t>10/8/23</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198160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293296F-4C3A-4530-98F5-F83646ACE913}"/>
              </a:ext>
              <a:ext uri="{C183D7F6-B498-43B3-948B-1728B52AA6E4}">
                <adec:decorative xmlns:adec="http://schemas.microsoft.com/office/drawing/2017/decorative" val="1"/>
              </a:ext>
            </a:extLst>
          </p:cNvPr>
          <p:cNvSpPr/>
          <p:nvPr/>
        </p:nvSpPr>
        <p:spPr>
          <a:xfrm>
            <a:off x="2189" y="0"/>
            <a:ext cx="12192000" cy="6857997"/>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3914D2BD-3C47-433D-81FE-DC6C39595F0E}"/>
              </a:ext>
              <a:ext uri="{C183D7F6-B498-43B3-948B-1728B52AA6E4}">
                <adec:decorative xmlns:adec="http://schemas.microsoft.com/office/drawing/2017/decorative" val="1"/>
              </a:ext>
            </a:extLst>
          </p:cNvPr>
          <p:cNvGrpSpPr/>
          <p:nvPr/>
        </p:nvGrpSpPr>
        <p:grpSpPr>
          <a:xfrm>
            <a:off x="572" y="-1"/>
            <a:ext cx="12192000" cy="6857996"/>
            <a:chOff x="572" y="-1"/>
            <a:chExt cx="12192000" cy="6857996"/>
          </a:xfrm>
        </p:grpSpPr>
        <p:cxnSp>
          <p:nvCxnSpPr>
            <p:cNvPr id="9" name="Straight Connector 8">
              <a:extLst>
                <a:ext uri="{FF2B5EF4-FFF2-40B4-BE49-F238E27FC236}">
                  <a16:creationId xmlns:a16="http://schemas.microsoft.com/office/drawing/2014/main" id="{D3DD55E4-EA4F-4874-8B5B-6E0EAF4BBFC4}"/>
                </a:ext>
              </a:extLst>
            </p:cNvPr>
            <p:cNvCxnSpPr>
              <a:cxnSpLocks/>
            </p:cNvCxnSpPr>
            <p:nvPr/>
          </p:nvCxnSpPr>
          <p:spPr>
            <a:xfrm>
              <a:off x="1667" y="6276706"/>
              <a:ext cx="12189811"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2950BAF-7673-4138-AEA2-DE7D368CC357}"/>
                </a:ext>
              </a:extLst>
            </p:cNvPr>
            <p:cNvCxnSpPr>
              <a:cxnSpLocks/>
            </p:cNvCxnSpPr>
            <p:nvPr/>
          </p:nvCxnSpPr>
          <p:spPr>
            <a:xfrm>
              <a:off x="572" y="580876"/>
              <a:ext cx="12192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BE3E2B5-EA1C-415A-941A-843C7EA148E1}"/>
                </a:ext>
              </a:extLst>
            </p:cNvPr>
            <p:cNvCxnSpPr>
              <a:cxnSpLocks/>
            </p:cNvCxnSpPr>
            <p:nvPr/>
          </p:nvCxnSpPr>
          <p:spPr>
            <a:xfrm rot="16200000">
              <a:off x="8134324"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87FA3A6-E398-4576-B6B8-3328028D84B2}"/>
                </a:ext>
              </a:extLst>
            </p:cNvPr>
            <p:cNvCxnSpPr>
              <a:cxnSpLocks/>
            </p:cNvCxnSpPr>
            <p:nvPr/>
          </p:nvCxnSpPr>
          <p:spPr>
            <a:xfrm rot="16200000">
              <a:off x="-2794261"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Graphic 33">
              <a:extLst>
                <a:ext uri="{FF2B5EF4-FFF2-40B4-BE49-F238E27FC236}">
                  <a16:creationId xmlns:a16="http://schemas.microsoft.com/office/drawing/2014/main" id="{EFB597D7-65E0-476A-B9EB-3AA6ED33884C}"/>
                </a:ext>
              </a:extLst>
            </p:cNvPr>
            <p:cNvSpPr/>
            <p:nvPr/>
          </p:nvSpPr>
          <p:spPr>
            <a:xfrm>
              <a:off x="4277016" y="-1"/>
              <a:ext cx="3637968" cy="580875"/>
            </a:xfrm>
            <a:custGeom>
              <a:avLst/>
              <a:gdLst>
                <a:gd name="connsiteX0" fmla="*/ 0 w 2679858"/>
                <a:gd name="connsiteY0" fmla="*/ 4953 h 434911"/>
                <a:gd name="connsiteX1" fmla="*/ 1336548 w 2679858"/>
                <a:gd name="connsiteY1" fmla="*/ 434912 h 434911"/>
                <a:gd name="connsiteX2" fmla="*/ 2679859 w 2679858"/>
                <a:gd name="connsiteY2" fmla="*/ 0 h 434911"/>
              </a:gdLst>
              <a:ahLst/>
              <a:cxnLst>
                <a:cxn ang="0">
                  <a:pos x="connsiteX0" y="connsiteY0"/>
                </a:cxn>
                <a:cxn ang="0">
                  <a:pos x="connsiteX1" y="connsiteY1"/>
                </a:cxn>
                <a:cxn ang="0">
                  <a:pos x="connsiteX2" y="connsiteY2"/>
                </a:cxn>
              </a:cxnLst>
              <a:rect l="l" t="t" r="r" b="b"/>
              <a:pathLst>
                <a:path w="2679858" h="434911">
                  <a:moveTo>
                    <a:pt x="0" y="4953"/>
                  </a:moveTo>
                  <a:cubicBezTo>
                    <a:pt x="370427" y="274606"/>
                    <a:pt x="833723" y="434912"/>
                    <a:pt x="1336548" y="434912"/>
                  </a:cubicBezTo>
                  <a:cubicBezTo>
                    <a:pt x="1842326" y="434912"/>
                    <a:pt x="2308289" y="272701"/>
                    <a:pt x="2679859" y="0"/>
                  </a:cubicBezTo>
                </a:path>
              </a:pathLst>
            </a:custGeom>
            <a:noFill/>
            <a:ln w="12700" cap="flat">
              <a:solidFill>
                <a:schemeClr val="accent4"/>
              </a:solidFill>
              <a:prstDash val="solid"/>
              <a:miter/>
            </a:ln>
          </p:spPr>
          <p:txBody>
            <a:bodyPr rtlCol="0" anchor="ctr"/>
            <a:lstStyle/>
            <a:p>
              <a:endParaRPr lang="en-US" dirty="0"/>
            </a:p>
          </p:txBody>
        </p:sp>
        <p:sp>
          <p:nvSpPr>
            <p:cNvPr id="14" name="Graphic 33">
              <a:extLst>
                <a:ext uri="{FF2B5EF4-FFF2-40B4-BE49-F238E27FC236}">
                  <a16:creationId xmlns:a16="http://schemas.microsoft.com/office/drawing/2014/main" id="{11AA060A-BE0E-4687-8F9E-0E2955D9796D}"/>
                </a:ext>
              </a:extLst>
            </p:cNvPr>
            <p:cNvSpPr/>
            <p:nvPr/>
          </p:nvSpPr>
          <p:spPr>
            <a:xfrm rot="10800000">
              <a:off x="4305089" y="6276705"/>
              <a:ext cx="3581824" cy="581290"/>
            </a:xfrm>
            <a:custGeom>
              <a:avLst/>
              <a:gdLst>
                <a:gd name="connsiteX0" fmla="*/ 0 w 2679858"/>
                <a:gd name="connsiteY0" fmla="*/ 4953 h 434911"/>
                <a:gd name="connsiteX1" fmla="*/ 1336548 w 2679858"/>
                <a:gd name="connsiteY1" fmla="*/ 434912 h 434911"/>
                <a:gd name="connsiteX2" fmla="*/ 2679859 w 2679858"/>
                <a:gd name="connsiteY2" fmla="*/ 0 h 434911"/>
              </a:gdLst>
              <a:ahLst/>
              <a:cxnLst>
                <a:cxn ang="0">
                  <a:pos x="connsiteX0" y="connsiteY0"/>
                </a:cxn>
                <a:cxn ang="0">
                  <a:pos x="connsiteX1" y="connsiteY1"/>
                </a:cxn>
                <a:cxn ang="0">
                  <a:pos x="connsiteX2" y="connsiteY2"/>
                </a:cxn>
              </a:cxnLst>
              <a:rect l="l" t="t" r="r" b="b"/>
              <a:pathLst>
                <a:path w="2679858" h="434911">
                  <a:moveTo>
                    <a:pt x="0" y="4953"/>
                  </a:moveTo>
                  <a:cubicBezTo>
                    <a:pt x="370427" y="274606"/>
                    <a:pt x="833723" y="434912"/>
                    <a:pt x="1336548" y="434912"/>
                  </a:cubicBezTo>
                  <a:cubicBezTo>
                    <a:pt x="1842326" y="434912"/>
                    <a:pt x="2308289" y="272701"/>
                    <a:pt x="2679859" y="0"/>
                  </a:cubicBezTo>
                </a:path>
              </a:pathLst>
            </a:custGeom>
            <a:noFill/>
            <a:ln w="12700" cap="flat">
              <a:solidFill>
                <a:schemeClr val="accent4"/>
              </a:solidFill>
              <a:prstDash val="solid"/>
              <a:miter/>
            </a:ln>
          </p:spPr>
          <p:txBody>
            <a:bodyPr rtlCol="0" anchor="ctr"/>
            <a:lstStyle/>
            <a:p>
              <a:endParaRPr lang="en-US" dirty="0"/>
            </a:p>
          </p:txBody>
        </p:sp>
      </p:gr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838200" y="727323"/>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838200" y="2189408"/>
            <a:ext cx="10515600" cy="38217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838200" y="136525"/>
            <a:ext cx="2743200" cy="365125"/>
          </a:xfrm>
          <a:prstGeom prst="rect">
            <a:avLst/>
          </a:prstGeom>
        </p:spPr>
        <p:txBody>
          <a:bodyPr vert="horz" lIns="91440" tIns="45720" rIns="91440" bIns="45720" rtlCol="0" anchor="ctr"/>
          <a:lstStyle>
            <a:lvl1pPr algn="l">
              <a:defRPr sz="800" cap="all" spc="150" baseline="0">
                <a:solidFill>
                  <a:schemeClr val="tx2">
                    <a:lumMod val="60000"/>
                    <a:lumOff val="40000"/>
                  </a:schemeClr>
                </a:solidFill>
              </a:defRPr>
            </a:lvl1pPr>
          </a:lstStyle>
          <a:p>
            <a:fld id="{C0517C94-3B1E-4991-BED3-41F8B0158A00}" type="datetime1">
              <a:rPr lang="en-US" smtClean="0"/>
              <a:t>10/8/23</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838200" y="6356350"/>
            <a:ext cx="3450659" cy="365125"/>
          </a:xfrm>
          <a:prstGeom prst="rect">
            <a:avLst/>
          </a:prstGeom>
        </p:spPr>
        <p:txBody>
          <a:bodyPr vert="horz" lIns="91440" tIns="45720" rIns="91440" bIns="45720" rtlCol="0" anchor="ctr"/>
          <a:lstStyle>
            <a:lvl1pPr algn="l">
              <a:defRPr sz="800" cap="all" spc="150" baseline="0">
                <a:solidFill>
                  <a:schemeClr val="tx2">
                    <a:lumMod val="60000"/>
                    <a:lumOff val="40000"/>
                  </a:schemeClr>
                </a:solidFill>
              </a:defRPr>
            </a:lvl1pPr>
          </a:lstStyle>
          <a:p>
            <a:endParaRPr lang="en-US" dirty="0"/>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563467" y="3246434"/>
            <a:ext cx="628533" cy="365125"/>
          </a:xfrm>
          <a:prstGeom prst="rect">
            <a:avLst/>
          </a:prstGeom>
        </p:spPr>
        <p:txBody>
          <a:bodyPr vert="horz" lIns="91440" tIns="45720" rIns="91440" bIns="45720" rtlCol="0" anchor="ctr"/>
          <a:lstStyle>
            <a:lvl1pPr algn="ctr">
              <a:defRPr sz="1100" cap="all" spc="150" baseline="0">
                <a:solidFill>
                  <a:schemeClr val="tx2">
                    <a:lumMod val="60000"/>
                    <a:lumOff val="40000"/>
                  </a:schemeClr>
                </a:solidFill>
              </a:defRPr>
            </a:lvl1pPr>
          </a:lstStyle>
          <a:p>
            <a:fld id="{273BAE12-D270-459D-897B-6833652BB167}" type="slidenum">
              <a:rPr lang="en-US" smtClean="0"/>
              <a:pPr/>
              <a:t>‹#›</a:t>
            </a:fld>
            <a:endParaRPr lang="en-US" dirty="0"/>
          </a:p>
        </p:txBody>
      </p:sp>
    </p:spTree>
    <p:extLst>
      <p:ext uri="{BB962C8B-B14F-4D97-AF65-F5344CB8AC3E}">
        <p14:creationId xmlns:p14="http://schemas.microsoft.com/office/powerpoint/2010/main" val="1322031398"/>
      </p:ext>
    </p:extLst>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hf sldNum="0" hdr="0" ftr="0" dt="0"/>
  <p:txStyles>
    <p:titleStyle>
      <a:lvl1pPr algn="l" defTabSz="914400" rtl="0" eaLnBrk="1" latinLnBrk="0" hangingPunct="1">
        <a:lnSpc>
          <a:spcPct val="100000"/>
        </a:lnSpc>
        <a:spcBef>
          <a:spcPct val="0"/>
        </a:spcBef>
        <a:buNone/>
        <a:defRPr sz="4400" kern="1200">
          <a:solidFill>
            <a:schemeClr val="tx2">
              <a:lumMod val="60000"/>
              <a:lumOff val="40000"/>
            </a:schemeClr>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2">
              <a:lumMod val="60000"/>
              <a:lumOff val="40000"/>
            </a:schemeClr>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2">
              <a:lumMod val="60000"/>
              <a:lumOff val="40000"/>
            </a:schemeClr>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2">
              <a:lumMod val="60000"/>
              <a:lumOff val="40000"/>
            </a:schemeClr>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2">
              <a:lumMod val="60000"/>
              <a:lumOff val="40000"/>
            </a:schemeClr>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2">
              <a:lumMod val="60000"/>
              <a:lumOff val="4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www.bauer-power.net/2018/01/top-5-computer-security-threats.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eveloper.microsoft.com/en-us/microsoft-edge/tools/vms/" TargetMode="External"/><Relationship Id="rId2" Type="http://schemas.openxmlformats.org/officeDocument/2006/relationships/hyperlink" Target="https://intezer.com" TargetMode="External"/><Relationship Id="rId1" Type="http://schemas.openxmlformats.org/officeDocument/2006/relationships/slideLayout" Target="../slideLayouts/slideLayout2.xml"/><Relationship Id="rId5" Type="http://schemas.openxmlformats.org/officeDocument/2006/relationships/hyperlink" Target="https://zeltser.com/malicious-ip-blocklists/" TargetMode="External"/><Relationship Id="rId4" Type="http://schemas.openxmlformats.org/officeDocument/2006/relationships/hyperlink" Target="https://zeltser.com/malware-sample-sourc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customXml" Target="../ink/ink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customXml" Target="../ink/ink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customXml" Target="../ink/ink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intezer.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5D20674-CF0C-4687-81B6-A613F871AF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6C819BFF-25C5-425C-8CD1-789F7A30D2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4" y="1840754"/>
            <a:ext cx="12188952" cy="5017246"/>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461839" y="239090"/>
            <a:ext cx="9611208" cy="810622"/>
          </a:xfrm>
        </p:spPr>
        <p:txBody>
          <a:bodyPr anchor="b">
            <a:normAutofit fontScale="90000"/>
          </a:bodyPr>
          <a:lstStyle/>
          <a:p>
            <a:r>
              <a:rPr lang="en-US" dirty="0">
                <a:solidFill>
                  <a:srgbClr val="0070C0"/>
                </a:solidFill>
              </a:rPr>
              <a:t>Threat Hunting  -  Session 5</a:t>
            </a:r>
          </a:p>
        </p:txBody>
      </p:sp>
      <p:pic>
        <p:nvPicPr>
          <p:cNvPr id="13" name="Picture 13" descr="St. Lawrence College">
            <a:extLst>
              <a:ext uri="{FF2B5EF4-FFF2-40B4-BE49-F238E27FC236}">
                <a16:creationId xmlns:a16="http://schemas.microsoft.com/office/drawing/2014/main" id="{1D1EB6B3-1A14-8D8C-D0DB-6DDD32C90ABB}"/>
              </a:ext>
            </a:extLst>
          </p:cNvPr>
          <p:cNvPicPr>
            <a:picLocks noChangeAspect="1"/>
          </p:cNvPicPr>
          <p:nvPr/>
        </p:nvPicPr>
        <p:blipFill>
          <a:blip r:embed="rId2"/>
          <a:stretch>
            <a:fillRect/>
          </a:stretch>
        </p:blipFill>
        <p:spPr>
          <a:xfrm>
            <a:off x="193288" y="159644"/>
            <a:ext cx="1525859" cy="885807"/>
          </a:xfrm>
          <a:prstGeom prst="rect">
            <a:avLst/>
          </a:prstGeom>
        </p:spPr>
      </p:pic>
      <p:pic>
        <p:nvPicPr>
          <p:cNvPr id="6" name="Picture 6" descr="A picture containing text, device&#10;&#10;Description automatically generated">
            <a:extLst>
              <a:ext uri="{FF2B5EF4-FFF2-40B4-BE49-F238E27FC236}">
                <a16:creationId xmlns:a16="http://schemas.microsoft.com/office/drawing/2014/main" id="{15E71F10-C255-5F80-8384-44A010FEAEB9}"/>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137583" y="1122932"/>
            <a:ext cx="12493311" cy="5980374"/>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AC47-B314-AE3F-73B2-7B88B4E92049}"/>
              </a:ext>
            </a:extLst>
          </p:cNvPr>
          <p:cNvSpPr>
            <a:spLocks noGrp="1"/>
          </p:cNvSpPr>
          <p:nvPr>
            <p:ph type="title"/>
          </p:nvPr>
        </p:nvSpPr>
        <p:spPr>
          <a:xfrm>
            <a:off x="670932" y="-359921"/>
            <a:ext cx="10515600" cy="1325563"/>
          </a:xfrm>
        </p:spPr>
        <p:txBody>
          <a:bodyPr>
            <a:normAutofit/>
          </a:bodyPr>
          <a:lstStyle/>
          <a:p>
            <a:r>
              <a:rPr lang="en-US" sz="3600" dirty="0"/>
              <a:t>Threat Hunting Advanced Analysis</a:t>
            </a:r>
          </a:p>
        </p:txBody>
      </p:sp>
      <p:sp>
        <p:nvSpPr>
          <p:cNvPr id="4" name="Content Placeholder 3">
            <a:extLst>
              <a:ext uri="{FF2B5EF4-FFF2-40B4-BE49-F238E27FC236}">
                <a16:creationId xmlns:a16="http://schemas.microsoft.com/office/drawing/2014/main" id="{09B38D88-FD95-6C0D-068E-840610DFDA99}"/>
              </a:ext>
            </a:extLst>
          </p:cNvPr>
          <p:cNvSpPr>
            <a:spLocks noGrp="1"/>
          </p:cNvSpPr>
          <p:nvPr>
            <p:ph idx="1"/>
          </p:nvPr>
        </p:nvSpPr>
        <p:spPr>
          <a:xfrm>
            <a:off x="801029" y="693286"/>
            <a:ext cx="9837916" cy="3836431"/>
          </a:xfrm>
        </p:spPr>
        <p:txBody>
          <a:bodyPr vert="horz" lIns="91440" tIns="45720" rIns="91440" bIns="45720" rtlCol="0" anchor="t">
            <a:noAutofit/>
          </a:bodyPr>
          <a:lstStyle/>
          <a:p>
            <a:pPr>
              <a:buNone/>
            </a:pPr>
            <a:r>
              <a:rPr lang="en-US" sz="1400" b="1" dirty="0">
                <a:solidFill>
                  <a:schemeClr val="tx1"/>
                </a:solidFill>
              </a:rPr>
              <a:t>Why the right tools matter</a:t>
            </a:r>
          </a:p>
          <a:p>
            <a:pPr>
              <a:buNone/>
            </a:pPr>
            <a:r>
              <a:rPr lang="en-US" sz="1400" dirty="0">
                <a:solidFill>
                  <a:schemeClr val="tx1"/>
                </a:solidFill>
              </a:rPr>
              <a:t>     While a common recommendation in the security world is to use the VirusTotal.com site, the data on </a:t>
            </a:r>
            <a:r>
              <a:rPr lang="en-US" sz="1400" dirty="0" err="1">
                <a:solidFill>
                  <a:schemeClr val="tx1"/>
                </a:solidFill>
              </a:rPr>
              <a:t>VirusTotal</a:t>
            </a:r>
            <a:r>
              <a:rPr lang="en-US" sz="1400" dirty="0">
                <a:solidFill>
                  <a:schemeClr val="tx1"/>
                </a:solidFill>
              </a:rPr>
              <a:t> lacks contextual information and real-time public threat intelligence data so often can lead to false negatives.</a:t>
            </a:r>
            <a:br>
              <a:rPr lang="en-US" sz="1400" dirty="0">
                <a:solidFill>
                  <a:schemeClr val="tx1"/>
                </a:solidFill>
              </a:rPr>
            </a:br>
            <a:br>
              <a:rPr lang="en-US" sz="1400" dirty="0">
                <a:solidFill>
                  <a:schemeClr val="tx1"/>
                </a:solidFill>
              </a:rPr>
            </a:br>
            <a:r>
              <a:rPr lang="en-US" sz="1400" dirty="0">
                <a:solidFill>
                  <a:schemeClr val="tx1"/>
                </a:solidFill>
              </a:rPr>
              <a:t>Example using malicious JavaScript file and uploading to both </a:t>
            </a:r>
            <a:r>
              <a:rPr lang="en-US" sz="1400" dirty="0" err="1">
                <a:solidFill>
                  <a:schemeClr val="tx1"/>
                </a:solidFill>
              </a:rPr>
              <a:t>VirusTotal</a:t>
            </a:r>
            <a:r>
              <a:rPr lang="en-US" sz="1400" dirty="0">
                <a:solidFill>
                  <a:schemeClr val="tx1"/>
                </a:solidFill>
              </a:rPr>
              <a:t> and </a:t>
            </a:r>
            <a:r>
              <a:rPr lang="en-US" sz="1400" dirty="0" err="1">
                <a:solidFill>
                  <a:schemeClr val="tx1"/>
                </a:solidFill>
              </a:rPr>
              <a:t>Intezer</a:t>
            </a:r>
            <a:br>
              <a:rPr lang="en-US" sz="1400" dirty="0"/>
            </a:br>
            <a:br>
              <a:rPr lang="en-US" sz="1400" dirty="0"/>
            </a:br>
            <a:endParaRPr lang="en-US" sz="1400" dirty="0"/>
          </a:p>
          <a:p>
            <a:pPr>
              <a:buNone/>
            </a:pPr>
            <a:endParaRPr lang="en-US" sz="1400" dirty="0"/>
          </a:p>
        </p:txBody>
      </p:sp>
      <p:pic>
        <p:nvPicPr>
          <p:cNvPr id="5" name="Picture 5" descr="Graphical user interface, text, application, email&#10;&#10;Description automatically generated">
            <a:extLst>
              <a:ext uri="{FF2B5EF4-FFF2-40B4-BE49-F238E27FC236}">
                <a16:creationId xmlns:a16="http://schemas.microsoft.com/office/drawing/2014/main" id="{AAA1DBDC-FC01-AEEE-75D3-7F3D6B9D0B78}"/>
              </a:ext>
            </a:extLst>
          </p:cNvPr>
          <p:cNvPicPr>
            <a:picLocks noChangeAspect="1"/>
          </p:cNvPicPr>
          <p:nvPr/>
        </p:nvPicPr>
        <p:blipFill>
          <a:blip r:embed="rId2"/>
          <a:stretch>
            <a:fillRect/>
          </a:stretch>
        </p:blipFill>
        <p:spPr>
          <a:xfrm>
            <a:off x="1128943" y="2187903"/>
            <a:ext cx="4725879" cy="1823766"/>
          </a:xfrm>
          <a:prstGeom prst="rect">
            <a:avLst/>
          </a:prstGeom>
        </p:spPr>
      </p:pic>
      <p:pic>
        <p:nvPicPr>
          <p:cNvPr id="6" name="Picture 6">
            <a:extLst>
              <a:ext uri="{FF2B5EF4-FFF2-40B4-BE49-F238E27FC236}">
                <a16:creationId xmlns:a16="http://schemas.microsoft.com/office/drawing/2014/main" id="{B4A193BF-E144-26E4-7668-2F8C77B8CB8A}"/>
              </a:ext>
            </a:extLst>
          </p:cNvPr>
          <p:cNvPicPr>
            <a:picLocks noChangeAspect="1"/>
          </p:cNvPicPr>
          <p:nvPr/>
        </p:nvPicPr>
        <p:blipFill>
          <a:blip r:embed="rId3"/>
          <a:stretch>
            <a:fillRect/>
          </a:stretch>
        </p:blipFill>
        <p:spPr>
          <a:xfrm>
            <a:off x="1128943" y="4096510"/>
            <a:ext cx="6841724" cy="2770900"/>
          </a:xfrm>
          <a:prstGeom prst="rect">
            <a:avLst/>
          </a:prstGeom>
        </p:spPr>
      </p:pic>
    </p:spTree>
    <p:extLst>
      <p:ext uri="{BB962C8B-B14F-4D97-AF65-F5344CB8AC3E}">
        <p14:creationId xmlns:p14="http://schemas.microsoft.com/office/powerpoint/2010/main" val="2876264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D74DC-904C-73C3-8046-567AABEEFC8B}"/>
              </a:ext>
            </a:extLst>
          </p:cNvPr>
          <p:cNvSpPr>
            <a:spLocks noGrp="1"/>
          </p:cNvSpPr>
          <p:nvPr>
            <p:ph type="title"/>
          </p:nvPr>
        </p:nvSpPr>
        <p:spPr>
          <a:xfrm>
            <a:off x="750757" y="-1351"/>
            <a:ext cx="10515600" cy="1325563"/>
          </a:xfrm>
        </p:spPr>
        <p:txBody>
          <a:bodyPr>
            <a:normAutofit/>
          </a:bodyPr>
          <a:lstStyle/>
          <a:p>
            <a:r>
              <a:rPr lang="en-US" sz="3200" dirty="0"/>
              <a:t>Assignment – Session 5</a:t>
            </a:r>
            <a:br>
              <a:rPr lang="en-US" sz="3200" dirty="0"/>
            </a:br>
            <a:r>
              <a:rPr lang="en-US" sz="3200" dirty="0"/>
              <a:t>Due Date: Monday Nov 6 (post reading week)</a:t>
            </a:r>
            <a:endParaRPr lang="en-US" dirty="0"/>
          </a:p>
        </p:txBody>
      </p:sp>
      <p:sp>
        <p:nvSpPr>
          <p:cNvPr id="3" name="TextBox 2">
            <a:extLst>
              <a:ext uri="{FF2B5EF4-FFF2-40B4-BE49-F238E27FC236}">
                <a16:creationId xmlns:a16="http://schemas.microsoft.com/office/drawing/2014/main" id="{7C8F6019-EBAA-6765-672B-EA390F2E6B0F}"/>
              </a:ext>
            </a:extLst>
          </p:cNvPr>
          <p:cNvSpPr txBox="1"/>
          <p:nvPr/>
        </p:nvSpPr>
        <p:spPr>
          <a:xfrm>
            <a:off x="749993" y="1172408"/>
            <a:ext cx="10018426" cy="66479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chemeClr val="tx2">
                    <a:lumMod val="75000"/>
                    <a:lumOff val="25000"/>
                  </a:schemeClr>
                </a:solidFill>
              </a:rPr>
              <a:t>Sign up for a FREE account with </a:t>
            </a:r>
            <a:r>
              <a:rPr lang="en-US" sz="1400" dirty="0" err="1">
                <a:solidFill>
                  <a:schemeClr val="tx2">
                    <a:lumMod val="75000"/>
                    <a:lumOff val="25000"/>
                  </a:schemeClr>
                </a:solidFill>
              </a:rPr>
              <a:t>Intezer</a:t>
            </a:r>
            <a:r>
              <a:rPr lang="en-US" sz="1400" dirty="0">
                <a:solidFill>
                  <a:schemeClr val="tx2">
                    <a:lumMod val="75000"/>
                    <a:lumOff val="25000"/>
                  </a:schemeClr>
                </a:solidFill>
              </a:rPr>
              <a:t> (</a:t>
            </a:r>
            <a:r>
              <a:rPr lang="en-US" sz="1400" dirty="0">
                <a:solidFill>
                  <a:schemeClr val="tx2">
                    <a:lumMod val="75000"/>
                    <a:lumOff val="25000"/>
                  </a:schemeClr>
                </a:solidFill>
                <a:hlinkClick r:id="rId2">
                  <a:extLst>
                    <a:ext uri="{A12FA001-AC4F-418D-AE19-62706E023703}">
                      <ahyp:hlinkClr xmlns:ahyp="http://schemas.microsoft.com/office/drawing/2018/hyperlinkcolor" val="tx"/>
                    </a:ext>
                  </a:extLst>
                </a:hlinkClick>
              </a:rPr>
              <a:t>https://intezer.com</a:t>
            </a:r>
            <a:r>
              <a:rPr lang="en-US" sz="1400" dirty="0">
                <a:solidFill>
                  <a:schemeClr val="tx2">
                    <a:lumMod val="75000"/>
                    <a:lumOff val="25000"/>
                  </a:schemeClr>
                </a:solidFill>
              </a:rPr>
              <a:t>)- Click on "Start now for free" and complete the account registration process.  Go to the Scans section of </a:t>
            </a:r>
            <a:r>
              <a:rPr lang="en-US" sz="1400" dirty="0" err="1">
                <a:solidFill>
                  <a:schemeClr val="tx2">
                    <a:lumMod val="75000"/>
                    <a:lumOff val="25000"/>
                  </a:schemeClr>
                </a:solidFill>
              </a:rPr>
              <a:t>Intezer</a:t>
            </a:r>
            <a:r>
              <a:rPr lang="en-US" sz="1400" dirty="0">
                <a:solidFill>
                  <a:schemeClr val="tx2">
                    <a:lumMod val="75000"/>
                    <a:lumOff val="25000"/>
                  </a:schemeClr>
                </a:solidFill>
              </a:rPr>
              <a:t> Analyze.</a:t>
            </a:r>
            <a:br>
              <a:rPr lang="en-US" sz="1400" dirty="0"/>
            </a:br>
            <a:br>
              <a:rPr lang="en-US" sz="1400" dirty="0"/>
            </a:br>
            <a:r>
              <a:rPr lang="en-US" sz="1400" b="1" dirty="0">
                <a:solidFill>
                  <a:schemeClr val="tx2">
                    <a:lumMod val="75000"/>
                    <a:lumOff val="25000"/>
                  </a:schemeClr>
                </a:solidFill>
              </a:rPr>
              <a:t>1. </a:t>
            </a:r>
            <a:r>
              <a:rPr lang="en-US" sz="1400" dirty="0">
                <a:solidFill>
                  <a:schemeClr val="tx2">
                    <a:lumMod val="75000"/>
                    <a:lumOff val="25000"/>
                  </a:schemeClr>
                </a:solidFill>
              </a:rPr>
              <a:t> On the File tab, upload a malicious file for Sandbox analysis and wait for the analysis to complete.  </a:t>
            </a:r>
            <a:r>
              <a:rPr lang="en-US" sz="1400" b="1" dirty="0">
                <a:solidFill>
                  <a:schemeClr val="tx2">
                    <a:lumMod val="75000"/>
                    <a:lumOff val="25000"/>
                  </a:schemeClr>
                </a:solidFill>
              </a:rPr>
              <a:t>Repeat this process 3 times,</a:t>
            </a:r>
            <a:r>
              <a:rPr lang="en-US" sz="1400" dirty="0">
                <a:solidFill>
                  <a:schemeClr val="tx2">
                    <a:lumMod val="75000"/>
                    <a:lumOff val="25000"/>
                  </a:schemeClr>
                </a:solidFill>
              </a:rPr>
              <a:t> using a different sample file each time. Capture a screenshot in </a:t>
            </a:r>
            <a:r>
              <a:rPr lang="en-US" sz="1400" dirty="0" err="1">
                <a:solidFill>
                  <a:schemeClr val="tx2">
                    <a:lumMod val="75000"/>
                    <a:lumOff val="25000"/>
                  </a:schemeClr>
                </a:solidFill>
              </a:rPr>
              <a:t>Intezer</a:t>
            </a:r>
            <a:r>
              <a:rPr lang="en-US" sz="1400" dirty="0">
                <a:solidFill>
                  <a:schemeClr val="tx2">
                    <a:lumMod val="75000"/>
                    <a:lumOff val="25000"/>
                  </a:schemeClr>
                </a:solidFill>
              </a:rPr>
              <a:t> for each sample.  For each of these scans, on the "Detect and Hunt" tab, review the suggestions and list the 3 recommendations that you think are the most useful to implement.</a:t>
            </a:r>
            <a:br>
              <a:rPr lang="en-US" sz="1400" dirty="0">
                <a:solidFill>
                  <a:schemeClr val="tx2">
                    <a:lumMod val="75000"/>
                    <a:lumOff val="25000"/>
                  </a:schemeClr>
                </a:solidFill>
              </a:rPr>
            </a:br>
            <a:br>
              <a:rPr lang="en-US" sz="1400" dirty="0"/>
            </a:br>
            <a:r>
              <a:rPr lang="en-US" sz="1400" b="1" dirty="0">
                <a:solidFill>
                  <a:schemeClr val="tx2">
                    <a:lumMod val="75000"/>
                    <a:lumOff val="25000"/>
                  </a:schemeClr>
                </a:solidFill>
              </a:rPr>
              <a:t>2.</a:t>
            </a:r>
            <a:r>
              <a:rPr lang="en-US" sz="1400" dirty="0">
                <a:solidFill>
                  <a:schemeClr val="tx2">
                    <a:lumMod val="75000"/>
                    <a:lumOff val="25000"/>
                  </a:schemeClr>
                </a:solidFill>
              </a:rPr>
              <a:t>  On the URL tab, enter a link to a known malicious web URL and wait for the analysis to complete.  Repeat this process 3 times using a different URL each time.  Capture a screenshot in </a:t>
            </a:r>
            <a:r>
              <a:rPr lang="en-US" sz="1400" dirty="0" err="1">
                <a:solidFill>
                  <a:schemeClr val="tx2">
                    <a:lumMod val="75000"/>
                    <a:lumOff val="25000"/>
                  </a:schemeClr>
                </a:solidFill>
              </a:rPr>
              <a:t>Intezer</a:t>
            </a:r>
            <a:r>
              <a:rPr lang="en-US" sz="1400" dirty="0">
                <a:solidFill>
                  <a:schemeClr val="tx2">
                    <a:lumMod val="75000"/>
                    <a:lumOff val="25000"/>
                  </a:schemeClr>
                </a:solidFill>
              </a:rPr>
              <a:t> for each sample.</a:t>
            </a:r>
            <a:br>
              <a:rPr lang="en-US" sz="1400" dirty="0">
                <a:solidFill>
                  <a:schemeClr val="tx2">
                    <a:lumMod val="75000"/>
                    <a:lumOff val="25000"/>
                  </a:schemeClr>
                </a:solidFill>
              </a:rPr>
            </a:br>
            <a:br>
              <a:rPr lang="en-US" sz="1400" dirty="0"/>
            </a:br>
            <a:r>
              <a:rPr lang="en-US" sz="1400" b="1" dirty="0">
                <a:solidFill>
                  <a:schemeClr val="tx2">
                    <a:lumMod val="75000"/>
                    <a:lumOff val="25000"/>
                  </a:schemeClr>
                </a:solidFill>
                <a:ea typeface="+mn-lt"/>
                <a:cs typeface="+mn-lt"/>
              </a:rPr>
              <a:t>To summarize the assignment delivery requirements:  </a:t>
            </a:r>
            <a:r>
              <a:rPr lang="en-US" sz="1400" dirty="0">
                <a:solidFill>
                  <a:schemeClr val="tx2">
                    <a:lumMod val="75000"/>
                    <a:lumOff val="25000"/>
                  </a:schemeClr>
                </a:solidFill>
                <a:ea typeface="+mn-lt"/>
                <a:cs typeface="+mn-lt"/>
              </a:rPr>
              <a:t>You will be providing 3 different screenshots and 3 written descriptions of Top 3 recommendations based on the Detect and Hunt tab for Part 1.  You will just be providing 3 different screenshots for Part 2.</a:t>
            </a:r>
            <a:br>
              <a:rPr lang="en-US" sz="1400" dirty="0"/>
            </a:br>
            <a:br>
              <a:rPr lang="en-US" sz="1400" dirty="0"/>
            </a:br>
            <a:r>
              <a:rPr lang="en-US" sz="1400" b="1" dirty="0">
                <a:solidFill>
                  <a:schemeClr val="tx2">
                    <a:lumMod val="75000"/>
                    <a:lumOff val="25000"/>
                  </a:schemeClr>
                </a:solidFill>
              </a:rPr>
              <a:t>Warning: </a:t>
            </a:r>
            <a:r>
              <a:rPr lang="en-US" sz="1400" dirty="0">
                <a:solidFill>
                  <a:schemeClr val="tx2">
                    <a:lumMod val="75000"/>
                    <a:lumOff val="25000"/>
                  </a:schemeClr>
                </a:solidFill>
              </a:rPr>
              <a:t> You will be working with potentially malicious files and links.  Please be </a:t>
            </a:r>
            <a:r>
              <a:rPr lang="en-US" sz="1400" u="sng" dirty="0">
                <a:solidFill>
                  <a:schemeClr val="tx2">
                    <a:lumMod val="75000"/>
                    <a:lumOff val="25000"/>
                  </a:schemeClr>
                </a:solidFill>
              </a:rPr>
              <a:t>EXTREMELY careful </a:t>
            </a:r>
            <a:r>
              <a:rPr lang="en-US" sz="1400" dirty="0">
                <a:solidFill>
                  <a:schemeClr val="tx2">
                    <a:lumMod val="75000"/>
                    <a:lumOff val="25000"/>
                  </a:schemeClr>
                </a:solidFill>
              </a:rPr>
              <a:t>when working with these files.  It is highly recommended to use a test computer, such as </a:t>
            </a:r>
            <a:r>
              <a:rPr lang="en-US" sz="1400" dirty="0">
                <a:ea typeface="+mn-lt"/>
                <a:cs typeface="+mn-lt"/>
                <a:hlinkClick r:id="rId3"/>
              </a:rPr>
              <a:t>https://developer.microsoft.com/en-us/microsoft-edge/tools/vms/</a:t>
            </a:r>
            <a:endParaRPr lang="en-US" sz="1400" dirty="0">
              <a:solidFill>
                <a:srgbClr val="487383"/>
              </a:solidFill>
              <a:ea typeface="+mn-lt"/>
              <a:cs typeface="+mn-lt"/>
            </a:endParaRPr>
          </a:p>
          <a:p>
            <a:r>
              <a:rPr lang="en-US" sz="1400" u="sng" dirty="0">
                <a:solidFill>
                  <a:schemeClr val="tx2">
                    <a:lumMod val="75000"/>
                    <a:lumOff val="25000"/>
                  </a:schemeClr>
                </a:solidFill>
              </a:rPr>
              <a:t>Do not</a:t>
            </a:r>
            <a:r>
              <a:rPr lang="en-US" sz="1400" dirty="0">
                <a:solidFill>
                  <a:schemeClr val="tx2">
                    <a:lumMod val="75000"/>
                    <a:lumOff val="25000"/>
                  </a:schemeClr>
                </a:solidFill>
              </a:rPr>
              <a:t> directly run any files or open any URLs – you only need to copy them and upload them to </a:t>
            </a:r>
            <a:r>
              <a:rPr lang="en-US" sz="1400" dirty="0" err="1">
                <a:solidFill>
                  <a:schemeClr val="tx2">
                    <a:lumMod val="75000"/>
                    <a:lumOff val="25000"/>
                  </a:schemeClr>
                </a:solidFill>
              </a:rPr>
              <a:t>Intezer</a:t>
            </a:r>
            <a:r>
              <a:rPr lang="en-US" sz="1400" dirty="0">
                <a:solidFill>
                  <a:schemeClr val="tx2">
                    <a:lumMod val="75000"/>
                    <a:lumOff val="25000"/>
                  </a:schemeClr>
                </a:solidFill>
              </a:rPr>
              <a:t>.  Delete all of these files and links from the computer when finished.</a:t>
            </a:r>
            <a:br>
              <a:rPr lang="en-US" sz="1400" dirty="0">
                <a:solidFill>
                  <a:schemeClr val="tx2">
                    <a:lumMod val="75000"/>
                    <a:lumOff val="25000"/>
                  </a:schemeClr>
                </a:solidFill>
              </a:rPr>
            </a:br>
            <a:br>
              <a:rPr lang="en-US" sz="1400" dirty="0"/>
            </a:br>
            <a:r>
              <a:rPr lang="en-US" sz="1400" dirty="0">
                <a:solidFill>
                  <a:schemeClr val="tx2">
                    <a:lumMod val="75000"/>
                    <a:lumOff val="25000"/>
                  </a:schemeClr>
                </a:solidFill>
              </a:rPr>
              <a:t>Helpful site for finding sample files and URLs:</a:t>
            </a:r>
            <a:r>
              <a:rPr lang="en-US" sz="1400" dirty="0">
                <a:solidFill>
                  <a:schemeClr val="tx2">
                    <a:lumMod val="75000"/>
                    <a:lumOff val="25000"/>
                  </a:schemeClr>
                </a:solidFill>
                <a:ea typeface="+mn-lt"/>
                <a:cs typeface="+mn-lt"/>
              </a:rPr>
              <a:t> </a:t>
            </a:r>
            <a:br>
              <a:rPr lang="en-US" sz="1400" dirty="0">
                <a:solidFill>
                  <a:schemeClr val="tx2">
                    <a:lumMod val="75000"/>
                    <a:lumOff val="25000"/>
                  </a:schemeClr>
                </a:solidFill>
                <a:ea typeface="+mn-lt"/>
                <a:cs typeface="+mn-lt"/>
              </a:rPr>
            </a:br>
            <a:r>
              <a:rPr lang="en-US" sz="1400" dirty="0">
                <a:ea typeface="+mn-lt"/>
                <a:cs typeface="+mn-lt"/>
                <a:hlinkClick r:id="rId4"/>
              </a:rPr>
              <a:t>https://zeltser.com/malware-sample-sources/</a:t>
            </a:r>
            <a:br>
              <a:rPr lang="en-US" dirty="0"/>
            </a:br>
            <a:r>
              <a:rPr lang="en-US" sz="1400" dirty="0">
                <a:ea typeface="+mn-lt"/>
                <a:cs typeface="+mn-lt"/>
                <a:hlinkClick r:id="rId5"/>
              </a:rPr>
              <a:t>https://zeltser.com/malicious-ip-blocklists/</a:t>
            </a:r>
            <a:endParaRPr lang="en-US" sz="1400" dirty="0">
              <a:solidFill>
                <a:srgbClr val="487383"/>
              </a:solidFill>
              <a:ea typeface="+mn-lt"/>
              <a:cs typeface="+mn-lt"/>
            </a:endParaRPr>
          </a:p>
          <a:p>
            <a:br>
              <a:rPr lang="en-US" dirty="0"/>
            </a:br>
            <a:br>
              <a:rPr lang="en-US" dirty="0"/>
            </a:br>
            <a:br>
              <a:rPr lang="en-US" dirty="0"/>
            </a:br>
            <a:br>
              <a:rPr lang="en-US" dirty="0"/>
            </a:br>
            <a:endParaRPr lang="en-US" dirty="0">
              <a:solidFill>
                <a:schemeClr val="tx2">
                  <a:lumMod val="75000"/>
                  <a:lumOff val="25000"/>
                </a:schemeClr>
              </a:solidFill>
            </a:endParaRPr>
          </a:p>
        </p:txBody>
      </p:sp>
    </p:spTree>
    <p:extLst>
      <p:ext uri="{BB962C8B-B14F-4D97-AF65-F5344CB8AC3E}">
        <p14:creationId xmlns:p14="http://schemas.microsoft.com/office/powerpoint/2010/main" val="1086072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0A149-EC19-59CD-4C4F-32AB4805772B}"/>
              </a:ext>
            </a:extLst>
          </p:cNvPr>
          <p:cNvSpPr>
            <a:spLocks noGrp="1"/>
          </p:cNvSpPr>
          <p:nvPr>
            <p:ph type="title"/>
          </p:nvPr>
        </p:nvSpPr>
        <p:spPr/>
        <p:txBody>
          <a:bodyPr/>
          <a:lstStyle/>
          <a:p>
            <a:r>
              <a:rPr lang="en-US" dirty="0"/>
              <a:t>Preface</a:t>
            </a:r>
          </a:p>
        </p:txBody>
      </p:sp>
      <p:sp>
        <p:nvSpPr>
          <p:cNvPr id="3" name="Content Placeholder 2">
            <a:extLst>
              <a:ext uri="{FF2B5EF4-FFF2-40B4-BE49-F238E27FC236}">
                <a16:creationId xmlns:a16="http://schemas.microsoft.com/office/drawing/2014/main" id="{25751BE4-8FDF-36D3-8880-D7D6076403EA}"/>
              </a:ext>
            </a:extLst>
          </p:cNvPr>
          <p:cNvSpPr>
            <a:spLocks noGrp="1"/>
          </p:cNvSpPr>
          <p:nvPr>
            <p:ph idx="1"/>
          </p:nvPr>
        </p:nvSpPr>
        <p:spPr/>
        <p:txBody>
          <a:bodyPr vert="horz" lIns="91440" tIns="45720" rIns="91440" bIns="45720" rtlCol="0" anchor="t">
            <a:normAutofit/>
          </a:bodyPr>
          <a:lstStyle/>
          <a:p>
            <a:pPr marL="0" indent="0">
              <a:buNone/>
            </a:pPr>
            <a:r>
              <a:rPr lang="en-US" dirty="0">
                <a:solidFill>
                  <a:schemeClr val="tx1"/>
                </a:solidFill>
              </a:rPr>
              <a:t>In this session our goals are:</a:t>
            </a:r>
          </a:p>
          <a:p>
            <a:pPr marL="0" indent="0">
              <a:buNone/>
            </a:pPr>
            <a:r>
              <a:rPr lang="en-US" dirty="0">
                <a:solidFill>
                  <a:schemeClr val="tx1"/>
                </a:solidFill>
              </a:rPr>
              <a:t>- to learn about the phases of the Threat Hunting lifecycle</a:t>
            </a:r>
            <a:br>
              <a:rPr lang="en-US" dirty="0">
                <a:solidFill>
                  <a:schemeClr val="tx1"/>
                </a:solidFill>
              </a:rPr>
            </a:br>
            <a:br>
              <a:rPr lang="en-US" dirty="0"/>
            </a:br>
            <a:r>
              <a:rPr lang="en-US" dirty="0">
                <a:solidFill>
                  <a:schemeClr val="tx1"/>
                </a:solidFill>
              </a:rPr>
              <a:t>- to correlate our previous learnings  (MITRE:ATT&amp;CK) to the Pyramid of Pain and determine which threat hunting steps are best accomplished by manual effort vs automation.</a:t>
            </a:r>
            <a:br>
              <a:rPr lang="en-US" dirty="0">
                <a:solidFill>
                  <a:schemeClr val="tx1"/>
                </a:solidFill>
              </a:rPr>
            </a:br>
            <a:br>
              <a:rPr lang="en-US" dirty="0"/>
            </a:br>
            <a:r>
              <a:rPr lang="en-US" dirty="0">
                <a:solidFill>
                  <a:schemeClr val="tx1"/>
                </a:solidFill>
              </a:rPr>
              <a:t>- do some analysis using </a:t>
            </a:r>
            <a:r>
              <a:rPr lang="en-US" dirty="0" err="1">
                <a:solidFill>
                  <a:schemeClr val="tx1"/>
                </a:solidFill>
              </a:rPr>
              <a:t>Intezer</a:t>
            </a:r>
            <a:r>
              <a:rPr lang="en-US" dirty="0">
                <a:solidFill>
                  <a:schemeClr val="tx1"/>
                </a:solidFill>
              </a:rPr>
              <a:t> Analyze (free version) to look at sandboxing, URL reputation analysis and more as could be used during Threat Hunting work</a:t>
            </a:r>
          </a:p>
        </p:txBody>
      </p:sp>
    </p:spTree>
    <p:extLst>
      <p:ext uri="{BB962C8B-B14F-4D97-AF65-F5344CB8AC3E}">
        <p14:creationId xmlns:p14="http://schemas.microsoft.com/office/powerpoint/2010/main" val="301720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AC47-B314-AE3F-73B2-7B88B4E92049}"/>
              </a:ext>
            </a:extLst>
          </p:cNvPr>
          <p:cNvSpPr>
            <a:spLocks noGrp="1"/>
          </p:cNvSpPr>
          <p:nvPr>
            <p:ph type="title"/>
          </p:nvPr>
        </p:nvSpPr>
        <p:spPr>
          <a:xfrm>
            <a:off x="670932" y="-359921"/>
            <a:ext cx="10515600" cy="1325563"/>
          </a:xfrm>
        </p:spPr>
        <p:txBody>
          <a:bodyPr>
            <a:normAutofit/>
          </a:bodyPr>
          <a:lstStyle/>
          <a:p>
            <a:r>
              <a:rPr lang="en-US" sz="3600" dirty="0"/>
              <a:t>Threat Hunting Cycle</a:t>
            </a:r>
          </a:p>
        </p:txBody>
      </p:sp>
      <p:pic>
        <p:nvPicPr>
          <p:cNvPr id="3" name="Picture 4" descr="Diagram&#10;&#10;Description automatically generated">
            <a:extLst>
              <a:ext uri="{FF2B5EF4-FFF2-40B4-BE49-F238E27FC236}">
                <a16:creationId xmlns:a16="http://schemas.microsoft.com/office/drawing/2014/main" id="{2F9BEA2E-0634-9528-21D8-1F3B06295919}"/>
              </a:ext>
            </a:extLst>
          </p:cNvPr>
          <p:cNvPicPr>
            <a:picLocks noGrp="1" noChangeAspect="1"/>
          </p:cNvPicPr>
          <p:nvPr>
            <p:ph idx="1"/>
          </p:nvPr>
        </p:nvPicPr>
        <p:blipFill>
          <a:blip r:embed="rId2"/>
          <a:stretch>
            <a:fillRect/>
          </a:stretch>
        </p:blipFill>
        <p:spPr>
          <a:xfrm>
            <a:off x="2344489" y="604509"/>
            <a:ext cx="7313248" cy="6107634"/>
          </a:xfrm>
        </p:spPr>
      </p:pic>
    </p:spTree>
    <p:extLst>
      <p:ext uri="{BB962C8B-B14F-4D97-AF65-F5344CB8AC3E}">
        <p14:creationId xmlns:p14="http://schemas.microsoft.com/office/powerpoint/2010/main" val="72081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AC47-B314-AE3F-73B2-7B88B4E92049}"/>
              </a:ext>
            </a:extLst>
          </p:cNvPr>
          <p:cNvSpPr>
            <a:spLocks noGrp="1"/>
          </p:cNvSpPr>
          <p:nvPr>
            <p:ph type="title"/>
          </p:nvPr>
        </p:nvSpPr>
        <p:spPr>
          <a:xfrm>
            <a:off x="670932" y="-359921"/>
            <a:ext cx="10515600" cy="1325563"/>
          </a:xfrm>
        </p:spPr>
        <p:txBody>
          <a:bodyPr>
            <a:normAutofit/>
          </a:bodyPr>
          <a:lstStyle/>
          <a:p>
            <a:r>
              <a:rPr lang="en-US" sz="3600" dirty="0"/>
              <a:t>Threat Hunting Cycle</a:t>
            </a:r>
          </a:p>
        </p:txBody>
      </p:sp>
      <p:pic>
        <p:nvPicPr>
          <p:cNvPr id="3" name="Picture 4">
            <a:extLst>
              <a:ext uri="{FF2B5EF4-FFF2-40B4-BE49-F238E27FC236}">
                <a16:creationId xmlns:a16="http://schemas.microsoft.com/office/drawing/2014/main" id="{2F9BEA2E-0634-9528-21D8-1F3B06295919}"/>
              </a:ext>
            </a:extLst>
          </p:cNvPr>
          <p:cNvPicPr>
            <a:picLocks noGrp="1" noChangeAspect="1"/>
          </p:cNvPicPr>
          <p:nvPr>
            <p:ph idx="1"/>
          </p:nvPr>
        </p:nvPicPr>
        <p:blipFill>
          <a:blip r:embed="rId2"/>
          <a:stretch>
            <a:fillRect/>
          </a:stretch>
        </p:blipFill>
        <p:spPr>
          <a:xfrm>
            <a:off x="7271596" y="1714218"/>
            <a:ext cx="4250452" cy="3547906"/>
          </a:xfrm>
        </p:spPr>
      </p:pic>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2A6AE6EA-C975-5FA3-BCBB-63608E0BB7F3}"/>
                  </a:ext>
                </a:extLst>
              </p14:cNvPr>
              <p14:cNvContentPartPr/>
              <p14:nvPr/>
            </p14:nvContentPartPr>
            <p14:xfrm>
              <a:off x="7728081" y="2198089"/>
              <a:ext cx="435754" cy="20627"/>
            </p14:xfrm>
          </p:contentPart>
        </mc:Choice>
        <mc:Fallback xmlns="">
          <p:pic>
            <p:nvPicPr>
              <p:cNvPr id="5" name="Ink 4">
                <a:extLst>
                  <a:ext uri="{FF2B5EF4-FFF2-40B4-BE49-F238E27FC236}">
                    <a16:creationId xmlns:a16="http://schemas.microsoft.com/office/drawing/2014/main" id="{2A6AE6EA-C975-5FA3-BCBB-63608E0BB7F3}"/>
                  </a:ext>
                </a:extLst>
              </p:cNvPr>
              <p:cNvPicPr/>
              <p:nvPr/>
            </p:nvPicPr>
            <p:blipFill>
              <a:blip r:embed="rId4"/>
              <a:stretch>
                <a:fillRect/>
              </a:stretch>
            </p:blipFill>
            <p:spPr>
              <a:xfrm>
                <a:off x="7674466" y="2091753"/>
                <a:ext cx="543343" cy="233654"/>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id="{71A384FC-CE75-42BB-1508-ADC0F16BFB59}"/>
                  </a:ext>
                </a:extLst>
              </p14:cNvPr>
              <p14:cNvContentPartPr/>
              <p14:nvPr/>
            </p14:nvContentPartPr>
            <p14:xfrm>
              <a:off x="7418576" y="2265573"/>
              <a:ext cx="735699" cy="106182"/>
            </p14:xfrm>
          </p:contentPart>
        </mc:Choice>
        <mc:Fallback xmlns="">
          <p:pic>
            <p:nvPicPr>
              <p:cNvPr id="6" name="Ink 5">
                <a:extLst>
                  <a:ext uri="{FF2B5EF4-FFF2-40B4-BE49-F238E27FC236}">
                    <a16:creationId xmlns:a16="http://schemas.microsoft.com/office/drawing/2014/main" id="{71A384FC-CE75-42BB-1508-ADC0F16BFB59}"/>
                  </a:ext>
                </a:extLst>
              </p:cNvPr>
              <p:cNvPicPr/>
              <p:nvPr/>
            </p:nvPicPr>
            <p:blipFill>
              <a:blip r:embed="rId6"/>
              <a:stretch>
                <a:fillRect/>
              </a:stretch>
            </p:blipFill>
            <p:spPr>
              <a:xfrm>
                <a:off x="7364613" y="2157956"/>
                <a:ext cx="843266" cy="321057"/>
              </a:xfrm>
              <a:prstGeom prst="rect">
                <a:avLst/>
              </a:prstGeom>
            </p:spPr>
          </p:pic>
        </mc:Fallback>
      </mc:AlternateContent>
      <p:sp>
        <p:nvSpPr>
          <p:cNvPr id="7" name="TextBox 6">
            <a:extLst>
              <a:ext uri="{FF2B5EF4-FFF2-40B4-BE49-F238E27FC236}">
                <a16:creationId xmlns:a16="http://schemas.microsoft.com/office/drawing/2014/main" id="{D3C8AC33-17F6-0712-9602-AAAC23EDBF1B}"/>
              </a:ext>
            </a:extLst>
          </p:cNvPr>
          <p:cNvSpPr txBox="1"/>
          <p:nvPr/>
        </p:nvSpPr>
        <p:spPr>
          <a:xfrm>
            <a:off x="902563" y="917359"/>
            <a:ext cx="6110796"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Hypotheses</a:t>
            </a:r>
            <a:br>
              <a:rPr lang="en-US" dirty="0"/>
            </a:br>
            <a:br>
              <a:rPr lang="en-US" dirty="0"/>
            </a:br>
            <a:r>
              <a:rPr lang="en-US" dirty="0"/>
              <a:t>Determine some ideas of where you want to focus</a:t>
            </a:r>
            <a:br>
              <a:rPr lang="en-US" dirty="0"/>
            </a:br>
            <a:r>
              <a:rPr lang="en-US" dirty="0"/>
              <a:t> - Is there a threat actor you are concerned about?</a:t>
            </a:r>
            <a:br>
              <a:rPr lang="en-US" dirty="0"/>
            </a:br>
            <a:r>
              <a:rPr lang="en-US" dirty="0"/>
              <a:t> - Did you see some suspicious URLs or IPs being visited by a user and want to see if this relates to any other possible attack vectors</a:t>
            </a:r>
            <a:br>
              <a:rPr lang="en-US" dirty="0"/>
            </a:br>
            <a:r>
              <a:rPr lang="en-US" dirty="0"/>
              <a:t>- Did you have an incident and are trying to gain further information for your reporting?</a:t>
            </a:r>
            <a:br>
              <a:rPr lang="en-US" dirty="0"/>
            </a:br>
            <a:br>
              <a:rPr lang="en-US" dirty="0"/>
            </a:br>
            <a:br>
              <a:rPr lang="en-US" dirty="0"/>
            </a:br>
            <a:r>
              <a:rPr lang="en-US" dirty="0"/>
              <a:t>Example:  Your organization is publicly threatened by the organization Anonymous.  Using MITRE:ATT&amp;CK can help you to identify the TTPs that they may potentially be using, and you can form your hunt hypothesis around these specific TTPs, and determine which data sources you can use to search against (</a:t>
            </a:r>
            <a:r>
              <a:rPr lang="en-US" dirty="0" err="1"/>
              <a:t>eg</a:t>
            </a:r>
            <a:r>
              <a:rPr lang="en-US" dirty="0"/>
              <a:t> firewall data, proxy logs, antivirus logs, windows logs, </a:t>
            </a:r>
            <a:r>
              <a:rPr lang="en-US" dirty="0" err="1"/>
              <a:t>etc</a:t>
            </a:r>
            <a:r>
              <a:rPr lang="en-US" dirty="0"/>
              <a:t>)</a:t>
            </a:r>
          </a:p>
        </p:txBody>
      </p:sp>
    </p:spTree>
    <p:extLst>
      <p:ext uri="{BB962C8B-B14F-4D97-AF65-F5344CB8AC3E}">
        <p14:creationId xmlns:p14="http://schemas.microsoft.com/office/powerpoint/2010/main" val="2474594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AC47-B314-AE3F-73B2-7B88B4E92049}"/>
              </a:ext>
            </a:extLst>
          </p:cNvPr>
          <p:cNvSpPr>
            <a:spLocks noGrp="1"/>
          </p:cNvSpPr>
          <p:nvPr>
            <p:ph type="title"/>
          </p:nvPr>
        </p:nvSpPr>
        <p:spPr>
          <a:xfrm>
            <a:off x="670932" y="-359921"/>
            <a:ext cx="10515600" cy="1325563"/>
          </a:xfrm>
        </p:spPr>
        <p:txBody>
          <a:bodyPr>
            <a:normAutofit/>
          </a:bodyPr>
          <a:lstStyle/>
          <a:p>
            <a:r>
              <a:rPr lang="en-US" sz="3600" dirty="0"/>
              <a:t>Threat Hunting Cycle</a:t>
            </a:r>
          </a:p>
        </p:txBody>
      </p:sp>
      <p:pic>
        <p:nvPicPr>
          <p:cNvPr id="3" name="Picture 4">
            <a:extLst>
              <a:ext uri="{FF2B5EF4-FFF2-40B4-BE49-F238E27FC236}">
                <a16:creationId xmlns:a16="http://schemas.microsoft.com/office/drawing/2014/main" id="{2F9BEA2E-0634-9528-21D8-1F3B06295919}"/>
              </a:ext>
            </a:extLst>
          </p:cNvPr>
          <p:cNvPicPr>
            <a:picLocks noGrp="1" noChangeAspect="1"/>
          </p:cNvPicPr>
          <p:nvPr>
            <p:ph idx="1"/>
          </p:nvPr>
        </p:nvPicPr>
        <p:blipFill>
          <a:blip r:embed="rId2"/>
          <a:stretch>
            <a:fillRect/>
          </a:stretch>
        </p:blipFill>
        <p:spPr>
          <a:xfrm>
            <a:off x="7271596" y="1714218"/>
            <a:ext cx="4250452" cy="3547906"/>
          </a:xfrm>
        </p:spPr>
      </p:pic>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75DA70B0-5422-7525-5955-CBB787E8EC4C}"/>
                  </a:ext>
                </a:extLst>
              </p14:cNvPr>
              <p14:cNvContentPartPr/>
              <p14:nvPr/>
            </p14:nvContentPartPr>
            <p14:xfrm>
              <a:off x="10676842" y="2178959"/>
              <a:ext cx="691297" cy="266240"/>
            </p14:xfrm>
          </p:contentPart>
        </mc:Choice>
        <mc:Fallback xmlns="">
          <p:pic>
            <p:nvPicPr>
              <p:cNvPr id="5" name="Ink 4">
                <a:extLst>
                  <a:ext uri="{FF2B5EF4-FFF2-40B4-BE49-F238E27FC236}">
                    <a16:creationId xmlns:a16="http://schemas.microsoft.com/office/drawing/2014/main" id="{75DA70B0-5422-7525-5955-CBB787E8EC4C}"/>
                  </a:ext>
                </a:extLst>
              </p:cNvPr>
              <p:cNvPicPr/>
              <p:nvPr/>
            </p:nvPicPr>
            <p:blipFill>
              <a:blip r:embed="rId4"/>
              <a:stretch>
                <a:fillRect/>
              </a:stretch>
            </p:blipFill>
            <p:spPr>
              <a:xfrm>
                <a:off x="10623222" y="2071170"/>
                <a:ext cx="798896" cy="4814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id="{F30F357B-A90D-BE1A-3BE5-00719FFF84C1}"/>
                  </a:ext>
                </a:extLst>
              </p14:cNvPr>
              <p14:cNvContentPartPr/>
              <p14:nvPr/>
            </p14:nvContentPartPr>
            <p14:xfrm>
              <a:off x="10738779" y="2143672"/>
              <a:ext cx="581185" cy="50046"/>
            </p14:xfrm>
          </p:contentPart>
        </mc:Choice>
        <mc:Fallback xmlns="">
          <p:pic>
            <p:nvPicPr>
              <p:cNvPr id="6" name="Ink 5">
                <a:extLst>
                  <a:ext uri="{FF2B5EF4-FFF2-40B4-BE49-F238E27FC236}">
                    <a16:creationId xmlns:a16="http://schemas.microsoft.com/office/drawing/2014/main" id="{F30F357B-A90D-BE1A-3BE5-00719FFF84C1}"/>
                  </a:ext>
                </a:extLst>
              </p:cNvPr>
              <p:cNvPicPr/>
              <p:nvPr/>
            </p:nvPicPr>
            <p:blipFill>
              <a:blip r:embed="rId6"/>
              <a:stretch>
                <a:fillRect/>
              </a:stretch>
            </p:blipFill>
            <p:spPr>
              <a:xfrm>
                <a:off x="10685159" y="2036788"/>
                <a:ext cx="688785" cy="264171"/>
              </a:xfrm>
              <a:prstGeom prst="rect">
                <a:avLst/>
              </a:prstGeom>
            </p:spPr>
          </p:pic>
        </mc:Fallback>
      </mc:AlternateContent>
      <p:sp>
        <p:nvSpPr>
          <p:cNvPr id="8" name="TextBox 7">
            <a:extLst>
              <a:ext uri="{FF2B5EF4-FFF2-40B4-BE49-F238E27FC236}">
                <a16:creationId xmlns:a16="http://schemas.microsoft.com/office/drawing/2014/main" id="{94DE0775-8C63-F491-6ECD-FC8AECA68301}"/>
              </a:ext>
            </a:extLst>
          </p:cNvPr>
          <p:cNvSpPr txBox="1"/>
          <p:nvPr/>
        </p:nvSpPr>
        <p:spPr>
          <a:xfrm>
            <a:off x="902563" y="917359"/>
            <a:ext cx="6110796"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Tools and Techniques</a:t>
            </a:r>
            <a:br>
              <a:rPr lang="en-US" dirty="0"/>
            </a:br>
            <a:br>
              <a:rPr lang="en-US" dirty="0"/>
            </a:br>
            <a:r>
              <a:rPr lang="en-US" dirty="0"/>
              <a:t>Determine the systems you have available to help you analyze your data and use them to perform your hunt.</a:t>
            </a:r>
            <a:br>
              <a:rPr lang="en-US" dirty="0"/>
            </a:br>
            <a:r>
              <a:rPr lang="en-US" dirty="0"/>
              <a:t> </a:t>
            </a:r>
            <a:br>
              <a:rPr lang="en-US" dirty="0"/>
            </a:br>
            <a:r>
              <a:rPr lang="en-US" dirty="0"/>
              <a:t>Example:  Your organization has its data centralized in a SIEM solution.  Use the SIEM first to look for suspicious items, and then transition to MANUAL techniques or more specific systems for further analysis.</a:t>
            </a:r>
          </a:p>
        </p:txBody>
      </p:sp>
    </p:spTree>
    <p:extLst>
      <p:ext uri="{BB962C8B-B14F-4D97-AF65-F5344CB8AC3E}">
        <p14:creationId xmlns:p14="http://schemas.microsoft.com/office/powerpoint/2010/main" val="1650650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AC47-B314-AE3F-73B2-7B88B4E92049}"/>
              </a:ext>
            </a:extLst>
          </p:cNvPr>
          <p:cNvSpPr>
            <a:spLocks noGrp="1"/>
          </p:cNvSpPr>
          <p:nvPr>
            <p:ph type="title"/>
          </p:nvPr>
        </p:nvSpPr>
        <p:spPr>
          <a:xfrm>
            <a:off x="670932" y="-359921"/>
            <a:ext cx="10515600" cy="1325563"/>
          </a:xfrm>
        </p:spPr>
        <p:txBody>
          <a:bodyPr>
            <a:normAutofit/>
          </a:bodyPr>
          <a:lstStyle/>
          <a:p>
            <a:r>
              <a:rPr lang="en-US" sz="3600" dirty="0"/>
              <a:t>Threat Hunting Cycle</a:t>
            </a:r>
          </a:p>
        </p:txBody>
      </p:sp>
      <p:pic>
        <p:nvPicPr>
          <p:cNvPr id="3" name="Picture 4">
            <a:extLst>
              <a:ext uri="{FF2B5EF4-FFF2-40B4-BE49-F238E27FC236}">
                <a16:creationId xmlns:a16="http://schemas.microsoft.com/office/drawing/2014/main" id="{2F9BEA2E-0634-9528-21D8-1F3B06295919}"/>
              </a:ext>
            </a:extLst>
          </p:cNvPr>
          <p:cNvPicPr>
            <a:picLocks noGrp="1" noChangeAspect="1"/>
          </p:cNvPicPr>
          <p:nvPr>
            <p:ph idx="1"/>
          </p:nvPr>
        </p:nvPicPr>
        <p:blipFill>
          <a:blip r:embed="rId2"/>
          <a:stretch>
            <a:fillRect/>
          </a:stretch>
        </p:blipFill>
        <p:spPr>
          <a:xfrm>
            <a:off x="7271596" y="1714218"/>
            <a:ext cx="4250452" cy="3547906"/>
          </a:xfrm>
        </p:spPr>
      </p:pic>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825B5416-D0B1-0965-1D59-F570A16C77AA}"/>
                  </a:ext>
                </a:extLst>
              </p14:cNvPr>
              <p14:cNvContentPartPr/>
              <p14:nvPr/>
            </p14:nvContentPartPr>
            <p14:xfrm>
              <a:off x="10687072" y="4330065"/>
              <a:ext cx="786645" cy="246968"/>
            </p14:xfrm>
          </p:contentPart>
        </mc:Choice>
        <mc:Fallback xmlns="">
          <p:pic>
            <p:nvPicPr>
              <p:cNvPr id="4" name="Ink 3">
                <a:extLst>
                  <a:ext uri="{FF2B5EF4-FFF2-40B4-BE49-F238E27FC236}">
                    <a16:creationId xmlns:a16="http://schemas.microsoft.com/office/drawing/2014/main" id="{825B5416-D0B1-0965-1D59-F570A16C77AA}"/>
                  </a:ext>
                </a:extLst>
              </p:cNvPr>
              <p:cNvPicPr/>
              <p:nvPr/>
            </p:nvPicPr>
            <p:blipFill>
              <a:blip r:embed="rId4"/>
              <a:stretch>
                <a:fillRect/>
              </a:stretch>
            </p:blipFill>
            <p:spPr>
              <a:xfrm>
                <a:off x="10633094" y="4222578"/>
                <a:ext cx="894242" cy="462301"/>
              </a:xfrm>
              <a:prstGeom prst="rect">
                <a:avLst/>
              </a:prstGeom>
            </p:spPr>
          </p:pic>
        </mc:Fallback>
      </mc:AlternateContent>
      <p:sp>
        <p:nvSpPr>
          <p:cNvPr id="6" name="TextBox 5">
            <a:extLst>
              <a:ext uri="{FF2B5EF4-FFF2-40B4-BE49-F238E27FC236}">
                <a16:creationId xmlns:a16="http://schemas.microsoft.com/office/drawing/2014/main" id="{B0F5A178-3E01-BA0D-1CCA-926D80A1643B}"/>
              </a:ext>
            </a:extLst>
          </p:cNvPr>
          <p:cNvSpPr txBox="1"/>
          <p:nvPr/>
        </p:nvSpPr>
        <p:spPr>
          <a:xfrm>
            <a:off x="902563" y="917359"/>
            <a:ext cx="6110796"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Uncover new Patterns and TTPs</a:t>
            </a:r>
            <a:br>
              <a:rPr lang="en-US" dirty="0"/>
            </a:br>
            <a:br>
              <a:rPr lang="en-US" dirty="0"/>
            </a:br>
            <a:r>
              <a:rPr lang="en-US" dirty="0"/>
              <a:t>Determine any new patterns of behavior or TTPs that you did not previously have in the scope of your hunt.  This can be used to update your Hypothesis.</a:t>
            </a:r>
            <a:br>
              <a:rPr lang="en-US" dirty="0"/>
            </a:br>
            <a:br>
              <a:rPr lang="en-US" dirty="0"/>
            </a:br>
            <a:r>
              <a:rPr lang="en-US" dirty="0"/>
              <a:t>Example:  You identify some Command and Control traffic which has some alignment to the other things you were investigating.</a:t>
            </a:r>
          </a:p>
        </p:txBody>
      </p:sp>
    </p:spTree>
    <p:extLst>
      <p:ext uri="{BB962C8B-B14F-4D97-AF65-F5344CB8AC3E}">
        <p14:creationId xmlns:p14="http://schemas.microsoft.com/office/powerpoint/2010/main" val="2397395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AC47-B314-AE3F-73B2-7B88B4E92049}"/>
              </a:ext>
            </a:extLst>
          </p:cNvPr>
          <p:cNvSpPr>
            <a:spLocks noGrp="1"/>
          </p:cNvSpPr>
          <p:nvPr>
            <p:ph type="title"/>
          </p:nvPr>
        </p:nvSpPr>
        <p:spPr>
          <a:xfrm>
            <a:off x="670932" y="-359921"/>
            <a:ext cx="10515600" cy="1325563"/>
          </a:xfrm>
        </p:spPr>
        <p:txBody>
          <a:bodyPr>
            <a:normAutofit/>
          </a:bodyPr>
          <a:lstStyle/>
          <a:p>
            <a:r>
              <a:rPr lang="en-US" sz="3600" dirty="0"/>
              <a:t>Threat Hunting Cycle</a:t>
            </a:r>
          </a:p>
        </p:txBody>
      </p:sp>
      <p:pic>
        <p:nvPicPr>
          <p:cNvPr id="3" name="Picture 4">
            <a:extLst>
              <a:ext uri="{FF2B5EF4-FFF2-40B4-BE49-F238E27FC236}">
                <a16:creationId xmlns:a16="http://schemas.microsoft.com/office/drawing/2014/main" id="{2F9BEA2E-0634-9528-21D8-1F3B06295919}"/>
              </a:ext>
            </a:extLst>
          </p:cNvPr>
          <p:cNvPicPr>
            <a:picLocks noGrp="1" noChangeAspect="1"/>
          </p:cNvPicPr>
          <p:nvPr>
            <p:ph idx="1"/>
          </p:nvPr>
        </p:nvPicPr>
        <p:blipFill>
          <a:blip r:embed="rId2"/>
          <a:stretch>
            <a:fillRect/>
          </a:stretch>
        </p:blipFill>
        <p:spPr>
          <a:xfrm>
            <a:off x="7271596" y="1714218"/>
            <a:ext cx="4250452" cy="3547906"/>
          </a:xfrm>
        </p:spPr>
      </p:pic>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D3C44B4B-A461-75D5-97CD-3002F3961EE8}"/>
                  </a:ext>
                </a:extLst>
              </p14:cNvPr>
              <p14:cNvContentPartPr/>
              <p14:nvPr/>
            </p14:nvContentPartPr>
            <p14:xfrm>
              <a:off x="7314079" y="4299551"/>
              <a:ext cx="811332" cy="223653"/>
            </p14:xfrm>
          </p:contentPart>
        </mc:Choice>
        <mc:Fallback xmlns="">
          <p:pic>
            <p:nvPicPr>
              <p:cNvPr id="4" name="Ink 3">
                <a:extLst>
                  <a:ext uri="{FF2B5EF4-FFF2-40B4-BE49-F238E27FC236}">
                    <a16:creationId xmlns:a16="http://schemas.microsoft.com/office/drawing/2014/main" id="{D3C44B4B-A461-75D5-97CD-3002F3961EE8}"/>
                  </a:ext>
                </a:extLst>
              </p:cNvPr>
              <p:cNvPicPr/>
              <p:nvPr/>
            </p:nvPicPr>
            <p:blipFill>
              <a:blip r:embed="rId4"/>
              <a:stretch>
                <a:fillRect/>
              </a:stretch>
            </p:blipFill>
            <p:spPr>
              <a:xfrm>
                <a:off x="7260470" y="4191680"/>
                <a:ext cx="918910" cy="439036"/>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CF701290-B3EC-0B36-A38B-F2048DC4863B}"/>
                  </a:ext>
                </a:extLst>
              </p14:cNvPr>
              <p14:cNvContentPartPr/>
              <p14:nvPr/>
            </p14:nvContentPartPr>
            <p14:xfrm>
              <a:off x="7592141" y="4280243"/>
              <a:ext cx="500337" cy="14796"/>
            </p14:xfrm>
          </p:contentPart>
        </mc:Choice>
        <mc:Fallback xmlns="">
          <p:pic>
            <p:nvPicPr>
              <p:cNvPr id="5" name="Ink 4">
                <a:extLst>
                  <a:ext uri="{FF2B5EF4-FFF2-40B4-BE49-F238E27FC236}">
                    <a16:creationId xmlns:a16="http://schemas.microsoft.com/office/drawing/2014/main" id="{CF701290-B3EC-0B36-A38B-F2048DC4863B}"/>
                  </a:ext>
                </a:extLst>
              </p:cNvPr>
              <p:cNvPicPr/>
              <p:nvPr/>
            </p:nvPicPr>
            <p:blipFill>
              <a:blip r:embed="rId6"/>
              <a:stretch>
                <a:fillRect/>
              </a:stretch>
            </p:blipFill>
            <p:spPr>
              <a:xfrm>
                <a:off x="7538546" y="4141993"/>
                <a:ext cx="607886" cy="291759"/>
              </a:xfrm>
              <a:prstGeom prst="rect">
                <a:avLst/>
              </a:prstGeom>
            </p:spPr>
          </p:pic>
        </mc:Fallback>
      </mc:AlternateContent>
      <p:sp>
        <p:nvSpPr>
          <p:cNvPr id="7" name="TextBox 6">
            <a:extLst>
              <a:ext uri="{FF2B5EF4-FFF2-40B4-BE49-F238E27FC236}">
                <a16:creationId xmlns:a16="http://schemas.microsoft.com/office/drawing/2014/main" id="{01A5FB16-A348-65CA-8433-C0B3C099FFFB}"/>
              </a:ext>
            </a:extLst>
          </p:cNvPr>
          <p:cNvSpPr txBox="1"/>
          <p:nvPr/>
        </p:nvSpPr>
        <p:spPr>
          <a:xfrm>
            <a:off x="902563" y="917359"/>
            <a:ext cx="6110796"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Inform and Enrich Analytics</a:t>
            </a:r>
            <a:br>
              <a:rPr lang="en-US" dirty="0"/>
            </a:br>
            <a:br>
              <a:rPr lang="en-US" dirty="0"/>
            </a:br>
            <a:r>
              <a:rPr lang="en-US" dirty="0"/>
              <a:t>Add additional context from threat intelligence sources:</a:t>
            </a:r>
          </a:p>
          <a:p>
            <a:endParaRPr lang="en-US" dirty="0"/>
          </a:p>
          <a:p>
            <a:r>
              <a:rPr lang="en-US" dirty="0"/>
              <a:t>- Various commercial solutions such as IBM X-Force, Recorded Future, Mandiant, </a:t>
            </a:r>
            <a:r>
              <a:rPr lang="en-US" dirty="0" err="1"/>
              <a:t>etc</a:t>
            </a:r>
            <a:br>
              <a:rPr lang="en-US" dirty="0"/>
            </a:br>
            <a:r>
              <a:rPr lang="en-US" dirty="0"/>
              <a:t>- Open source data such as ISAC feeds, Internet Storm Centre and many others</a:t>
            </a:r>
            <a:br>
              <a:rPr lang="en-US" dirty="0"/>
            </a:br>
            <a:r>
              <a:rPr lang="en-US" dirty="0"/>
              <a:t>- Manual search activities</a:t>
            </a:r>
            <a:br>
              <a:rPr lang="en-US" dirty="0"/>
            </a:br>
            <a:br>
              <a:rPr lang="en-US" dirty="0"/>
            </a:br>
            <a:br>
              <a:rPr lang="en-US" dirty="0"/>
            </a:br>
            <a:br>
              <a:rPr lang="en-US" dirty="0"/>
            </a:br>
            <a:endParaRPr lang="en-US"/>
          </a:p>
        </p:txBody>
      </p:sp>
    </p:spTree>
    <p:extLst>
      <p:ext uri="{BB962C8B-B14F-4D97-AF65-F5344CB8AC3E}">
        <p14:creationId xmlns:p14="http://schemas.microsoft.com/office/powerpoint/2010/main" val="1895699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AC47-B314-AE3F-73B2-7B88B4E92049}"/>
              </a:ext>
            </a:extLst>
          </p:cNvPr>
          <p:cNvSpPr>
            <a:spLocks noGrp="1"/>
          </p:cNvSpPr>
          <p:nvPr>
            <p:ph type="title"/>
          </p:nvPr>
        </p:nvSpPr>
        <p:spPr>
          <a:xfrm>
            <a:off x="670932" y="-359921"/>
            <a:ext cx="10515600" cy="1325563"/>
          </a:xfrm>
        </p:spPr>
        <p:txBody>
          <a:bodyPr>
            <a:normAutofit/>
          </a:bodyPr>
          <a:lstStyle/>
          <a:p>
            <a:r>
              <a:rPr lang="en-US" sz="3600" dirty="0"/>
              <a:t>The Pyramid of Pain</a:t>
            </a:r>
          </a:p>
        </p:txBody>
      </p:sp>
      <p:sp>
        <p:nvSpPr>
          <p:cNvPr id="7" name="TextBox 6">
            <a:extLst>
              <a:ext uri="{FF2B5EF4-FFF2-40B4-BE49-F238E27FC236}">
                <a16:creationId xmlns:a16="http://schemas.microsoft.com/office/drawing/2014/main" id="{01A5FB16-A348-65CA-8433-C0B3C099FFFB}"/>
              </a:ext>
            </a:extLst>
          </p:cNvPr>
          <p:cNvSpPr txBox="1"/>
          <p:nvPr/>
        </p:nvSpPr>
        <p:spPr>
          <a:xfrm>
            <a:off x="902563" y="917359"/>
            <a:ext cx="4542408" cy="53553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Determining effort</a:t>
            </a:r>
            <a:br>
              <a:rPr lang="en-US" dirty="0"/>
            </a:br>
            <a:br>
              <a:rPr lang="en-US" dirty="0"/>
            </a:br>
            <a:r>
              <a:rPr lang="en-US" dirty="0"/>
              <a:t>An important consideration in Threat Hunting is the level of effort required to analyze various areas.</a:t>
            </a:r>
            <a:br>
              <a:rPr lang="en-US" dirty="0"/>
            </a:br>
            <a:br>
              <a:rPr lang="en-US" dirty="0"/>
            </a:br>
            <a:r>
              <a:rPr lang="en-US" dirty="0"/>
              <a:t>The Pyramid of Pain illustrates the level of effort for each of the major areas of investigation.</a:t>
            </a:r>
            <a:br>
              <a:rPr lang="en-US" dirty="0"/>
            </a:br>
            <a:br>
              <a:rPr lang="en-US" dirty="0"/>
            </a:br>
            <a:r>
              <a:rPr lang="en-US" dirty="0"/>
              <a:t>Easier items are the ones that are best suited for automation, machine learning or similar processing.</a:t>
            </a:r>
            <a:br>
              <a:rPr lang="en-US" dirty="0"/>
            </a:br>
            <a:br>
              <a:rPr lang="en-US" dirty="0"/>
            </a:br>
            <a:r>
              <a:rPr lang="en-US" dirty="0"/>
              <a:t>More challenging areas often require manual intervention to identify and address.</a:t>
            </a:r>
            <a:br>
              <a:rPr lang="en-US" dirty="0"/>
            </a:br>
            <a:br>
              <a:rPr lang="en-US" dirty="0"/>
            </a:br>
            <a:endParaRPr lang="en-US"/>
          </a:p>
        </p:txBody>
      </p:sp>
      <p:pic>
        <p:nvPicPr>
          <p:cNvPr id="9" name="Picture 9" descr="Diagram&#10;&#10;Description automatically generated">
            <a:extLst>
              <a:ext uri="{FF2B5EF4-FFF2-40B4-BE49-F238E27FC236}">
                <a16:creationId xmlns:a16="http://schemas.microsoft.com/office/drawing/2014/main" id="{A5E88569-11A8-E09A-A3C4-4E8416772376}"/>
              </a:ext>
            </a:extLst>
          </p:cNvPr>
          <p:cNvPicPr>
            <a:picLocks noChangeAspect="1"/>
          </p:cNvPicPr>
          <p:nvPr/>
        </p:nvPicPr>
        <p:blipFill>
          <a:blip r:embed="rId2"/>
          <a:stretch>
            <a:fillRect/>
          </a:stretch>
        </p:blipFill>
        <p:spPr>
          <a:xfrm>
            <a:off x="5508594" y="1713953"/>
            <a:ext cx="6064928" cy="3393104"/>
          </a:xfrm>
          <a:prstGeom prst="rect">
            <a:avLst/>
          </a:prstGeom>
        </p:spPr>
      </p:pic>
    </p:spTree>
    <p:extLst>
      <p:ext uri="{BB962C8B-B14F-4D97-AF65-F5344CB8AC3E}">
        <p14:creationId xmlns:p14="http://schemas.microsoft.com/office/powerpoint/2010/main" val="323326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AC47-B314-AE3F-73B2-7B88B4E92049}"/>
              </a:ext>
            </a:extLst>
          </p:cNvPr>
          <p:cNvSpPr>
            <a:spLocks noGrp="1"/>
          </p:cNvSpPr>
          <p:nvPr>
            <p:ph type="title"/>
          </p:nvPr>
        </p:nvSpPr>
        <p:spPr>
          <a:xfrm>
            <a:off x="670932" y="-359921"/>
            <a:ext cx="10515600" cy="1325563"/>
          </a:xfrm>
        </p:spPr>
        <p:txBody>
          <a:bodyPr>
            <a:normAutofit/>
          </a:bodyPr>
          <a:lstStyle/>
          <a:p>
            <a:r>
              <a:rPr lang="en-US" sz="3600" dirty="0"/>
              <a:t>Threat Hunting Advanced Analysis</a:t>
            </a:r>
          </a:p>
        </p:txBody>
      </p:sp>
      <p:sp>
        <p:nvSpPr>
          <p:cNvPr id="4" name="Content Placeholder 3">
            <a:extLst>
              <a:ext uri="{FF2B5EF4-FFF2-40B4-BE49-F238E27FC236}">
                <a16:creationId xmlns:a16="http://schemas.microsoft.com/office/drawing/2014/main" id="{09B38D88-FD95-6C0D-068E-840610DFDA99}"/>
              </a:ext>
            </a:extLst>
          </p:cNvPr>
          <p:cNvSpPr>
            <a:spLocks noGrp="1"/>
          </p:cNvSpPr>
          <p:nvPr>
            <p:ph idx="1"/>
          </p:nvPr>
        </p:nvSpPr>
        <p:spPr>
          <a:xfrm>
            <a:off x="667864" y="693286"/>
            <a:ext cx="5339898" cy="5478799"/>
          </a:xfrm>
        </p:spPr>
        <p:txBody>
          <a:bodyPr vert="horz" lIns="91440" tIns="45720" rIns="91440" bIns="45720" rtlCol="0" anchor="t">
            <a:noAutofit/>
          </a:bodyPr>
          <a:lstStyle/>
          <a:p>
            <a:pPr>
              <a:buNone/>
            </a:pPr>
            <a:r>
              <a:rPr lang="en-US" sz="1400" b="1" dirty="0">
                <a:solidFill>
                  <a:schemeClr val="tx1"/>
                </a:solidFill>
              </a:rPr>
              <a:t>Using tools for difficult analysis tasks</a:t>
            </a:r>
            <a:endParaRPr lang="en-US" sz="1400">
              <a:solidFill>
                <a:schemeClr val="tx1"/>
              </a:solidFill>
            </a:endParaRPr>
          </a:p>
          <a:p>
            <a:pPr>
              <a:buNone/>
            </a:pPr>
            <a:r>
              <a:rPr lang="en-US" sz="1400" dirty="0">
                <a:solidFill>
                  <a:schemeClr val="tx1"/>
                </a:solidFill>
                <a:ea typeface="+mn-lt"/>
                <a:cs typeface="+mn-lt"/>
              </a:rPr>
              <a:t>     Various systems exist for advanced analysis, such as scanning malicious executables and other file types, performing malicious URL analysis, scanning memory dumps, performing real-time scans, analyzing hashes, etc.</a:t>
            </a:r>
          </a:p>
          <a:p>
            <a:pPr>
              <a:buNone/>
            </a:pPr>
            <a:r>
              <a:rPr lang="en-US" sz="1400" dirty="0">
                <a:solidFill>
                  <a:schemeClr val="tx1"/>
                </a:solidFill>
              </a:rPr>
              <a:t>     These tools are helpful for threat hunting as they can provide leads which inform or confirm your threat hunting hypotheses.</a:t>
            </a:r>
          </a:p>
          <a:p>
            <a:pPr>
              <a:buNone/>
            </a:pPr>
            <a:r>
              <a:rPr lang="en-US" sz="1400" dirty="0">
                <a:solidFill>
                  <a:schemeClr val="tx1"/>
                </a:solidFill>
              </a:rPr>
              <a:t>     In this session we will be talking about the system called </a:t>
            </a:r>
            <a:r>
              <a:rPr lang="en-US" sz="1400" dirty="0" err="1">
                <a:solidFill>
                  <a:schemeClr val="tx1"/>
                </a:solidFill>
              </a:rPr>
              <a:t>Intezer</a:t>
            </a:r>
            <a:r>
              <a:rPr lang="en-US" sz="1400" dirty="0">
                <a:solidFill>
                  <a:schemeClr val="tx1"/>
                </a:solidFill>
              </a:rPr>
              <a:t>.  This is not an endorsement for </a:t>
            </a:r>
            <a:r>
              <a:rPr lang="en-US" sz="1400" dirty="0" err="1">
                <a:solidFill>
                  <a:schemeClr val="tx1"/>
                </a:solidFill>
              </a:rPr>
              <a:t>Intezer</a:t>
            </a:r>
            <a:r>
              <a:rPr lang="en-US" sz="1400" dirty="0">
                <a:solidFill>
                  <a:schemeClr val="tx1"/>
                </a:solidFill>
              </a:rPr>
              <a:t>.  While </a:t>
            </a:r>
            <a:r>
              <a:rPr lang="en-US" sz="1400" dirty="0" err="1">
                <a:solidFill>
                  <a:schemeClr val="tx1"/>
                </a:solidFill>
              </a:rPr>
              <a:t>Intezer</a:t>
            </a:r>
            <a:r>
              <a:rPr lang="en-US" sz="1400" dirty="0">
                <a:solidFill>
                  <a:schemeClr val="tx1"/>
                </a:solidFill>
              </a:rPr>
              <a:t> is a commercial system, they provide a 14 day free trial, and a perpetual free account (with usage limitations) which is useful for our learning purposes.</a:t>
            </a:r>
            <a:br>
              <a:rPr lang="en-US" sz="1400" dirty="0">
                <a:solidFill>
                  <a:schemeClr val="tx1"/>
                </a:solidFill>
              </a:rPr>
            </a:br>
            <a:br>
              <a:rPr lang="en-US" sz="1400" dirty="0">
                <a:solidFill>
                  <a:schemeClr val="tx1"/>
                </a:solidFill>
              </a:rPr>
            </a:br>
            <a:endParaRPr lang="en-US" sz="1400" dirty="0">
              <a:solidFill>
                <a:schemeClr val="tx1"/>
              </a:solidFill>
            </a:endParaRPr>
          </a:p>
          <a:p>
            <a:pPr>
              <a:buNone/>
            </a:pPr>
            <a:r>
              <a:rPr lang="en-US" sz="1400" b="1" dirty="0">
                <a:solidFill>
                  <a:schemeClr val="tx1"/>
                </a:solidFill>
              </a:rPr>
              <a:t>LIVE DEMO:  </a:t>
            </a:r>
            <a:r>
              <a:rPr lang="en-US" sz="1400" b="1" dirty="0" err="1">
                <a:solidFill>
                  <a:schemeClr val="tx1"/>
                </a:solidFill>
              </a:rPr>
              <a:t>Intezer</a:t>
            </a:r>
            <a:r>
              <a:rPr lang="en-US" sz="1400" b="1" dirty="0">
                <a:solidFill>
                  <a:schemeClr val="tx1"/>
                </a:solidFill>
              </a:rPr>
              <a:t> Analyze </a:t>
            </a:r>
            <a:r>
              <a:rPr lang="en-US" sz="1400" b="1" dirty="0">
                <a:solidFill>
                  <a:schemeClr val="tx1"/>
                </a:solidFill>
                <a:hlinkClick r:id="rId2">
                  <a:extLst>
                    <a:ext uri="{A12FA001-AC4F-418D-AE19-62706E023703}">
                      <ahyp:hlinkClr xmlns:ahyp="http://schemas.microsoft.com/office/drawing/2018/hyperlinkcolor" val="tx"/>
                    </a:ext>
                  </a:extLst>
                </a:hlinkClick>
              </a:rPr>
              <a:t>https://intezer.com</a:t>
            </a:r>
            <a:endParaRPr lang="en-US" sz="1400" dirty="0">
              <a:solidFill>
                <a:schemeClr val="tx1"/>
              </a:solidFill>
            </a:endParaRPr>
          </a:p>
          <a:p>
            <a:pPr>
              <a:buNone/>
            </a:pPr>
            <a:br>
              <a:rPr lang="en-US" sz="1400" dirty="0"/>
            </a:br>
            <a:br>
              <a:rPr lang="en-US" sz="1400" dirty="0"/>
            </a:br>
            <a:br>
              <a:rPr lang="en-US" sz="1400" dirty="0"/>
            </a:br>
            <a:br>
              <a:rPr lang="en-US" sz="1400" dirty="0"/>
            </a:br>
            <a:br>
              <a:rPr lang="en-US" sz="1400" dirty="0"/>
            </a:br>
            <a:endParaRPr lang="en-US" sz="1400"/>
          </a:p>
          <a:p>
            <a:pPr>
              <a:buNone/>
            </a:pPr>
            <a:endParaRPr lang="en-US" sz="1400" dirty="0"/>
          </a:p>
        </p:txBody>
      </p:sp>
      <p:pic>
        <p:nvPicPr>
          <p:cNvPr id="5" name="Picture 5" descr="A picture containing text, container, box&#10;&#10;Description automatically generated">
            <a:extLst>
              <a:ext uri="{FF2B5EF4-FFF2-40B4-BE49-F238E27FC236}">
                <a16:creationId xmlns:a16="http://schemas.microsoft.com/office/drawing/2014/main" id="{4F59A757-2AB0-D01B-DA95-BB5B7AF40B86}"/>
              </a:ext>
            </a:extLst>
          </p:cNvPr>
          <p:cNvPicPr>
            <a:picLocks noChangeAspect="1"/>
          </p:cNvPicPr>
          <p:nvPr/>
        </p:nvPicPr>
        <p:blipFill>
          <a:blip r:embed="rId3"/>
          <a:stretch>
            <a:fillRect/>
          </a:stretch>
        </p:blipFill>
        <p:spPr>
          <a:xfrm>
            <a:off x="6310778" y="1144809"/>
            <a:ext cx="5260485" cy="3148032"/>
          </a:xfrm>
          <a:prstGeom prst="rect">
            <a:avLst/>
          </a:prstGeom>
        </p:spPr>
      </p:pic>
    </p:spTree>
    <p:extLst>
      <p:ext uri="{BB962C8B-B14F-4D97-AF65-F5344CB8AC3E}">
        <p14:creationId xmlns:p14="http://schemas.microsoft.com/office/powerpoint/2010/main" val="3418606817"/>
      </p:ext>
    </p:extLst>
  </p:cSld>
  <p:clrMapOvr>
    <a:masterClrMapping/>
  </p:clrMapOvr>
</p:sld>
</file>

<file path=ppt/theme/theme1.xml><?xml version="1.0" encoding="utf-8"?>
<a:theme xmlns:a="http://schemas.openxmlformats.org/drawingml/2006/main" name="ArchVTI">
  <a:themeElements>
    <a:clrScheme name="AnalogousFromLightSeedLeftStep">
      <a:dk1>
        <a:srgbClr val="000000"/>
      </a:dk1>
      <a:lt1>
        <a:srgbClr val="FFFFFF"/>
      </a:lt1>
      <a:dk2>
        <a:srgbClr val="243941"/>
      </a:dk2>
      <a:lt2>
        <a:srgbClr val="E5E8E2"/>
      </a:lt2>
      <a:accent1>
        <a:srgbClr val="A86EEE"/>
      </a:accent1>
      <a:accent2>
        <a:srgbClr val="534EEB"/>
      </a:accent2>
      <a:accent3>
        <a:srgbClr val="6E9FEE"/>
      </a:accent3>
      <a:accent4>
        <a:srgbClr val="27B1D4"/>
      </a:accent4>
      <a:accent5>
        <a:srgbClr val="36B69A"/>
      </a:accent5>
      <a:accent6>
        <a:srgbClr val="31B963"/>
      </a:accent6>
      <a:hlink>
        <a:srgbClr val="728B54"/>
      </a:hlink>
      <a:folHlink>
        <a:srgbClr val="7F7F7F"/>
      </a:folHlink>
    </a:clrScheme>
    <a:fontScheme name="Custom 16">
      <a:majorFont>
        <a:latin typeface="Footlight MT Ligh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VTI" id="{23FE938F-4DF0-4C94-8546-C2AC6D26660D}" vid="{62E62DA1-385F-4EE3-8841-58A87FAE2068}"/>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1066</Words>
  <Application>Microsoft Macintosh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Avenir Next LT Pro</vt:lpstr>
      <vt:lpstr>AvenirNext LT Pro Medium</vt:lpstr>
      <vt:lpstr>Footlight MT Light</vt:lpstr>
      <vt:lpstr>ArchVTI</vt:lpstr>
      <vt:lpstr>Threat Hunting  -  Session 5</vt:lpstr>
      <vt:lpstr>Preface</vt:lpstr>
      <vt:lpstr>Threat Hunting Cycle</vt:lpstr>
      <vt:lpstr>Threat Hunting Cycle</vt:lpstr>
      <vt:lpstr>Threat Hunting Cycle</vt:lpstr>
      <vt:lpstr>Threat Hunting Cycle</vt:lpstr>
      <vt:lpstr>Threat Hunting Cycle</vt:lpstr>
      <vt:lpstr>The Pyramid of Pain</vt:lpstr>
      <vt:lpstr>Threat Hunting Advanced Analysis</vt:lpstr>
      <vt:lpstr>Threat Hunting Advanced Analysis</vt:lpstr>
      <vt:lpstr>Assignment – Session 5 Due Date: Monday Nov 6 (post reading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Abdulazeez Olukoso</cp:lastModifiedBy>
  <cp:revision>1967</cp:revision>
  <dcterms:created xsi:type="dcterms:W3CDTF">2022-09-19T19:01:37Z</dcterms:created>
  <dcterms:modified xsi:type="dcterms:W3CDTF">2023-10-08T15:30:13Z</dcterms:modified>
</cp:coreProperties>
</file>