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97"/>
  </p:normalViewPr>
  <p:slideViewPr>
    <p:cSldViewPr snapToGrid="0">
      <p:cViewPr varScale="1">
        <p:scale>
          <a:sx n="100" d="100"/>
          <a:sy n="100" d="100"/>
        </p:scale>
        <p:origin x="10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02FBD-3F01-8964-272A-80567F0BA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8DEAC-5056-DE34-7E7D-C59B65DB5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2089A-07F9-1D62-1FD9-173FB7470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534E6-823C-9184-3B37-24C1AD04C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8B9B0-A2A8-0C66-F0FC-09CE2ADB1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46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6E8A7-79E9-902F-3795-DDD6D61C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13EE3-0704-4771-88AF-7A3ED4674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471FA-528A-A91B-4C15-53424FB4E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9C1D3-CC08-0E48-B501-F060AD32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69693-0E47-B3BE-CA5D-D8EAB8AA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65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0ECE11-85BE-DB68-F3CA-66B47748D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3414-7665-1D9C-75F7-F1F53AD91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C2BA1-86BA-7E13-71AA-3E78E6440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6DE3-2040-82CE-50A3-FAD07D46E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37072-2B80-2C53-2628-5895CF40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08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A5A87-7617-6DC4-2F4F-D2B2E7A8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90E7C-8DEF-FF1D-01BB-9E6E68EAB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F0183-6A10-FB39-8C0F-A6CF6587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2B13C-2DD1-3E38-1BAF-918C2B7B0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AF99D-C08A-681D-A10E-A83F07FC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36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FAFD3-F027-9639-0D10-3E9A5FAAB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59A51-B50E-7A0B-FBDA-79F7D127F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E516B-93F9-580B-9A12-A6705713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555BC-E668-7F54-8509-106F5F34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91FF-59BE-C098-7D4D-F706004C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61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6BE50-179B-527D-2C3C-DCBFF0CFC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3D10B-A15E-4380-046F-804D6E1F4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208BA-497C-D850-E96E-13C126374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2963D-A799-E709-B12D-414BF23B9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1B5A9-1ACD-C4DD-5642-E93A8FF7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4CD9A-6DE6-B352-8565-D678CD4BC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2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05102-832D-E4F5-E62E-3C715615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5F09E-F56A-0EE8-1855-FBE870803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38C36-C901-FB66-2C17-577C9BCA5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EF492-57AE-CA0C-A372-A32C28866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6EB48-9845-F054-C39D-66147474F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ACA3D9-0FD7-1101-D116-DA7542532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931FEB-58A2-F889-A915-634077DA0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E187F1-2288-C438-CA82-9B2ADC00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75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DE8E4-1330-A395-E28B-E7D4CF70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F7CA18-F92D-3862-61F5-AC033335E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C4984-1EFD-C4D8-6584-A10DA733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281AF4-F6B4-A866-B4C0-06907CE72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69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3F0060-9BF2-DE4C-5FB0-567384212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F8F33D-F14C-890F-D624-9FBAB308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FEA4A-9A6D-BE39-B91C-4CBDC9672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47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170F7-CC6F-CAF0-BA39-26BE507F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792C1-BDC3-8298-6262-5FD131FA2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F53D3-0882-024C-1AB0-2B0FDB006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7532A-781C-E891-466A-FFF18E5BD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BE598-B914-DBF5-B7B0-340297D94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AEE54-776F-BA9A-4621-38BCCCEA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32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E4394-09D0-78BA-CE22-CB411C317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F108A6-6EAB-E0E0-8E99-62CFA7C8A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08EF8-C197-2567-0E63-AA059A564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1C7B8-1751-EE89-D5A6-3623A87F8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1C48D-D8BC-737D-0846-4F1A01632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9FF12-CC4F-F882-367C-9EA32CE6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2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BD1967-B945-2D0B-B81E-5A0A2879C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A4B89-DBB3-0CBB-3D81-39A8F6E68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060D7-2B1B-78B3-621E-90E0CA0A4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47DAB-0A1A-C746-AD3C-A0E7990B4A79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63CB0-1929-EB77-FA00-2F8ED35C7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DFE52-DEEB-8841-205B-7C7B7C1907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AF03E-7ED7-274E-A49D-75FA8851D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4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5EB1A-0266-E3A7-795D-308F294D28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Assignment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56B17-7246-115A-D3EA-462FCE6515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Operations Management: Semester 1</a:t>
            </a:r>
          </a:p>
        </p:txBody>
      </p:sp>
    </p:spTree>
    <p:extLst>
      <p:ext uri="{BB962C8B-B14F-4D97-AF65-F5344CB8AC3E}">
        <p14:creationId xmlns:p14="http://schemas.microsoft.com/office/powerpoint/2010/main" val="284696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001A8-1CCA-267A-7863-2489F5F5D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/>
          <a:lstStyle/>
          <a:p>
            <a:r>
              <a:rPr lang="en-GB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AF731-865A-AD43-08A8-EDED77E32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5257800" cy="4524375"/>
          </a:xfrm>
        </p:spPr>
        <p:txBody>
          <a:bodyPr>
            <a:normAutofit fontScale="92500" lnSpcReduction="10000"/>
          </a:bodyPr>
          <a:lstStyle/>
          <a:p>
            <a:pPr marL="171450" indent="-171450">
              <a:buFontTx/>
              <a:buChar char="-"/>
            </a:pPr>
            <a:r>
              <a:rPr lang="en-US" dirty="0"/>
              <a:t>Scope </a:t>
            </a:r>
          </a:p>
          <a:p>
            <a:pPr marL="531813" lvl="1" indent="-171450">
              <a:buFontTx/>
              <a:buChar char="-"/>
            </a:pPr>
            <a:r>
              <a:rPr lang="en-US" dirty="0"/>
              <a:t>A division has created a new 3-5 year Strategy</a:t>
            </a:r>
          </a:p>
          <a:p>
            <a:pPr marL="531813" lvl="1" indent="-171450">
              <a:buFontTx/>
              <a:buChar char="-"/>
            </a:pPr>
            <a:r>
              <a:rPr lang="en-US" dirty="0"/>
              <a:t>The strategy covers the following</a:t>
            </a:r>
          </a:p>
          <a:p>
            <a:pPr marL="705000" lvl="2" indent="-171450">
              <a:buFontTx/>
              <a:buChar char="-"/>
            </a:pPr>
            <a:r>
              <a:rPr lang="en-US" dirty="0"/>
              <a:t>Division purpose (why do the division exists)</a:t>
            </a:r>
          </a:p>
          <a:p>
            <a:pPr marL="705000" lvl="2" indent="-171450">
              <a:buFontTx/>
              <a:buChar char="-"/>
            </a:pPr>
            <a:r>
              <a:rPr lang="en-US" dirty="0"/>
              <a:t>Objectives &amp; KPI’s</a:t>
            </a:r>
          </a:p>
          <a:p>
            <a:pPr marL="705000" lvl="2" indent="-171450">
              <a:buFontTx/>
              <a:buChar char="-"/>
            </a:pPr>
            <a:r>
              <a:rPr lang="en-US" dirty="0"/>
              <a:t>Desired target culture</a:t>
            </a:r>
          </a:p>
          <a:p>
            <a:pPr marL="261813" indent="-171450">
              <a:buFontTx/>
              <a:buChar char="-"/>
            </a:pPr>
            <a:r>
              <a:rPr lang="en-US" dirty="0"/>
              <a:t>Problem</a:t>
            </a:r>
          </a:p>
          <a:p>
            <a:pPr marL="531813" lvl="1" indent="-171450">
              <a:buFontTx/>
              <a:buChar char="-"/>
            </a:pPr>
            <a:r>
              <a:rPr lang="en-US" dirty="0"/>
              <a:t>The division don’t know how to execute on the Strategy and how the operation will be impacted by it.</a:t>
            </a:r>
          </a:p>
          <a:p>
            <a:pPr marL="531813" lvl="1" indent="-171450">
              <a:buFontTx/>
              <a:buChar char="-"/>
            </a:pPr>
            <a:r>
              <a:rPr lang="en-US" dirty="0"/>
              <a:t>The division need a business-driven execution plan including identified change areas.</a:t>
            </a:r>
          </a:p>
          <a:p>
            <a:endParaRPr lang="en-GB" dirty="0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DFFC7D74-9129-57EE-F12C-DD2ACF8453AB}"/>
              </a:ext>
            </a:extLst>
          </p:cNvPr>
          <p:cNvSpPr txBox="1">
            <a:spLocks/>
          </p:cNvSpPr>
          <p:nvPr/>
        </p:nvSpPr>
        <p:spPr>
          <a:xfrm>
            <a:off x="838199" y="1183564"/>
            <a:ext cx="4333875" cy="507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Situation</a:t>
            </a:r>
            <a:endParaRPr lang="en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5DEC3-F85A-648A-7814-E2D1037F8B93}"/>
              </a:ext>
            </a:extLst>
          </p:cNvPr>
          <p:cNvSpPr txBox="1">
            <a:spLocks/>
          </p:cNvSpPr>
          <p:nvPr/>
        </p:nvSpPr>
        <p:spPr>
          <a:xfrm>
            <a:off x="6337300" y="1843088"/>
            <a:ext cx="5257800" cy="4524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Tx/>
              <a:buChar char="-"/>
            </a:pPr>
            <a:r>
              <a:rPr lang="en-US" dirty="0"/>
              <a:t>Homework</a:t>
            </a:r>
          </a:p>
          <a:p>
            <a:pPr marL="441450" lvl="1" indent="-171450">
              <a:buFontTx/>
              <a:buChar char="-"/>
            </a:pPr>
            <a:r>
              <a:rPr lang="en-US" dirty="0"/>
              <a:t>Create a “Statement of Work” (3-5 slides)</a:t>
            </a:r>
          </a:p>
          <a:p>
            <a:pPr marL="441450" lvl="1" indent="-171450">
              <a:buFontTx/>
              <a:buChar char="-"/>
            </a:pPr>
            <a:r>
              <a:rPr lang="en-US" dirty="0"/>
              <a:t>Prepare a presentation of your proposal.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EE54F8A3-9D0F-0980-B647-5F5CD8A69F12}"/>
              </a:ext>
            </a:extLst>
          </p:cNvPr>
          <p:cNvSpPr txBox="1">
            <a:spLocks/>
          </p:cNvSpPr>
          <p:nvPr/>
        </p:nvSpPr>
        <p:spPr>
          <a:xfrm>
            <a:off x="6705599" y="1272464"/>
            <a:ext cx="4333875" cy="507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need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178041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53F40-CE99-2429-E309-645C8682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doing this project?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2852-66F2-D7CD-98F0-751082ACB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key important “input” you would like to know to be able to scope and legit the work?</a:t>
            </a:r>
          </a:p>
          <a:p>
            <a:r>
              <a:rPr lang="en-US" dirty="0"/>
              <a:t>How would you capture this input?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15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4630E-5FAF-23F0-4D64-81AF6598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project approach?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927AA-1DB7-E5CE-5F65-FBB36A419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key aspects/perspectives you would like to address?</a:t>
            </a:r>
          </a:p>
          <a:p>
            <a:r>
              <a:rPr lang="en-US" dirty="0"/>
              <a:t>Explain the what kind of deliverables you would deliver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16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C4A6C-8F99-56DA-AA40-D7C32ECC0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execute?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3758D-99F7-2E8F-0849-ED655FA9A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set up the project organization?</a:t>
            </a:r>
          </a:p>
          <a:p>
            <a:r>
              <a:rPr lang="en-US" dirty="0"/>
              <a:t>What key roles/competences do you need for the project?</a:t>
            </a:r>
          </a:p>
          <a:p>
            <a:r>
              <a:rPr lang="en-US" dirty="0"/>
              <a:t>How would you run the project activities?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891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188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Assignment</vt:lpstr>
      <vt:lpstr>Assignment</vt:lpstr>
      <vt:lpstr>Why doing this project?</vt:lpstr>
      <vt:lpstr>What’s the project approach?</vt:lpstr>
      <vt:lpstr>How do we execute?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</dc:title>
  <dc:creator>Soumen Roy Chowdhury</dc:creator>
  <cp:lastModifiedBy>Soumen Roy Chowdhury</cp:lastModifiedBy>
  <cp:revision>2</cp:revision>
  <dcterms:created xsi:type="dcterms:W3CDTF">2023-10-13T10:59:33Z</dcterms:created>
  <dcterms:modified xsi:type="dcterms:W3CDTF">2023-10-13T11:07:45Z</dcterms:modified>
</cp:coreProperties>
</file>