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52:notes"/>
          <p:cNvSpPr txBox="1"/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2" name="Google Shape;792;p52:notes"/>
          <p:cNvSpPr/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A - With Heading over two lines">
  <p:cSld name="Title and Content A - With Heading over two line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7"/>
          <p:cNvSpPr txBox="1"/>
          <p:nvPr>
            <p:ph type="title"/>
          </p:nvPr>
        </p:nvSpPr>
        <p:spPr>
          <a:xfrm>
            <a:off x="801765" y="349790"/>
            <a:ext cx="55080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Arial" panose="020B0704020202020204"/>
              <a:buNone/>
              <a:defRPr sz="265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7"/>
          <p:cNvSpPr txBox="1"/>
          <p:nvPr>
            <p:ph type="body" idx="1"/>
          </p:nvPr>
        </p:nvSpPr>
        <p:spPr>
          <a:xfrm>
            <a:off x="801765" y="1521640"/>
            <a:ext cx="9887644" cy="397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 panose="020B0704020202020204"/>
              <a:buNone/>
              <a:defRPr sz="23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35433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/>
        </p:txBody>
      </p:sp>
      <p:pic>
        <p:nvPicPr>
          <p:cNvPr id="32" name="Google Shape;32;p57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444259" y="396502"/>
            <a:ext cx="35242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7"/>
          <p:cNvSpPr txBox="1"/>
          <p:nvPr>
            <p:ph type="sldNum" idx="12"/>
          </p:nvPr>
        </p:nvSpPr>
        <p:spPr>
          <a:xfrm>
            <a:off x="242456" y="6287423"/>
            <a:ext cx="576000" cy="247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</a:fld>
            <a:endParaRPr lang="en-AU"/>
          </a:p>
        </p:txBody>
      </p:sp>
      <p:sp>
        <p:nvSpPr>
          <p:cNvPr id="34" name="Google Shape;34;p57"/>
          <p:cNvSpPr txBox="1"/>
          <p:nvPr>
            <p:ph type="dt" idx="10"/>
          </p:nvPr>
        </p:nvSpPr>
        <p:spPr>
          <a:xfrm>
            <a:off x="847552" y="6330733"/>
            <a:ext cx="1656000" cy="20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7"/>
          <p:cNvSpPr txBox="1"/>
          <p:nvPr>
            <p:ph type="ftr" idx="11"/>
          </p:nvPr>
        </p:nvSpPr>
        <p:spPr>
          <a:xfrm>
            <a:off x="242456" y="6545788"/>
            <a:ext cx="6624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7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52"/>
          <p:cNvSpPr txBox="1"/>
          <p:nvPr>
            <p:ph type="title"/>
          </p:nvPr>
        </p:nvSpPr>
        <p:spPr>
          <a:xfrm>
            <a:off x="801765" y="349790"/>
            <a:ext cx="55080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704020202020204"/>
              <a:buNone/>
            </a:pPr>
            <a:r>
              <a:rPr lang="en-AU"/>
              <a:t>Your team charter</a:t>
            </a:r>
            <a:endParaRPr lang="en-AU"/>
          </a:p>
        </p:txBody>
      </p:sp>
      <p:sp>
        <p:nvSpPr>
          <p:cNvPr id="795" name="Google Shape;795;p52"/>
          <p:cNvSpPr txBox="1"/>
          <p:nvPr>
            <p:ph type="sldNum" idx="12"/>
          </p:nvPr>
        </p:nvSpPr>
        <p:spPr>
          <a:xfrm>
            <a:off x="242456" y="6287423"/>
            <a:ext cx="576000" cy="247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</a:fld>
            <a:endParaRPr lang="en-AU"/>
          </a:p>
        </p:txBody>
      </p:sp>
      <p:sp>
        <p:nvSpPr>
          <p:cNvPr id="796" name="Google Shape;796;p52"/>
          <p:cNvSpPr txBox="1"/>
          <p:nvPr>
            <p:ph type="ftr" idx="11"/>
          </p:nvPr>
        </p:nvSpPr>
        <p:spPr>
          <a:xfrm>
            <a:off x="242456" y="6545788"/>
            <a:ext cx="6624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Deakin University CRICOS Provider Code: 00113B</a:t>
            </a:r>
            <a:endParaRPr lang="en-AU"/>
          </a:p>
        </p:txBody>
      </p:sp>
      <p:sp>
        <p:nvSpPr>
          <p:cNvPr id="797" name="Google Shape;797;p52"/>
          <p:cNvSpPr txBox="1"/>
          <p:nvPr>
            <p:ph type="body" idx="1"/>
          </p:nvPr>
        </p:nvSpPr>
        <p:spPr>
          <a:xfrm>
            <a:off x="685800" y="1031240"/>
            <a:ext cx="5216525" cy="5213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70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Team name: </a:t>
            </a:r>
            <a:r>
              <a:rPr lang="en-US" altLang="en-AU" sz="1200" b="1"/>
              <a:t>Digiwell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Motto: Balancing Screens, Enriching Lives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Mission Statement: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</a:pPr>
            <a:r>
              <a:rPr lang="en-US" altLang="en-AU" sz="1200" i="1">
                <a:solidFill>
                  <a:srgbClr val="7F7F7F"/>
                </a:solidFill>
              </a:rPr>
              <a:t>O</a:t>
            </a:r>
            <a:r>
              <a:rPr lang="en-AU" sz="1200" i="1">
                <a:solidFill>
                  <a:srgbClr val="7F7F7F"/>
                </a:solidFill>
              </a:rPr>
              <a:t>ur mission is to empower Gen Z individuals to lead balanced, healthy, and enriched lives in the digital age. </a:t>
            </a:r>
            <a:endParaRPr lang="en-AU" sz="1200" i="1">
              <a:solidFill>
                <a:srgbClr val="7F7F7F"/>
              </a:solidFill>
            </a:endParaRPr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Dos: 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</a:pPr>
            <a:r>
              <a:rPr lang="en-US" altLang="en-AU" sz="1200" i="1">
                <a:solidFill>
                  <a:srgbClr val="7F7F7F"/>
                </a:solidFill>
              </a:rPr>
              <a:t>Everyone will try their best to contribute equally to the project. Complete the task before the deadline and try our best to create a stress-free environment to work in.</a:t>
            </a:r>
            <a:endParaRPr lang="en-AU" sz="1200" i="1">
              <a:solidFill>
                <a:srgbClr val="7F7F7F"/>
              </a:solidFill>
            </a:endParaRPr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Don’ts: 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</a:pPr>
            <a:r>
              <a:rPr lang="en-US" altLang="en-AU" sz="1200" i="1">
                <a:solidFill>
                  <a:srgbClr val="7F7F7F"/>
                </a:solidFill>
              </a:rPr>
              <a:t>Blaming each other unnecessarily. Avoid doing our assigned tasks.</a:t>
            </a:r>
            <a:endParaRPr lang="en-US" altLang="en-AU" sz="1200" i="1">
              <a:solidFill>
                <a:srgbClr val="7F7F7F"/>
              </a:solidFill>
            </a:endParaRPr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Would like: 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</a:pPr>
            <a:r>
              <a:rPr lang="en-US" altLang="en-AU" sz="1200" i="1">
                <a:solidFill>
                  <a:srgbClr val="7F7F7F"/>
                </a:solidFill>
              </a:rPr>
              <a:t>Have regular team meetings to brainstorm and discuss together. </a:t>
            </a:r>
            <a:endParaRPr lang="en-AU" sz="1200" i="1">
              <a:solidFill>
                <a:srgbClr val="7F7F7F"/>
              </a:solidFill>
            </a:endParaRPr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AU" sz="1200" b="1"/>
              <a:t>Team coordination details</a:t>
            </a:r>
            <a:endParaRPr lang="en-AU"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</a:pPr>
            <a:r>
              <a:rPr lang="en-US" altLang="en-AU" sz="1200" i="1">
                <a:solidFill>
                  <a:srgbClr val="7F7F7F"/>
                </a:solidFill>
              </a:rPr>
              <a:t>Will be dividing the project into equal sub-tasks and assign it to each team member. Everyone will have the same deadline. We can freely discuss it with each other and ask for help at any time.</a:t>
            </a:r>
            <a:endParaRPr lang="en-AU" sz="1200" i="1">
              <a:solidFill>
                <a:srgbClr val="7F7F7F"/>
              </a:solidFill>
            </a:endParaRPr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/>
          </a:p>
          <a:p>
            <a:pPr marL="17970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792</Words>
  <Application>WPS Presentation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Arial Unicode MS</vt:lpstr>
      <vt:lpstr>宋体-简</vt:lpstr>
      <vt:lpstr>Calibri Light</vt:lpstr>
      <vt:lpstr>Helvetica Neue</vt:lpstr>
      <vt:lpstr>Calibri</vt:lpstr>
      <vt:lpstr>微软雅黑</vt:lpstr>
      <vt:lpstr>汉仪旗黑</vt:lpstr>
      <vt:lpstr>Arial</vt:lpstr>
      <vt:lpstr>Office Theme</vt:lpstr>
      <vt:lpstr>Your team charter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team charter</dc:title>
  <dc:creator>binilkuruvillajoseph</dc:creator>
  <cp:lastModifiedBy>binilkuruvillajoseph</cp:lastModifiedBy>
  <cp:revision>1</cp:revision>
  <dcterms:created xsi:type="dcterms:W3CDTF">2023-09-12T05:58:25Z</dcterms:created>
  <dcterms:modified xsi:type="dcterms:W3CDTF">2023-09-12T05:58:25Z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1033-3.1.4.5932</vt:lpwstr>
  </property>
</Properties>
</file>