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g" ContentType="image/jpeg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media/image14.jpg" ContentType="image/jpeg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13"/>
  </p:notesMasterIdLst>
  <p:sldIdLst>
    <p:sldId id="257" r:id="rId4"/>
    <p:sldId id="696" r:id="rId5"/>
    <p:sldId id="273" r:id="rId6"/>
    <p:sldId id="706" r:id="rId7"/>
    <p:sldId id="470" r:id="rId8"/>
    <p:sldId id="274" r:id="rId9"/>
    <p:sldId id="714" r:id="rId10"/>
    <p:sldId id="466" r:id="rId11"/>
    <p:sldId id="7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5" autoAdjust="0"/>
    <p:restoredTop sz="95211" autoAdjust="0"/>
  </p:normalViewPr>
  <p:slideViewPr>
    <p:cSldViewPr snapToGrid="0">
      <p:cViewPr varScale="1">
        <p:scale>
          <a:sx n="88" d="100"/>
          <a:sy n="88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F7E59-7405-461C-8D20-9B7E5352499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7CBD0BB-BE8A-466C-AC1C-57FD6936B411}">
      <dgm:prSet phldrT="[Text]" custT="1"/>
      <dgm:spPr/>
      <dgm:t>
        <a:bodyPr/>
        <a:lstStyle/>
        <a:p>
          <a:r>
            <a:rPr lang="en-AU" sz="4000" dirty="0">
              <a:latin typeface="Lato" panose="020F0502020204030203" pitchFamily="34" charset="0"/>
            </a:rPr>
            <a:t>Reflection on action</a:t>
          </a:r>
        </a:p>
      </dgm:t>
    </dgm:pt>
    <dgm:pt modelId="{B9E37FA8-C483-420B-879D-21A910211FE5}" type="parTrans" cxnId="{54C101C3-4F95-48E6-A523-2F10647454E3}">
      <dgm:prSet/>
      <dgm:spPr/>
      <dgm:t>
        <a:bodyPr/>
        <a:lstStyle/>
        <a:p>
          <a:endParaRPr lang="en-AU"/>
        </a:p>
      </dgm:t>
    </dgm:pt>
    <dgm:pt modelId="{0984264B-939B-4091-BF6B-BC5CC5B04047}" type="sibTrans" cxnId="{54C101C3-4F95-48E6-A523-2F10647454E3}">
      <dgm:prSet/>
      <dgm:spPr/>
      <dgm:t>
        <a:bodyPr/>
        <a:lstStyle/>
        <a:p>
          <a:endParaRPr lang="en-AU"/>
        </a:p>
      </dgm:t>
    </dgm:pt>
    <dgm:pt modelId="{A3F4554F-399A-4633-B16E-25A13F596C2A}">
      <dgm:prSet phldrT="[Text]" custT="1"/>
      <dgm:spPr/>
      <dgm:t>
        <a:bodyPr/>
        <a:lstStyle/>
        <a:p>
          <a:r>
            <a:rPr lang="en-AU" sz="4000" dirty="0">
              <a:latin typeface="Lato" panose="020F0502020204030203" pitchFamily="34" charset="0"/>
            </a:rPr>
            <a:t>Reflection in action</a:t>
          </a:r>
        </a:p>
      </dgm:t>
    </dgm:pt>
    <dgm:pt modelId="{79900292-9DDE-48E9-9F0E-CC41BF6BA490}" type="parTrans" cxnId="{E2475816-19F8-4E70-8314-DE7E2373C79E}">
      <dgm:prSet/>
      <dgm:spPr/>
      <dgm:t>
        <a:bodyPr/>
        <a:lstStyle/>
        <a:p>
          <a:endParaRPr lang="en-AU"/>
        </a:p>
      </dgm:t>
    </dgm:pt>
    <dgm:pt modelId="{5F43E337-AEBB-44CF-B8F5-33210E79699A}" type="sibTrans" cxnId="{E2475816-19F8-4E70-8314-DE7E2373C79E}">
      <dgm:prSet/>
      <dgm:spPr/>
      <dgm:t>
        <a:bodyPr/>
        <a:lstStyle/>
        <a:p>
          <a:endParaRPr lang="en-AU"/>
        </a:p>
      </dgm:t>
    </dgm:pt>
    <dgm:pt modelId="{7C888143-6915-452B-ACAA-66B62A3DC41B}" type="pres">
      <dgm:prSet presAssocID="{A73F7E59-7405-461C-8D20-9B7E5352499D}" presName="cycle" presStyleCnt="0">
        <dgm:presLayoutVars>
          <dgm:dir/>
          <dgm:resizeHandles val="exact"/>
        </dgm:presLayoutVars>
      </dgm:prSet>
      <dgm:spPr/>
    </dgm:pt>
    <dgm:pt modelId="{2BE16241-7E32-4104-B6D2-D44388021328}" type="pres">
      <dgm:prSet presAssocID="{87CBD0BB-BE8A-466C-AC1C-57FD6936B411}" presName="dummy" presStyleCnt="0"/>
      <dgm:spPr/>
    </dgm:pt>
    <dgm:pt modelId="{8FEC0AA1-49BA-42B0-81FE-3103CDB25759}" type="pres">
      <dgm:prSet presAssocID="{87CBD0BB-BE8A-466C-AC1C-57FD6936B411}" presName="node" presStyleLbl="revTx" presStyleIdx="0" presStyleCnt="2">
        <dgm:presLayoutVars>
          <dgm:bulletEnabled val="1"/>
        </dgm:presLayoutVars>
      </dgm:prSet>
      <dgm:spPr/>
    </dgm:pt>
    <dgm:pt modelId="{884E49BF-3C68-4DA3-94B6-E490EEEBFFFE}" type="pres">
      <dgm:prSet presAssocID="{0984264B-939B-4091-BF6B-BC5CC5B04047}" presName="sibTrans" presStyleLbl="node1" presStyleIdx="0" presStyleCnt="2"/>
      <dgm:spPr/>
    </dgm:pt>
    <dgm:pt modelId="{6F0C10DB-4C5F-4F26-AF22-6E80E8F5D57F}" type="pres">
      <dgm:prSet presAssocID="{A3F4554F-399A-4633-B16E-25A13F596C2A}" presName="dummy" presStyleCnt="0"/>
      <dgm:spPr/>
    </dgm:pt>
    <dgm:pt modelId="{709D4AA7-E7B8-47D0-B1F4-6C85907CC47B}" type="pres">
      <dgm:prSet presAssocID="{A3F4554F-399A-4633-B16E-25A13F596C2A}" presName="node" presStyleLbl="revTx" presStyleIdx="1" presStyleCnt="2">
        <dgm:presLayoutVars>
          <dgm:bulletEnabled val="1"/>
        </dgm:presLayoutVars>
      </dgm:prSet>
      <dgm:spPr/>
    </dgm:pt>
    <dgm:pt modelId="{7777CD18-EBB5-458C-A4B9-EF441D2F78F5}" type="pres">
      <dgm:prSet presAssocID="{5F43E337-AEBB-44CF-B8F5-33210E79699A}" presName="sibTrans" presStyleLbl="node1" presStyleIdx="1" presStyleCnt="2"/>
      <dgm:spPr/>
    </dgm:pt>
  </dgm:ptLst>
  <dgm:cxnLst>
    <dgm:cxn modelId="{E2475816-19F8-4E70-8314-DE7E2373C79E}" srcId="{A73F7E59-7405-461C-8D20-9B7E5352499D}" destId="{A3F4554F-399A-4633-B16E-25A13F596C2A}" srcOrd="1" destOrd="0" parTransId="{79900292-9DDE-48E9-9F0E-CC41BF6BA490}" sibTransId="{5F43E337-AEBB-44CF-B8F5-33210E79699A}"/>
    <dgm:cxn modelId="{9F1D6C3B-F72F-46F6-9E1C-AD849DFA3E93}" type="presOf" srcId="{A3F4554F-399A-4633-B16E-25A13F596C2A}" destId="{709D4AA7-E7B8-47D0-B1F4-6C85907CC47B}" srcOrd="0" destOrd="0" presId="urn:microsoft.com/office/officeart/2005/8/layout/cycle1"/>
    <dgm:cxn modelId="{146A637C-F6F4-40D3-A551-861FBF87B7C0}" type="presOf" srcId="{A73F7E59-7405-461C-8D20-9B7E5352499D}" destId="{7C888143-6915-452B-ACAA-66B62A3DC41B}" srcOrd="0" destOrd="0" presId="urn:microsoft.com/office/officeart/2005/8/layout/cycle1"/>
    <dgm:cxn modelId="{42AAE2BD-2434-45FD-ABC6-EE08EE23850F}" type="presOf" srcId="{5F43E337-AEBB-44CF-B8F5-33210E79699A}" destId="{7777CD18-EBB5-458C-A4B9-EF441D2F78F5}" srcOrd="0" destOrd="0" presId="urn:microsoft.com/office/officeart/2005/8/layout/cycle1"/>
    <dgm:cxn modelId="{54C101C3-4F95-48E6-A523-2F10647454E3}" srcId="{A73F7E59-7405-461C-8D20-9B7E5352499D}" destId="{87CBD0BB-BE8A-466C-AC1C-57FD6936B411}" srcOrd="0" destOrd="0" parTransId="{B9E37FA8-C483-420B-879D-21A910211FE5}" sibTransId="{0984264B-939B-4091-BF6B-BC5CC5B04047}"/>
    <dgm:cxn modelId="{8ABC64C3-93CB-4DDE-89A5-1448170E50EF}" type="presOf" srcId="{87CBD0BB-BE8A-466C-AC1C-57FD6936B411}" destId="{8FEC0AA1-49BA-42B0-81FE-3103CDB25759}" srcOrd="0" destOrd="0" presId="urn:microsoft.com/office/officeart/2005/8/layout/cycle1"/>
    <dgm:cxn modelId="{0EFA38FA-A359-48A8-9B63-75410C7B9F4F}" type="presOf" srcId="{0984264B-939B-4091-BF6B-BC5CC5B04047}" destId="{884E49BF-3C68-4DA3-94B6-E490EEEBFFFE}" srcOrd="0" destOrd="0" presId="urn:microsoft.com/office/officeart/2005/8/layout/cycle1"/>
    <dgm:cxn modelId="{2F3F76F7-AA87-494E-A6FC-985598C88F13}" type="presParOf" srcId="{7C888143-6915-452B-ACAA-66B62A3DC41B}" destId="{2BE16241-7E32-4104-B6D2-D44388021328}" srcOrd="0" destOrd="0" presId="urn:microsoft.com/office/officeart/2005/8/layout/cycle1"/>
    <dgm:cxn modelId="{2D90B346-79ED-411B-A778-3397FFA684EC}" type="presParOf" srcId="{7C888143-6915-452B-ACAA-66B62A3DC41B}" destId="{8FEC0AA1-49BA-42B0-81FE-3103CDB25759}" srcOrd="1" destOrd="0" presId="urn:microsoft.com/office/officeart/2005/8/layout/cycle1"/>
    <dgm:cxn modelId="{F327046B-5715-452D-975F-E7AB77FB2A15}" type="presParOf" srcId="{7C888143-6915-452B-ACAA-66B62A3DC41B}" destId="{884E49BF-3C68-4DA3-94B6-E490EEEBFFFE}" srcOrd="2" destOrd="0" presId="urn:microsoft.com/office/officeart/2005/8/layout/cycle1"/>
    <dgm:cxn modelId="{41ADC41B-FF54-41F7-A20D-7CEF70C356BD}" type="presParOf" srcId="{7C888143-6915-452B-ACAA-66B62A3DC41B}" destId="{6F0C10DB-4C5F-4F26-AF22-6E80E8F5D57F}" srcOrd="3" destOrd="0" presId="urn:microsoft.com/office/officeart/2005/8/layout/cycle1"/>
    <dgm:cxn modelId="{4D2401E1-0290-4FB2-B740-EDB2023C642E}" type="presParOf" srcId="{7C888143-6915-452B-ACAA-66B62A3DC41B}" destId="{709D4AA7-E7B8-47D0-B1F4-6C85907CC47B}" srcOrd="4" destOrd="0" presId="urn:microsoft.com/office/officeart/2005/8/layout/cycle1"/>
    <dgm:cxn modelId="{4579131F-BF99-4574-92B4-D29F572C5255}" type="presParOf" srcId="{7C888143-6915-452B-ACAA-66B62A3DC41B}" destId="{7777CD18-EBB5-458C-A4B9-EF441D2F78F5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D38E6-19D3-4803-913F-0D1D2E2D5720}" type="doc">
      <dgm:prSet loTypeId="urn:microsoft.com/office/officeart/2018/5/layout/IconCircleLabelList" loCatId="icon" qsTypeId="urn:microsoft.com/office/officeart/2005/8/quickstyle/simple3" qsCatId="simple" csTypeId="urn:microsoft.com/office/officeart/2018/5/colors/Iconchunking_neutralicon_colorful2" csCatId="colorful" phldr="1"/>
      <dgm:spPr/>
    </dgm:pt>
    <dgm:pt modelId="{008C9823-1EF8-4BAB-932C-5C001EB94316}">
      <dgm:prSet phldrT="[Text]"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AU" sz="1800" b="1" i="0" cap="none" baseline="0" dirty="0">
              <a:latin typeface="Lato" panose="020F0502020204030203" pitchFamily="34" charset="0"/>
            </a:rPr>
            <a:t>Learn about the theory – readings and explainers from Matt Mount &amp; Cathryn Nolan</a:t>
          </a:r>
        </a:p>
      </dgm:t>
    </dgm:pt>
    <dgm:pt modelId="{412FD98F-2379-402D-9E03-D8E8CA84FE6E}" type="parTrans" cxnId="{8D79514B-DFC6-45C6-BC20-A58978E152A7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F83B67C9-A546-489B-A280-358FADA8B530}" type="sibTrans" cxnId="{8D79514B-DFC6-45C6-BC20-A58978E152A7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172B42A2-B6E1-48CD-9BE9-2864DEFC1065}">
      <dgm:prSet phldrT="[Text]"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AU" sz="1800" b="1" i="0" cap="none" baseline="0" dirty="0">
              <a:latin typeface="Lato" panose="020F0502020204030203" pitchFamily="34" charset="0"/>
            </a:rPr>
            <a:t>See one: Watch the Demos from Chitresh Sinha (BEL)</a:t>
          </a:r>
        </a:p>
      </dgm:t>
    </dgm:pt>
    <dgm:pt modelId="{76FA4339-774A-4D71-ADAE-43A4E075CAC4}" type="parTrans" cxnId="{9AD0079F-13B1-4F48-9148-3274192ED1E6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D525F46A-3BBA-44B7-AB1A-698CF39A48E5}" type="sibTrans" cxnId="{9AD0079F-13B1-4F48-9148-3274192ED1E6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00324F53-D420-461E-9B28-6D4F5EFD4699}">
      <dgm:prSet phldrT="[Text]"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AU" sz="1800" b="1" i="0" cap="none" baseline="0" dirty="0">
              <a:latin typeface="Lato" panose="020F0502020204030203" pitchFamily="34" charset="0"/>
            </a:rPr>
            <a:t>Do one: </a:t>
          </a:r>
          <a:br>
            <a:rPr lang="en-AU" sz="1800" b="1" i="0" cap="none" baseline="0" dirty="0">
              <a:latin typeface="Lato" panose="020F0502020204030203" pitchFamily="34" charset="0"/>
            </a:rPr>
          </a:br>
          <a:r>
            <a:rPr lang="en-AU" sz="1800" b="1" i="0" cap="none" baseline="0" dirty="0">
              <a:latin typeface="Lato" panose="020F0502020204030203" pitchFamily="34" charset="0"/>
            </a:rPr>
            <a:t>Exercises on the platform + applying your ideas to the specific industry problem</a:t>
          </a:r>
        </a:p>
      </dgm:t>
    </dgm:pt>
    <dgm:pt modelId="{A487F5D1-298E-400F-A76E-EC927AFAC43F}" type="parTrans" cxnId="{179DEEF5-3EF8-4954-8511-4F5ABC1F607F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48E7D07C-DCE9-4B1A-840F-5B760C40351A}" type="sibTrans" cxnId="{179DEEF5-3EF8-4954-8511-4F5ABC1F607F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3C57C5C1-A969-49B3-84B8-2A3ADCE0F2B2}">
      <dgm:prSet phldrT="[Text]" custT="1"/>
      <dgm:spPr/>
      <dgm:t>
        <a:bodyPr/>
        <a:lstStyle/>
        <a:p>
          <a:pPr algn="l">
            <a:lnSpc>
              <a:spcPct val="100000"/>
            </a:lnSpc>
            <a:defRPr cap="all"/>
          </a:pPr>
          <a:r>
            <a:rPr lang="en-AU" sz="1800" b="1" i="0" cap="none" baseline="0" dirty="0">
              <a:latin typeface="Lato" panose="020F0502020204030203" pitchFamily="34" charset="0"/>
            </a:rPr>
            <a:t>Reflect – Look at the guiding questions in the assignment task</a:t>
          </a:r>
        </a:p>
      </dgm:t>
    </dgm:pt>
    <dgm:pt modelId="{A28A5CFE-7E36-457F-A87C-7D01D7ADB15E}" type="parTrans" cxnId="{48A89CB4-3EC1-4E24-B9B4-F22C0FB078BD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1D25F2AD-DE31-44C3-AC65-76DED1A4A278}" type="sibTrans" cxnId="{48A89CB4-3EC1-4E24-B9B4-F22C0FB078BD}">
      <dgm:prSet/>
      <dgm:spPr/>
      <dgm:t>
        <a:bodyPr/>
        <a:lstStyle/>
        <a:p>
          <a:endParaRPr lang="en-AU" sz="3200" b="1" i="0" cap="none" baseline="0">
            <a:latin typeface="Lato" panose="020F0502020204030203" pitchFamily="34" charset="0"/>
          </a:endParaRPr>
        </a:p>
      </dgm:t>
    </dgm:pt>
    <dgm:pt modelId="{3139D76A-06B4-407A-8448-446723C97CA2}" type="pres">
      <dgm:prSet presAssocID="{606D38E6-19D3-4803-913F-0D1D2E2D5720}" presName="root" presStyleCnt="0">
        <dgm:presLayoutVars>
          <dgm:dir/>
          <dgm:resizeHandles val="exact"/>
        </dgm:presLayoutVars>
      </dgm:prSet>
      <dgm:spPr/>
    </dgm:pt>
    <dgm:pt modelId="{30889AE2-BD46-4984-BF4A-8BABB3D1110D}" type="pres">
      <dgm:prSet presAssocID="{008C9823-1EF8-4BAB-932C-5C001EB94316}" presName="compNode" presStyleCnt="0"/>
      <dgm:spPr/>
    </dgm:pt>
    <dgm:pt modelId="{1905FC9F-DB74-47FC-BD25-08F37073441F}" type="pres">
      <dgm:prSet presAssocID="{008C9823-1EF8-4BAB-932C-5C001EB94316}" presName="iconBgRect" presStyleLbl="bgShp" presStyleIdx="0" presStyleCnt="4"/>
      <dgm:spPr/>
    </dgm:pt>
    <dgm:pt modelId="{E0B483C5-BDAD-4865-B977-6D54BB56D7DC}" type="pres">
      <dgm:prSet presAssocID="{008C9823-1EF8-4BAB-932C-5C001EB943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0C834934-BE75-44E4-92E7-D539AB1FC01B}" type="pres">
      <dgm:prSet presAssocID="{008C9823-1EF8-4BAB-932C-5C001EB94316}" presName="spaceRect" presStyleCnt="0"/>
      <dgm:spPr/>
    </dgm:pt>
    <dgm:pt modelId="{9E19A2C7-886D-492A-9910-CA3F850CEB0B}" type="pres">
      <dgm:prSet presAssocID="{008C9823-1EF8-4BAB-932C-5C001EB94316}" presName="textRect" presStyleLbl="revTx" presStyleIdx="0" presStyleCnt="4">
        <dgm:presLayoutVars>
          <dgm:chMax val="1"/>
          <dgm:chPref val="1"/>
        </dgm:presLayoutVars>
      </dgm:prSet>
      <dgm:spPr/>
    </dgm:pt>
    <dgm:pt modelId="{0344E556-E278-44FD-BB0D-C3CA91440C94}" type="pres">
      <dgm:prSet presAssocID="{F83B67C9-A546-489B-A280-358FADA8B530}" presName="sibTrans" presStyleCnt="0"/>
      <dgm:spPr/>
    </dgm:pt>
    <dgm:pt modelId="{F0075446-21E6-4141-92C0-05EC85509891}" type="pres">
      <dgm:prSet presAssocID="{172B42A2-B6E1-48CD-9BE9-2864DEFC1065}" presName="compNode" presStyleCnt="0"/>
      <dgm:spPr/>
    </dgm:pt>
    <dgm:pt modelId="{21D2EAE3-1320-4E87-95F4-CE780A53B127}" type="pres">
      <dgm:prSet presAssocID="{172B42A2-B6E1-48CD-9BE9-2864DEFC1065}" presName="iconBgRect" presStyleLbl="bgShp" presStyleIdx="1" presStyleCnt="4"/>
      <dgm:spPr/>
    </dgm:pt>
    <dgm:pt modelId="{B5FC5A40-E3ED-49CA-826A-E95E097EA07A}" type="pres">
      <dgm:prSet presAssocID="{172B42A2-B6E1-48CD-9BE9-2864DEFC10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asses with solid fill"/>
        </a:ext>
      </dgm:extLst>
    </dgm:pt>
    <dgm:pt modelId="{E93221E8-7499-4816-A41C-07C46815E527}" type="pres">
      <dgm:prSet presAssocID="{172B42A2-B6E1-48CD-9BE9-2864DEFC1065}" presName="spaceRect" presStyleCnt="0"/>
      <dgm:spPr/>
    </dgm:pt>
    <dgm:pt modelId="{F2E27312-2B86-4AE3-8619-E3E11ACF09C3}" type="pres">
      <dgm:prSet presAssocID="{172B42A2-B6E1-48CD-9BE9-2864DEFC1065}" presName="textRect" presStyleLbl="revTx" presStyleIdx="1" presStyleCnt="4">
        <dgm:presLayoutVars>
          <dgm:chMax val="1"/>
          <dgm:chPref val="1"/>
        </dgm:presLayoutVars>
      </dgm:prSet>
      <dgm:spPr/>
    </dgm:pt>
    <dgm:pt modelId="{FC0E0007-BBB9-4BBE-9F21-3FE2A1AD3439}" type="pres">
      <dgm:prSet presAssocID="{D525F46A-3BBA-44B7-AB1A-698CF39A48E5}" presName="sibTrans" presStyleCnt="0"/>
      <dgm:spPr/>
    </dgm:pt>
    <dgm:pt modelId="{687A3026-57E0-4106-B435-95A6BC26AA65}" type="pres">
      <dgm:prSet presAssocID="{00324F53-D420-461E-9B28-6D4F5EFD4699}" presName="compNode" presStyleCnt="0"/>
      <dgm:spPr/>
    </dgm:pt>
    <dgm:pt modelId="{B22F29F3-3E41-4849-80BD-DE73FB030195}" type="pres">
      <dgm:prSet presAssocID="{00324F53-D420-461E-9B28-6D4F5EFD4699}" presName="iconBgRect" presStyleLbl="bgShp" presStyleIdx="2" presStyleCnt="4"/>
      <dgm:spPr/>
    </dgm:pt>
    <dgm:pt modelId="{7EB6A0BD-C108-4417-9E88-4531863E427F}" type="pres">
      <dgm:prSet presAssocID="{00324F53-D420-461E-9B28-6D4F5EFD46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1F8A70C5-A8C6-4DD3-8589-58DDE99A7127}" type="pres">
      <dgm:prSet presAssocID="{00324F53-D420-461E-9B28-6D4F5EFD4699}" presName="spaceRect" presStyleCnt="0"/>
      <dgm:spPr/>
    </dgm:pt>
    <dgm:pt modelId="{9F0F201E-F23C-4852-A52C-4FDF4A694F1E}" type="pres">
      <dgm:prSet presAssocID="{00324F53-D420-461E-9B28-6D4F5EFD4699}" presName="textRect" presStyleLbl="revTx" presStyleIdx="2" presStyleCnt="4">
        <dgm:presLayoutVars>
          <dgm:chMax val="1"/>
          <dgm:chPref val="1"/>
        </dgm:presLayoutVars>
      </dgm:prSet>
      <dgm:spPr/>
    </dgm:pt>
    <dgm:pt modelId="{8CBE3841-F1A5-4DB3-964D-468BBB10E025}" type="pres">
      <dgm:prSet presAssocID="{48E7D07C-DCE9-4B1A-840F-5B760C40351A}" presName="sibTrans" presStyleCnt="0"/>
      <dgm:spPr/>
    </dgm:pt>
    <dgm:pt modelId="{07C22EE2-DA25-4D7E-8541-280E25B16E16}" type="pres">
      <dgm:prSet presAssocID="{3C57C5C1-A969-49B3-84B8-2A3ADCE0F2B2}" presName="compNode" presStyleCnt="0"/>
      <dgm:spPr/>
    </dgm:pt>
    <dgm:pt modelId="{2287BB87-3460-4FAE-8F9E-2DC9CB731599}" type="pres">
      <dgm:prSet presAssocID="{3C57C5C1-A969-49B3-84B8-2A3ADCE0F2B2}" presName="iconBgRect" presStyleLbl="bgShp" presStyleIdx="3" presStyleCnt="4"/>
      <dgm:spPr/>
    </dgm:pt>
    <dgm:pt modelId="{EEB66964-B42B-48DA-BE5D-15ADBBA66F19}" type="pres">
      <dgm:prSet presAssocID="{3C57C5C1-A969-49B3-84B8-2A3ADCE0F2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DEAFAD62-EBAE-48E3-B477-C304071F8619}" type="pres">
      <dgm:prSet presAssocID="{3C57C5C1-A969-49B3-84B8-2A3ADCE0F2B2}" presName="spaceRect" presStyleCnt="0"/>
      <dgm:spPr/>
    </dgm:pt>
    <dgm:pt modelId="{9D94D89C-4EFB-418D-A2D2-9248303BD025}" type="pres">
      <dgm:prSet presAssocID="{3C57C5C1-A969-49B3-84B8-2A3ADCE0F2B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C9ABA05-42AE-4ADD-B898-F54A75A42AE1}" type="presOf" srcId="{172B42A2-B6E1-48CD-9BE9-2864DEFC1065}" destId="{F2E27312-2B86-4AE3-8619-E3E11ACF09C3}" srcOrd="0" destOrd="0" presId="urn:microsoft.com/office/officeart/2018/5/layout/IconCircleLabelList"/>
    <dgm:cxn modelId="{7367B522-9038-491F-86B0-59721925217F}" type="presOf" srcId="{3C57C5C1-A969-49B3-84B8-2A3ADCE0F2B2}" destId="{9D94D89C-4EFB-418D-A2D2-9248303BD025}" srcOrd="0" destOrd="0" presId="urn:microsoft.com/office/officeart/2018/5/layout/IconCircleLabelList"/>
    <dgm:cxn modelId="{8D79514B-DFC6-45C6-BC20-A58978E152A7}" srcId="{606D38E6-19D3-4803-913F-0D1D2E2D5720}" destId="{008C9823-1EF8-4BAB-932C-5C001EB94316}" srcOrd="0" destOrd="0" parTransId="{412FD98F-2379-402D-9E03-D8E8CA84FE6E}" sibTransId="{F83B67C9-A546-489B-A280-358FADA8B530}"/>
    <dgm:cxn modelId="{6D09619A-2599-4B54-B195-9324A51B737A}" type="presOf" srcId="{606D38E6-19D3-4803-913F-0D1D2E2D5720}" destId="{3139D76A-06B4-407A-8448-446723C97CA2}" srcOrd="0" destOrd="0" presId="urn:microsoft.com/office/officeart/2018/5/layout/IconCircleLabelList"/>
    <dgm:cxn modelId="{9AD0079F-13B1-4F48-9148-3274192ED1E6}" srcId="{606D38E6-19D3-4803-913F-0D1D2E2D5720}" destId="{172B42A2-B6E1-48CD-9BE9-2864DEFC1065}" srcOrd="1" destOrd="0" parTransId="{76FA4339-774A-4D71-ADAE-43A4E075CAC4}" sibTransId="{D525F46A-3BBA-44B7-AB1A-698CF39A48E5}"/>
    <dgm:cxn modelId="{48A89CB4-3EC1-4E24-B9B4-F22C0FB078BD}" srcId="{606D38E6-19D3-4803-913F-0D1D2E2D5720}" destId="{3C57C5C1-A969-49B3-84B8-2A3ADCE0F2B2}" srcOrd="3" destOrd="0" parTransId="{A28A5CFE-7E36-457F-A87C-7D01D7ADB15E}" sibTransId="{1D25F2AD-DE31-44C3-AC65-76DED1A4A278}"/>
    <dgm:cxn modelId="{59108BE5-3925-452E-849D-51AD16E558DE}" type="presOf" srcId="{008C9823-1EF8-4BAB-932C-5C001EB94316}" destId="{9E19A2C7-886D-492A-9910-CA3F850CEB0B}" srcOrd="0" destOrd="0" presId="urn:microsoft.com/office/officeart/2018/5/layout/IconCircleLabelList"/>
    <dgm:cxn modelId="{179DEEF5-3EF8-4954-8511-4F5ABC1F607F}" srcId="{606D38E6-19D3-4803-913F-0D1D2E2D5720}" destId="{00324F53-D420-461E-9B28-6D4F5EFD4699}" srcOrd="2" destOrd="0" parTransId="{A487F5D1-298E-400F-A76E-EC927AFAC43F}" sibTransId="{48E7D07C-DCE9-4B1A-840F-5B760C40351A}"/>
    <dgm:cxn modelId="{B753DDF7-A124-4152-8373-5AAB0255B239}" type="presOf" srcId="{00324F53-D420-461E-9B28-6D4F5EFD4699}" destId="{9F0F201E-F23C-4852-A52C-4FDF4A694F1E}" srcOrd="0" destOrd="0" presId="urn:microsoft.com/office/officeart/2018/5/layout/IconCircleLabelList"/>
    <dgm:cxn modelId="{FF79C2D6-0F68-49DB-878D-F1A241A8424E}" type="presParOf" srcId="{3139D76A-06B4-407A-8448-446723C97CA2}" destId="{30889AE2-BD46-4984-BF4A-8BABB3D1110D}" srcOrd="0" destOrd="0" presId="urn:microsoft.com/office/officeart/2018/5/layout/IconCircleLabelList"/>
    <dgm:cxn modelId="{AF3B8D5D-8EA5-476F-8D75-6F5A01CED3DF}" type="presParOf" srcId="{30889AE2-BD46-4984-BF4A-8BABB3D1110D}" destId="{1905FC9F-DB74-47FC-BD25-08F37073441F}" srcOrd="0" destOrd="0" presId="urn:microsoft.com/office/officeart/2018/5/layout/IconCircleLabelList"/>
    <dgm:cxn modelId="{A37A6435-A1F4-4B84-A68A-98A7906F4587}" type="presParOf" srcId="{30889AE2-BD46-4984-BF4A-8BABB3D1110D}" destId="{E0B483C5-BDAD-4865-B977-6D54BB56D7DC}" srcOrd="1" destOrd="0" presId="urn:microsoft.com/office/officeart/2018/5/layout/IconCircleLabelList"/>
    <dgm:cxn modelId="{6C8A2C24-A6EF-4CEA-A5E3-F85F6EB2BD24}" type="presParOf" srcId="{30889AE2-BD46-4984-BF4A-8BABB3D1110D}" destId="{0C834934-BE75-44E4-92E7-D539AB1FC01B}" srcOrd="2" destOrd="0" presId="urn:microsoft.com/office/officeart/2018/5/layout/IconCircleLabelList"/>
    <dgm:cxn modelId="{93AB6E33-2CC3-4792-A0DF-EF07DF83D53B}" type="presParOf" srcId="{30889AE2-BD46-4984-BF4A-8BABB3D1110D}" destId="{9E19A2C7-886D-492A-9910-CA3F850CEB0B}" srcOrd="3" destOrd="0" presId="urn:microsoft.com/office/officeart/2018/5/layout/IconCircleLabelList"/>
    <dgm:cxn modelId="{7CBFEEB6-5697-430A-9EC0-42B1C8EFAA8C}" type="presParOf" srcId="{3139D76A-06B4-407A-8448-446723C97CA2}" destId="{0344E556-E278-44FD-BB0D-C3CA91440C94}" srcOrd="1" destOrd="0" presId="urn:microsoft.com/office/officeart/2018/5/layout/IconCircleLabelList"/>
    <dgm:cxn modelId="{99466570-C97C-4E81-AD04-0A8464BA3420}" type="presParOf" srcId="{3139D76A-06B4-407A-8448-446723C97CA2}" destId="{F0075446-21E6-4141-92C0-05EC85509891}" srcOrd="2" destOrd="0" presId="urn:microsoft.com/office/officeart/2018/5/layout/IconCircleLabelList"/>
    <dgm:cxn modelId="{A83E0F15-6287-4363-A125-9B8FA109A079}" type="presParOf" srcId="{F0075446-21E6-4141-92C0-05EC85509891}" destId="{21D2EAE3-1320-4E87-95F4-CE780A53B127}" srcOrd="0" destOrd="0" presId="urn:microsoft.com/office/officeart/2018/5/layout/IconCircleLabelList"/>
    <dgm:cxn modelId="{28EFC49C-BCFA-4268-A15A-5C9AFC1091B0}" type="presParOf" srcId="{F0075446-21E6-4141-92C0-05EC85509891}" destId="{B5FC5A40-E3ED-49CA-826A-E95E097EA07A}" srcOrd="1" destOrd="0" presId="urn:microsoft.com/office/officeart/2018/5/layout/IconCircleLabelList"/>
    <dgm:cxn modelId="{9ECEDBB1-21C0-4D13-83F6-F15E34DE75CF}" type="presParOf" srcId="{F0075446-21E6-4141-92C0-05EC85509891}" destId="{E93221E8-7499-4816-A41C-07C46815E527}" srcOrd="2" destOrd="0" presId="urn:microsoft.com/office/officeart/2018/5/layout/IconCircleLabelList"/>
    <dgm:cxn modelId="{DE4546D8-22CC-4EE7-938B-411507C9AF3B}" type="presParOf" srcId="{F0075446-21E6-4141-92C0-05EC85509891}" destId="{F2E27312-2B86-4AE3-8619-E3E11ACF09C3}" srcOrd="3" destOrd="0" presId="urn:microsoft.com/office/officeart/2018/5/layout/IconCircleLabelList"/>
    <dgm:cxn modelId="{3647C803-D1A2-44A1-A82B-141D572E360F}" type="presParOf" srcId="{3139D76A-06B4-407A-8448-446723C97CA2}" destId="{FC0E0007-BBB9-4BBE-9F21-3FE2A1AD3439}" srcOrd="3" destOrd="0" presId="urn:microsoft.com/office/officeart/2018/5/layout/IconCircleLabelList"/>
    <dgm:cxn modelId="{74CB9C4F-EB1B-4126-BA0A-CE7B8443BF55}" type="presParOf" srcId="{3139D76A-06B4-407A-8448-446723C97CA2}" destId="{687A3026-57E0-4106-B435-95A6BC26AA65}" srcOrd="4" destOrd="0" presId="urn:microsoft.com/office/officeart/2018/5/layout/IconCircleLabelList"/>
    <dgm:cxn modelId="{8341F609-346C-4B3F-A02F-4A2FFE531200}" type="presParOf" srcId="{687A3026-57E0-4106-B435-95A6BC26AA65}" destId="{B22F29F3-3E41-4849-80BD-DE73FB030195}" srcOrd="0" destOrd="0" presId="urn:microsoft.com/office/officeart/2018/5/layout/IconCircleLabelList"/>
    <dgm:cxn modelId="{ACAD6F9E-38C6-4432-8EFE-065666D12B29}" type="presParOf" srcId="{687A3026-57E0-4106-B435-95A6BC26AA65}" destId="{7EB6A0BD-C108-4417-9E88-4531863E427F}" srcOrd="1" destOrd="0" presId="urn:microsoft.com/office/officeart/2018/5/layout/IconCircleLabelList"/>
    <dgm:cxn modelId="{A2237407-14AA-414B-BA0D-B949A8AAAD15}" type="presParOf" srcId="{687A3026-57E0-4106-B435-95A6BC26AA65}" destId="{1F8A70C5-A8C6-4DD3-8589-58DDE99A7127}" srcOrd="2" destOrd="0" presId="urn:microsoft.com/office/officeart/2018/5/layout/IconCircleLabelList"/>
    <dgm:cxn modelId="{F7EEFF29-921E-4DC3-936A-F7992A31A8CA}" type="presParOf" srcId="{687A3026-57E0-4106-B435-95A6BC26AA65}" destId="{9F0F201E-F23C-4852-A52C-4FDF4A694F1E}" srcOrd="3" destOrd="0" presId="urn:microsoft.com/office/officeart/2018/5/layout/IconCircleLabelList"/>
    <dgm:cxn modelId="{542AB8F2-32B2-4CE8-8315-5DA93E0B6393}" type="presParOf" srcId="{3139D76A-06B4-407A-8448-446723C97CA2}" destId="{8CBE3841-F1A5-4DB3-964D-468BBB10E025}" srcOrd="5" destOrd="0" presId="urn:microsoft.com/office/officeart/2018/5/layout/IconCircleLabelList"/>
    <dgm:cxn modelId="{027AAE5E-C43C-47B8-81A7-E11FC0FA60F9}" type="presParOf" srcId="{3139D76A-06B4-407A-8448-446723C97CA2}" destId="{07C22EE2-DA25-4D7E-8541-280E25B16E16}" srcOrd="6" destOrd="0" presId="urn:microsoft.com/office/officeart/2018/5/layout/IconCircleLabelList"/>
    <dgm:cxn modelId="{D9543FBF-86DC-463C-8211-65B753CF083A}" type="presParOf" srcId="{07C22EE2-DA25-4D7E-8541-280E25B16E16}" destId="{2287BB87-3460-4FAE-8F9E-2DC9CB731599}" srcOrd="0" destOrd="0" presId="urn:microsoft.com/office/officeart/2018/5/layout/IconCircleLabelList"/>
    <dgm:cxn modelId="{555B7159-F166-4CA7-BD7D-C2821D975A57}" type="presParOf" srcId="{07C22EE2-DA25-4D7E-8541-280E25B16E16}" destId="{EEB66964-B42B-48DA-BE5D-15ADBBA66F19}" srcOrd="1" destOrd="0" presId="urn:microsoft.com/office/officeart/2018/5/layout/IconCircleLabelList"/>
    <dgm:cxn modelId="{2501DED3-2162-474C-B74B-34BBB3898C09}" type="presParOf" srcId="{07C22EE2-DA25-4D7E-8541-280E25B16E16}" destId="{DEAFAD62-EBAE-48E3-B477-C304071F8619}" srcOrd="2" destOrd="0" presId="urn:microsoft.com/office/officeart/2018/5/layout/IconCircleLabelList"/>
    <dgm:cxn modelId="{AF7309A7-92DD-4835-8CBD-60ACA5A79EBD}" type="presParOf" srcId="{07C22EE2-DA25-4D7E-8541-280E25B16E16}" destId="{9D94D89C-4EFB-418D-A2D2-9248303BD02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C0AA1-49BA-42B0-81FE-3103CDB25759}">
      <dsp:nvSpPr>
        <dsp:cNvPr id="0" name=""/>
        <dsp:cNvSpPr/>
      </dsp:nvSpPr>
      <dsp:spPr>
        <a:xfrm>
          <a:off x="5897279" y="1542929"/>
          <a:ext cx="2927079" cy="2927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>
              <a:latin typeface="Lato" panose="020F0502020204030203" pitchFamily="34" charset="0"/>
            </a:rPr>
            <a:t>Reflection on action</a:t>
          </a:r>
        </a:p>
      </dsp:txBody>
      <dsp:txXfrm>
        <a:off x="5897279" y="1542929"/>
        <a:ext cx="2927079" cy="2927079"/>
      </dsp:txXfrm>
    </dsp:sp>
    <dsp:sp modelId="{884E49BF-3C68-4DA3-94B6-E490EEEBFFFE}">
      <dsp:nvSpPr>
        <dsp:cNvPr id="0" name=""/>
        <dsp:cNvSpPr/>
      </dsp:nvSpPr>
      <dsp:spPr>
        <a:xfrm>
          <a:off x="1962225" y="-2000"/>
          <a:ext cx="6016939" cy="6016939"/>
        </a:xfrm>
        <a:prstGeom prst="circularArrow">
          <a:avLst>
            <a:gd name="adj1" fmla="val 9486"/>
            <a:gd name="adj2" fmla="val 685268"/>
            <a:gd name="adj3" fmla="val 7849251"/>
            <a:gd name="adj4" fmla="val 2265481"/>
            <a:gd name="adj5" fmla="val 11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D4AA7-E7B8-47D0-B1F4-6C85907CC47B}">
      <dsp:nvSpPr>
        <dsp:cNvPr id="0" name=""/>
        <dsp:cNvSpPr/>
      </dsp:nvSpPr>
      <dsp:spPr>
        <a:xfrm>
          <a:off x="1117031" y="1542929"/>
          <a:ext cx="2927079" cy="2927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>
              <a:latin typeface="Lato" panose="020F0502020204030203" pitchFamily="34" charset="0"/>
            </a:rPr>
            <a:t>Reflection in action</a:t>
          </a:r>
        </a:p>
      </dsp:txBody>
      <dsp:txXfrm>
        <a:off x="1117031" y="1542929"/>
        <a:ext cx="2927079" cy="2927079"/>
      </dsp:txXfrm>
    </dsp:sp>
    <dsp:sp modelId="{7777CD18-EBB5-458C-A4B9-EF441D2F78F5}">
      <dsp:nvSpPr>
        <dsp:cNvPr id="0" name=""/>
        <dsp:cNvSpPr/>
      </dsp:nvSpPr>
      <dsp:spPr>
        <a:xfrm>
          <a:off x="1962225" y="-2000"/>
          <a:ext cx="6016939" cy="6016939"/>
        </a:xfrm>
        <a:prstGeom prst="circularArrow">
          <a:avLst>
            <a:gd name="adj1" fmla="val 9486"/>
            <a:gd name="adj2" fmla="val 685268"/>
            <a:gd name="adj3" fmla="val 18649251"/>
            <a:gd name="adj4" fmla="val 13065481"/>
            <a:gd name="adj5" fmla="val 11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FC9F-DB74-47FC-BD25-08F37073441F}">
      <dsp:nvSpPr>
        <dsp:cNvPr id="0" name=""/>
        <dsp:cNvSpPr/>
      </dsp:nvSpPr>
      <dsp:spPr>
        <a:xfrm>
          <a:off x="1067008" y="1601523"/>
          <a:ext cx="1497829" cy="14978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B483C5-BDAD-4865-B977-6D54BB56D7DC}">
      <dsp:nvSpPr>
        <dsp:cNvPr id="0" name=""/>
        <dsp:cNvSpPr/>
      </dsp:nvSpPr>
      <dsp:spPr>
        <a:xfrm>
          <a:off x="1386218" y="1920733"/>
          <a:ext cx="859410" cy="859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19A2C7-886D-492A-9910-CA3F850CEB0B}">
      <dsp:nvSpPr>
        <dsp:cNvPr id="0" name=""/>
        <dsp:cNvSpPr/>
      </dsp:nvSpPr>
      <dsp:spPr>
        <a:xfrm>
          <a:off x="588194" y="3565890"/>
          <a:ext cx="2455458" cy="16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b="1" i="0" kern="1200" cap="none" baseline="0" dirty="0">
              <a:latin typeface="Lato" panose="020F0502020204030203" pitchFamily="34" charset="0"/>
            </a:rPr>
            <a:t>Learn about the theory – readings and explainers from Matt Mount &amp; Cathryn Nolan</a:t>
          </a:r>
        </a:p>
      </dsp:txBody>
      <dsp:txXfrm>
        <a:off x="588194" y="3565890"/>
        <a:ext cx="2455458" cy="1653750"/>
      </dsp:txXfrm>
    </dsp:sp>
    <dsp:sp modelId="{21D2EAE3-1320-4E87-95F4-CE780A53B127}">
      <dsp:nvSpPr>
        <dsp:cNvPr id="0" name=""/>
        <dsp:cNvSpPr/>
      </dsp:nvSpPr>
      <dsp:spPr>
        <a:xfrm>
          <a:off x="3952172" y="1601523"/>
          <a:ext cx="1497829" cy="1497829"/>
        </a:xfrm>
        <a:prstGeom prst="ellipse">
          <a:avLst/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FC5A40-E3ED-49CA-826A-E95E097EA07A}">
      <dsp:nvSpPr>
        <dsp:cNvPr id="0" name=""/>
        <dsp:cNvSpPr/>
      </dsp:nvSpPr>
      <dsp:spPr>
        <a:xfrm>
          <a:off x="4271382" y="1920733"/>
          <a:ext cx="859410" cy="859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E27312-2B86-4AE3-8619-E3E11ACF09C3}">
      <dsp:nvSpPr>
        <dsp:cNvPr id="0" name=""/>
        <dsp:cNvSpPr/>
      </dsp:nvSpPr>
      <dsp:spPr>
        <a:xfrm>
          <a:off x="3473358" y="3565890"/>
          <a:ext cx="2455458" cy="16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b="1" i="0" kern="1200" cap="none" baseline="0" dirty="0">
              <a:latin typeface="Lato" panose="020F0502020204030203" pitchFamily="34" charset="0"/>
            </a:rPr>
            <a:t>See one: Watch the Demos from Chitresh Sinha (BEL)</a:t>
          </a:r>
        </a:p>
      </dsp:txBody>
      <dsp:txXfrm>
        <a:off x="3473358" y="3565890"/>
        <a:ext cx="2455458" cy="1653750"/>
      </dsp:txXfrm>
    </dsp:sp>
    <dsp:sp modelId="{B22F29F3-3E41-4849-80BD-DE73FB030195}">
      <dsp:nvSpPr>
        <dsp:cNvPr id="0" name=""/>
        <dsp:cNvSpPr/>
      </dsp:nvSpPr>
      <dsp:spPr>
        <a:xfrm>
          <a:off x="6837336" y="1601523"/>
          <a:ext cx="1497829" cy="1497829"/>
        </a:xfrm>
        <a:prstGeom prst="ellipse">
          <a:avLst/>
        </a:prstGeom>
        <a:solidFill>
          <a:schemeClr val="accent2">
            <a:hueOff val="-955721"/>
            <a:satOff val="-23029"/>
            <a:lumOff val="-138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B6A0BD-C108-4417-9E88-4531863E427F}">
      <dsp:nvSpPr>
        <dsp:cNvPr id="0" name=""/>
        <dsp:cNvSpPr/>
      </dsp:nvSpPr>
      <dsp:spPr>
        <a:xfrm>
          <a:off x="7156546" y="1920733"/>
          <a:ext cx="859410" cy="859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0F201E-F23C-4852-A52C-4FDF4A694F1E}">
      <dsp:nvSpPr>
        <dsp:cNvPr id="0" name=""/>
        <dsp:cNvSpPr/>
      </dsp:nvSpPr>
      <dsp:spPr>
        <a:xfrm>
          <a:off x="6358522" y="3565890"/>
          <a:ext cx="2455458" cy="16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b="1" i="0" kern="1200" cap="none" baseline="0" dirty="0">
              <a:latin typeface="Lato" panose="020F0502020204030203" pitchFamily="34" charset="0"/>
            </a:rPr>
            <a:t>Do one: </a:t>
          </a:r>
          <a:br>
            <a:rPr lang="en-AU" sz="1800" b="1" i="0" kern="1200" cap="none" baseline="0" dirty="0">
              <a:latin typeface="Lato" panose="020F0502020204030203" pitchFamily="34" charset="0"/>
            </a:rPr>
          </a:br>
          <a:r>
            <a:rPr lang="en-AU" sz="1800" b="1" i="0" kern="1200" cap="none" baseline="0" dirty="0">
              <a:latin typeface="Lato" panose="020F0502020204030203" pitchFamily="34" charset="0"/>
            </a:rPr>
            <a:t>Exercises on the platform + applying your ideas to the specific industry problem</a:t>
          </a:r>
        </a:p>
      </dsp:txBody>
      <dsp:txXfrm>
        <a:off x="6358522" y="3565890"/>
        <a:ext cx="2455458" cy="1653750"/>
      </dsp:txXfrm>
    </dsp:sp>
    <dsp:sp modelId="{2287BB87-3460-4FAE-8F9E-2DC9CB731599}">
      <dsp:nvSpPr>
        <dsp:cNvPr id="0" name=""/>
        <dsp:cNvSpPr/>
      </dsp:nvSpPr>
      <dsp:spPr>
        <a:xfrm>
          <a:off x="9722500" y="1601523"/>
          <a:ext cx="1497829" cy="1497829"/>
        </a:xfrm>
        <a:prstGeom prst="ellipse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B66964-B42B-48DA-BE5D-15ADBBA66F19}">
      <dsp:nvSpPr>
        <dsp:cNvPr id="0" name=""/>
        <dsp:cNvSpPr/>
      </dsp:nvSpPr>
      <dsp:spPr>
        <a:xfrm>
          <a:off x="10041710" y="1920733"/>
          <a:ext cx="859410" cy="8594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94D89C-4EFB-418D-A2D2-9248303BD025}">
      <dsp:nvSpPr>
        <dsp:cNvPr id="0" name=""/>
        <dsp:cNvSpPr/>
      </dsp:nvSpPr>
      <dsp:spPr>
        <a:xfrm>
          <a:off x="9243686" y="3565890"/>
          <a:ext cx="2455458" cy="165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b="1" i="0" kern="1200" cap="none" baseline="0" dirty="0">
              <a:latin typeface="Lato" panose="020F0502020204030203" pitchFamily="34" charset="0"/>
            </a:rPr>
            <a:t>Reflect – Look at the guiding questions in the assignment task</a:t>
          </a:r>
        </a:p>
      </dsp:txBody>
      <dsp:txXfrm>
        <a:off x="9243686" y="3565890"/>
        <a:ext cx="2455458" cy="165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EE27-7B56-40F8-9EC8-3CDED4A40EF0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A206B-8E59-4291-BF38-D827482C72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5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359B5-5FFA-4E6B-853C-79E2E579356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20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359B5-5FFA-4E6B-853C-79E2E5793561}" type="slidenum"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8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A206B-8E59-4291-BF38-D827482C727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15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359B5-5FFA-4E6B-853C-79E2E579356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6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359B5-5FFA-4E6B-853C-79E2E5793561}" type="slidenum"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5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F2D9B-8D60-47FF-BAF7-BB8C3B1D45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1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A206B-8E59-4291-BF38-D827482C727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37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A206B-8E59-4291-BF38-D827482C727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39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359B5-5FFA-4E6B-853C-79E2E5793561}" type="slidenum"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8F87-3893-4DD6-A2A7-08F911BEA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E344C-9A7F-4D65-B589-E94D513BA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CDC7A-E70B-4165-B538-4CEAFB37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7710D-9D14-46BD-9855-EBED0C81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A929-2F5F-4AB7-8AC2-B9120571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45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6169-8925-4961-BA04-4DD06CA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87CC3-5F43-44EB-B928-D0E3E3270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9382-B5DF-40CC-B11E-000487B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1ED0-E2CB-4950-AF3D-5A2F5BCB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C201-9731-4B20-9D65-08EE0830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31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F09C6-095F-4055-BD64-9A0E552B4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5B14D-AAEA-4F2B-AD78-3EBB86FCC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0940E-1154-434A-9B9D-8BCF0348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93022-2235-4AD2-A65F-3B120007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F2296-A407-40D5-A758-6DE415A0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08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8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3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100" b="1"/>
            </a:lvl4pPr>
            <a:lvl5pPr marL="2437912" indent="0">
              <a:buNone/>
              <a:defRPr sz="2100" b="1"/>
            </a:lvl5pPr>
            <a:lvl6pPr marL="3047390" indent="0">
              <a:buNone/>
              <a:defRPr sz="2100" b="1"/>
            </a:lvl6pPr>
            <a:lvl7pPr marL="3656869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100" b="1"/>
            </a:lvl4pPr>
            <a:lvl5pPr marL="2437912" indent="0">
              <a:buNone/>
              <a:defRPr sz="2100" b="1"/>
            </a:lvl5pPr>
            <a:lvl6pPr marL="3047390" indent="0">
              <a:buNone/>
              <a:defRPr sz="2100" b="1"/>
            </a:lvl6pPr>
            <a:lvl7pPr marL="3656869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8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3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9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F807-B5EA-4FE0-A853-1B556C6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0474-748A-40C4-9460-4B7FBFDE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5FCD-3411-43D8-91B1-AB8B77F3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042C-B5E1-4736-AB7D-7B4E7854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0B4A-3934-443D-A363-F40EA188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9624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78" indent="0">
              <a:buNone/>
              <a:defRPr sz="3700"/>
            </a:lvl2pPr>
            <a:lvl3pPr marL="1218956" indent="0">
              <a:buNone/>
              <a:defRPr sz="3200"/>
            </a:lvl3pPr>
            <a:lvl4pPr marL="1828434" indent="0">
              <a:buNone/>
              <a:defRPr sz="2700"/>
            </a:lvl4pPr>
            <a:lvl5pPr marL="2437912" indent="0">
              <a:buNone/>
              <a:defRPr sz="2700"/>
            </a:lvl5pPr>
            <a:lvl6pPr marL="3047390" indent="0">
              <a:buNone/>
              <a:defRPr sz="2700"/>
            </a:lvl6pPr>
            <a:lvl7pPr marL="3656869" indent="0">
              <a:buNone/>
              <a:defRPr sz="2700"/>
            </a:lvl7pPr>
            <a:lvl8pPr marL="4266347" indent="0">
              <a:buNone/>
              <a:defRPr sz="2700"/>
            </a:lvl8pPr>
            <a:lvl9pPr marL="48758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3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9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1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4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3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3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A3AABE-2CC7-4356-98A5-5D06C453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5" y="1893131"/>
            <a:ext cx="10972799" cy="390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739"/>
            </a:lvl1pPr>
            <a:lvl2pPr>
              <a:defRPr sz="2991"/>
            </a:lvl2pPr>
            <a:lvl3pPr>
              <a:defRPr sz="2991"/>
            </a:lvl3pPr>
            <a:lvl4pPr>
              <a:defRPr sz="2991"/>
            </a:lvl4pPr>
            <a:lvl5pPr>
              <a:defRPr sz="299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D2CA97-C5F4-4AA8-BEDB-A3D6D857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143380"/>
            <a:ext cx="9443017" cy="148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111">
                <a:solidFill>
                  <a:schemeClr val="accent5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>
                <a:solidFill>
                  <a:srgbClr val="FAC800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54097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349B-A14F-4D7C-A9E9-767AB52D3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1BBE1-4929-4CCF-96BF-5CAFE1291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817BA-69C3-4F8C-851D-F0C8B738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AB81-88CA-4294-850D-BD9847C0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1377E-BEBB-449E-9905-03EBD8D2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6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40CB-6096-4395-A6F5-3CDEED87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F8DC-58C7-4536-9F2F-4B8A2C53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790F-81B6-40DF-9919-5DB32CC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78BE-0F63-4FB4-8A51-ECC38960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8F72-EE66-4229-BC9E-44B5EC23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67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0AE9-59A7-442C-9233-43E35B75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BB9-AF01-4675-A68B-E632EE9C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16F28-3797-4F22-A6E3-BC99249B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6029-7DD3-4A88-BBFB-34CFFDEC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65B89-0993-4F74-B74A-EBDC96B3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258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C010-A3C4-4C02-AD9C-C575E676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36C7-69DB-48CB-BB05-028662AFA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C9F3C-E075-4B37-A99F-2623E19CC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34260-936E-4DB5-ABAE-D90CE6A0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532E1-7395-4988-8614-D69DCD0E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08A18-AAAF-4569-975D-A29F25A9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508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4179-09E1-41BE-B02D-B908FF36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341A3-2F32-459B-93E6-D0797E99A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1D7E3-3CEF-47E9-8035-0FA31E376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5BB91-5E1B-434B-AB0E-C496DD4EF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9744A-EAE0-402D-9D54-EDC34B7D2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2A438-5B8A-43C8-A384-C0998183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6D39D-DB67-4206-81C8-2163747A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884B2-F29F-4DF8-A97F-86B3C5C7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2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661F-F955-4B2F-9B67-51FF8DEE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01B3F-8BE3-461C-8503-6C5FDDE1D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89F8-3213-4425-AF52-B297EEB3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8CA0-B1FC-4F06-B3B8-D32F79E9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E2DF-68B5-451B-80BE-F04D8FA2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575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51E0-3C93-44D4-A5F7-DB62D4C7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C6642-1056-4012-ADB6-667C99E4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970AC-90B2-4AA3-946D-788561CC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85BC8-F62F-4BFA-AE5C-367BB7FD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576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3686E-C839-4BE5-9FB9-3708B432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081E4-7CF6-47CB-B47D-3527ABA1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3CA26-8190-402E-B109-6DB116E8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45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C88E-5BFD-4BEA-90ED-1B6C3E37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AE7F4-09F0-40F0-9898-9105CA2C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8C9E7-52D1-4BA6-9473-26B781501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614EB-A0FD-4AEE-8359-32DA4FD3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B86CA-A2E4-445E-A1F3-F6FDECFD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F225D-2F78-4574-9E31-4214DEFD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441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B9D6-D244-4161-956C-0E03C8C1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69670-CE54-453C-9E85-E842C32CD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E0DF6-3EC4-4722-A15B-CC4D7186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84EDE-F259-4805-B453-CAF94F90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4958F-86A4-4503-AB83-032CDA0A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5D0E7-704E-47A6-993E-9462E5E1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48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39D5-A3D0-4B44-9FBB-8D898948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6D51A-8114-4740-830B-65B8FDF23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FE27-D045-41C4-BD3C-CBDE90F8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31293-3165-4505-B26A-A616EBF6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77A8-2CDC-443B-9F49-471D84C9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86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1036F-B6FC-420A-83FD-AA60ABA68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53AF-92A1-4483-A563-33CDB98FC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50E56-7C62-43E7-8317-04DB982C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DCDC-1A07-4D8C-9D6D-190867B1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E81F-D1B2-490B-A97F-EFCFDE32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534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2C2F-1A7C-4E46-A5FC-10D4560A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F8F97-307E-418E-A1AA-EB2B907B4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6A983E-74B0-4655-BAFC-1AE52D6631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335617"/>
            <a:ext cx="10972800" cy="4301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5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6530-75B6-4A79-AAF4-65C644FA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3E0F-6C99-4D81-8D80-BD35C4804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2D789-8E60-4C94-B6AE-87F86603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41222-0DD1-48C4-9E8E-E2E4346B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2502C-3BE7-4099-9821-6897FD47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191B9-B01A-4B99-B862-5B897115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44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D2B7-9220-4D2C-9ED6-5DE79FCC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5B147-BF21-445F-9208-BFFD727D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8743-D2B4-4122-AC09-0BCD612B4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5DDE-975C-4320-8588-4DFE8EE46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04147-32C8-4569-AAAC-BC97B672C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60D34-5952-4C2B-8B63-BE29AA6B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0F275-7AFE-447F-9DCC-CF62CBEC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CD965-E85D-48C1-A5DA-04EB7338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11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0658-560D-43A5-B871-45F1CBA6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A4BD3-C5E3-47B1-86D7-FC7B854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BFED6-6822-4A86-A1DE-D409D659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ACEE8-EC94-4DD2-9E24-6AAE12CD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35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EC6A2-FC2B-44F9-B074-D2D375BC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D4535-8F5B-45DA-8B5A-7FEF56F1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07F87-DC08-4F43-8484-A482C3C9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32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2DCF-3A6A-464F-BE13-636BD60E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0743-7C4D-4D65-83E8-F677FF2E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F0BE6-2E90-4C29-BC5A-BFCBC725A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ED2CD-518B-4AF7-95C7-EE9F2F5C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FFF70-615F-4CB7-958D-5D0EB142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2BF0F-E5B6-46A6-85E9-0A8E16D8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551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B7E8-CF3B-4040-AFFD-6100A804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871A4-316D-443D-92D0-D1BAA5407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88481-B49E-48BF-824A-CB3C4B7FE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61090-8B4C-40D1-AC3C-E2C626BA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0D53B-776B-41DF-841C-421E6530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5AD24-E8D6-4DD0-83C0-4D0CF265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8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9C93C-3BE8-4319-82A5-FF6DB5D1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67D83-0B0A-4EE5-9E13-D7B2AD44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1F937-10A6-429A-B93C-D51117D2A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C397-70C8-4B78-A3C6-0AE74FB02F43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F0B9F-ECBF-4752-A65A-E2C6FC9A5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AA7AB-873F-46A7-BE59-0E1ACACCC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0301-88D9-4145-A726-CCF233395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90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8956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95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02" indent="-380924" algn="l" defTabSz="12189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695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173" indent="-304739" algn="l" defTabSz="12189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651" indent="-304739" algn="l" defTabSz="12189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130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71395-F464-4739-9281-6854E020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CC4ED-7165-45DA-9DED-1FD2EFAB6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FE8B9-0A21-48D7-954B-4E23C78DD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117-2ECD-4CAE-BE4B-354436EC1262}" type="datetimeFigureOut">
              <a:rPr lang="en-AU" smtClean="0"/>
              <a:t>16/08/2021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2DB9-A416-4A70-940A-D40900853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8C29-B7BA-4D20-A0BB-F909BD82B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DB147-8BA3-4922-BD75-323C1DBB8D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23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i-d-e.de/aktivitaeten/veranstaltungen/workshop-201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2495" y="278384"/>
            <a:ext cx="1085088" cy="29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17524" y="1701513"/>
            <a:ext cx="2305473" cy="575500"/>
          </a:xfrm>
          <a:prstGeom prst="rect">
            <a:avLst/>
          </a:prstGeom>
        </p:spPr>
        <p:txBody>
          <a:bodyPr vert="horz" wrap="square" lIns="0" tIns="847" rIns="0" bIns="0" rtlCol="0">
            <a:spAutoFit/>
          </a:bodyPr>
          <a:lstStyle/>
          <a:p>
            <a:pPr>
              <a:spcBef>
                <a:spcPts val="7"/>
              </a:spcBef>
            </a:pPr>
            <a:r>
              <a:rPr sz="1867" spc="-267" dirty="0">
                <a:solidFill>
                  <a:srgbClr val="FFFFFF"/>
                </a:solidFill>
                <a:latin typeface="Tahoma"/>
                <a:cs typeface="Tahoma"/>
              </a:rPr>
              <a:t>EEdiditt </a:t>
            </a:r>
            <a:r>
              <a:rPr sz="1867" spc="-147" dirty="0">
                <a:solidFill>
                  <a:srgbClr val="FFFFFF"/>
                </a:solidFill>
                <a:latin typeface="Tahoma"/>
                <a:cs typeface="Tahoma"/>
              </a:rPr>
              <a:t>MaMasterster  </a:t>
            </a:r>
            <a:r>
              <a:rPr sz="1867" spc="-333" dirty="0">
                <a:solidFill>
                  <a:srgbClr val="FFFFFF"/>
                </a:solidFill>
                <a:latin typeface="Tahoma"/>
                <a:cs typeface="Tahoma"/>
              </a:rPr>
              <a:t>tetextxt</a:t>
            </a:r>
            <a:r>
              <a:rPr sz="1867" spc="-2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-213" dirty="0">
                <a:solidFill>
                  <a:srgbClr val="FFFFFF"/>
                </a:solidFill>
                <a:latin typeface="Tahoma"/>
                <a:cs typeface="Tahoma"/>
              </a:rPr>
              <a:t>ststyleyless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216" y="727455"/>
            <a:ext cx="4344416" cy="5378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-101600" y="-17568"/>
            <a:ext cx="12293600" cy="6875567"/>
            <a:chOff x="0" y="0"/>
            <a:chExt cx="9144000" cy="5143500"/>
          </a:xfrm>
        </p:grpSpPr>
        <p:sp>
          <p:nvSpPr>
            <p:cNvPr id="6" name="object 6"/>
            <p:cNvSpPr/>
            <p:nvPr/>
          </p:nvSpPr>
          <p:spPr>
            <a:xfrm>
              <a:off x="0" y="25"/>
              <a:ext cx="9143999" cy="51434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638556" y="0"/>
              <a:ext cx="3259836" cy="4041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3853" y="501970"/>
            <a:ext cx="4382667" cy="1930443"/>
          </a:xfrm>
          <a:prstGeom prst="rect">
            <a:avLst/>
          </a:prstGeom>
        </p:spPr>
        <p:txBody>
          <a:bodyPr vert="horz" wrap="square" lIns="0" tIns="82973" rIns="0" bIns="0" rtlCol="0">
            <a:spAutoFit/>
          </a:bodyPr>
          <a:lstStyle/>
          <a:p>
            <a:pPr marL="16086" marR="6773" algn="ctr">
              <a:spcBef>
                <a:spcPts val="653"/>
              </a:spcBef>
            </a:pPr>
            <a:r>
              <a:rPr lang="en-AU" sz="6000" b="1" spc="-7" dirty="0">
                <a:solidFill>
                  <a:srgbClr val="FFFFFF"/>
                </a:solidFill>
                <a:latin typeface="Lato" panose="020F0502020204030203" pitchFamily="34" charset="0"/>
                <a:cs typeface="Tahoma"/>
              </a:rPr>
              <a:t>Innovation by Design</a:t>
            </a:r>
            <a:endParaRPr lang="en-AU" sz="6000" dirty="0">
              <a:latin typeface="Lato" panose="020F0502020204030203" pitchFamily="34" charset="0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72495" y="280415"/>
            <a:ext cx="1085088" cy="288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955989" y="6432560"/>
            <a:ext cx="8102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E72C3E"/>
                </a:solidFill>
                <a:latin typeface="Tahoma"/>
                <a:cs typeface="Tahoma"/>
              </a:rPr>
              <a:t>27-06-2020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3995" y="6432560"/>
            <a:ext cx="1176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E72C3E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7359155-9773-498A-9FFC-F2B082883A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77" y="694071"/>
            <a:ext cx="1246036" cy="12460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A4DA688-6EF9-4DF7-B477-B1A9FC73AFC8}"/>
              </a:ext>
            </a:extLst>
          </p:cNvPr>
          <p:cNvSpPr/>
          <p:nvPr/>
        </p:nvSpPr>
        <p:spPr>
          <a:xfrm>
            <a:off x="609599" y="1146595"/>
            <a:ext cx="3670271" cy="1674611"/>
          </a:xfrm>
          <a:prstGeom prst="roundRect">
            <a:avLst>
              <a:gd name="adj" fmla="val 72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IN" sz="240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1000246" cy="825550"/>
          </a:xfrm>
        </p:spPr>
        <p:txBody>
          <a:bodyPr/>
          <a:lstStyle/>
          <a:p>
            <a:pPr algn="ctr"/>
            <a:r>
              <a:rPr lang="en-IN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UNIT OBJECTIVES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C247A-963B-4A2E-9DFA-57DE5894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8" y="1146595"/>
            <a:ext cx="10974612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1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7057-693D-42F5-92D0-D3D1A660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1" y="681317"/>
            <a:ext cx="3578776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400" spc="750" dirty="0">
                <a:solidFill>
                  <a:schemeClr val="bg1"/>
                </a:solidFill>
              </a:rPr>
              <a:t>d.school model provided our framework</a:t>
            </a:r>
          </a:p>
        </p:txBody>
      </p:sp>
      <p:pic>
        <p:nvPicPr>
          <p:cNvPr id="9" name="Content Placeholder 8" descr="Shape&#10;&#10;Description automatically generated">
            <a:extLst>
              <a:ext uri="{FF2B5EF4-FFF2-40B4-BE49-F238E27FC236}">
                <a16:creationId xmlns:a16="http://schemas.microsoft.com/office/drawing/2014/main" id="{448E7B3E-C8AF-4897-9847-12B21EDB5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5" y="358850"/>
            <a:ext cx="6940074" cy="59511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263BB6-0043-4801-974C-075BA06E6963}"/>
              </a:ext>
            </a:extLst>
          </p:cNvPr>
          <p:cNvSpPr/>
          <p:nvPr/>
        </p:nvSpPr>
        <p:spPr>
          <a:xfrm>
            <a:off x="4193966" y="358850"/>
            <a:ext cx="3804070" cy="6052460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7F7A7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4B6D-E58C-403D-BEF9-AB5B6AAF1732}"/>
              </a:ext>
            </a:extLst>
          </p:cNvPr>
          <p:cNvSpPr txBox="1"/>
          <p:nvPr/>
        </p:nvSpPr>
        <p:spPr>
          <a:xfrm>
            <a:off x="7804903" y="3334407"/>
            <a:ext cx="4121300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Lato" panose="020F0502020204030203" pitchFamily="34" charset="0"/>
              </a:rPr>
              <a:t>The first course in this unit is all about understanding the problem and using the tools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872E2-1C06-4254-AFD8-C75FA4CF78EF}"/>
              </a:ext>
            </a:extLst>
          </p:cNvPr>
          <p:cNvSpPr/>
          <p:nvPr/>
        </p:nvSpPr>
        <p:spPr>
          <a:xfrm>
            <a:off x="602725" y="358850"/>
            <a:ext cx="3578776" cy="595111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8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028FE-A527-4899-A1ED-5C9A668E5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" y="76171"/>
            <a:ext cx="11744189" cy="65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55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DFB3D-C022-47C4-B079-57F1EF176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254" b="12254"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9" y="-1534135"/>
            <a:ext cx="4592271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54B7A-1BE6-4459-A412-61E9A0F5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" y="3091928"/>
            <a:ext cx="9078563" cy="2387600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>
              <a:lnSpc>
                <a:spcPct val="90000"/>
              </a:lnSpc>
            </a:pPr>
            <a:r>
              <a:rPr lang="en-US" sz="6667" dirty="0">
                <a:latin typeface="Lato" panose="020F0502020204030203" pitchFamily="34" charset="0"/>
              </a:rPr>
              <a:t>Workshop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6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588BC-91AD-4A94-A517-FB33B25044B1}"/>
              </a:ext>
            </a:extLst>
          </p:cNvPr>
          <p:cNvSpPr txBox="1"/>
          <p:nvPr/>
        </p:nvSpPr>
        <p:spPr>
          <a:xfrm>
            <a:off x="27" y="6858001"/>
            <a:ext cx="3815212" cy="2769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defTabSz="1219170"/>
            <a:r>
              <a:rPr lang="en-AU" sz="1200">
                <a:solidFill>
                  <a:prstClr val="white"/>
                </a:solidFill>
                <a:latin typeface="Calibri"/>
                <a:hlinkClick r:id="rId4" tooltip="https://www.i-d-e.de/aktivitaeten/veranstaltungen/workshop-2011/"/>
              </a:rPr>
              <a:t>This Photo</a:t>
            </a:r>
            <a:r>
              <a:rPr lang="en-AU" sz="1200">
                <a:solidFill>
                  <a:prstClr val="white"/>
                </a:solidFill>
                <a:latin typeface="Calibri"/>
              </a:rPr>
              <a:t> by Unknown Author is licensed under </a:t>
            </a:r>
            <a:r>
              <a:rPr lang="en-AU" sz="1200">
                <a:solidFill>
                  <a:prstClr val="white"/>
                </a:solidFill>
                <a:latin typeface="Calibri"/>
                <a:hlinkClick r:id="rId5" tooltip="https://creativecommons.org/licenses/by-sa/3.0/"/>
              </a:rPr>
              <a:t>CC BY-SA</a:t>
            </a:r>
            <a:endParaRPr lang="en-AU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8EB1653D-EF13-454B-B77B-5381C060E545}"/>
              </a:ext>
            </a:extLst>
          </p:cNvPr>
          <p:cNvSpPr/>
          <p:nvPr/>
        </p:nvSpPr>
        <p:spPr>
          <a:xfrm>
            <a:off x="10109201" y="1"/>
            <a:ext cx="1808479" cy="2103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BAAE265-E94C-4B20-851E-59B75A0AFF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29" y="4392694"/>
            <a:ext cx="1808479" cy="18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9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ork tools on a red background">
            <a:extLst>
              <a:ext uri="{FF2B5EF4-FFF2-40B4-BE49-F238E27FC236}">
                <a16:creationId xmlns:a16="http://schemas.microsoft.com/office/drawing/2014/main" id="{E41B4891-69BB-44AE-B38E-43714D6DD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14772" r="33" b="7017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2939E-FD2B-43A1-83A0-AD4D6A27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69" y="172591"/>
            <a:ext cx="9374659" cy="555042"/>
          </a:xfrm>
        </p:spPr>
        <p:txBody>
          <a:bodyPr anchor="b">
            <a:norm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THE TOOLBOX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638BC4-2CB8-4B38-BF29-1660C21D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447" y="722856"/>
            <a:ext cx="11440834" cy="3476030"/>
          </a:xfrm>
        </p:spPr>
        <p:txBody>
          <a:bodyPr numCol="4" anchor="ctr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5xWhy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 storming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 writing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Capturing feedback 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Curiosity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journeys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Defining success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voting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Ethnographic techniques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 / lead users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mindset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HMW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v Difficulty matrix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Interviewing with empathy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to be Done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 mapping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letter / break up letter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profiles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statement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 to test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critical assumptions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 / reflective practice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 bud thorn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SCAMPER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analysis/mapping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 telling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Storytelling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sheet / learning cards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Visualisation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‘x’ do?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“Yes and….”</a:t>
            </a:r>
            <a:endParaRPr lang="en-AU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5BA0-14F2-4113-ACC7-868B7FB3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38878" cy="1325563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accent5"/>
                </a:solidFill>
                <a:latin typeface="Lato" panose="020F0502020204030203" pitchFamily="34" charset="0"/>
              </a:rPr>
              <a:t>REFLECTIVE PRACTICE IN DESIGN THINKING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EE4828C-C156-46C8-9FD9-5204D9675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776077"/>
              </p:ext>
            </p:extLst>
          </p:nvPr>
        </p:nvGraphicFramePr>
        <p:xfrm>
          <a:off x="1252425" y="845062"/>
          <a:ext cx="9941391" cy="601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39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Person standing up at a table working on papers">
            <a:extLst>
              <a:ext uri="{FF2B5EF4-FFF2-40B4-BE49-F238E27FC236}">
                <a16:creationId xmlns:a16="http://schemas.microsoft.com/office/drawing/2014/main" id="{0F7DFB3D-C022-47C4-B079-57F1EF176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9" y="-1534135"/>
            <a:ext cx="4592271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54B7A-1BE6-4459-A412-61E9A0F5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" y="3091928"/>
            <a:ext cx="9272487" cy="2387600"/>
          </a:xfrm>
        </p:spPr>
        <p:txBody>
          <a:bodyPr vert="horz" lIns="121920" tIns="60960" rIns="121920" bIns="60960" rtlCol="0" anchor="b">
            <a:normAutofit fontScale="90000"/>
          </a:bodyPr>
          <a:lstStyle/>
          <a:p>
            <a:pPr defTabSz="1219170">
              <a:lnSpc>
                <a:spcPct val="90000"/>
              </a:lnSpc>
            </a:pPr>
            <a:r>
              <a:rPr lang="en-US" sz="6667" dirty="0">
                <a:latin typeface="Lato" panose="020F0502020204030203" pitchFamily="34" charset="0"/>
              </a:rPr>
              <a:t>Assessment 1 – Portfolio</a:t>
            </a:r>
            <a:br>
              <a:rPr lang="en-US" sz="6667" dirty="0">
                <a:latin typeface="Lato" panose="020F0502020204030203" pitchFamily="34" charset="0"/>
              </a:rPr>
            </a:br>
            <a:r>
              <a:rPr lang="en-US" sz="6667" dirty="0">
                <a:latin typeface="Lato" panose="020F0502020204030203" pitchFamily="34" charset="0"/>
              </a:rPr>
              <a:t>Assessment 2 – Report and Presentation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6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9B4110F-6F82-4E61-9575-BFDADDA99357}"/>
              </a:ext>
            </a:extLst>
          </p:cNvPr>
          <p:cNvSpPr/>
          <p:nvPr/>
        </p:nvSpPr>
        <p:spPr>
          <a:xfrm>
            <a:off x="10109201" y="1"/>
            <a:ext cx="1808479" cy="2103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D85BD73-4AFF-4718-8A3A-7E25609C5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29" y="4392694"/>
            <a:ext cx="1808479" cy="18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5"/>
            <a:ext cx="1128383" cy="847207"/>
            <a:chOff x="8183879" y="1000124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20B801-C70C-41C5-9649-EF8A1F899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541256"/>
              </p:ext>
            </p:extLst>
          </p:nvPr>
        </p:nvGraphicFramePr>
        <p:xfrm>
          <a:off x="-95340" y="-30336"/>
          <a:ext cx="12287339" cy="682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9615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Pracademy colours?">
      <a:dk1>
        <a:srgbClr val="7F7A7E"/>
      </a:dk1>
      <a:lt1>
        <a:srgbClr val="FFFFFF"/>
      </a:lt1>
      <a:dk2>
        <a:srgbClr val="001C5E"/>
      </a:dk2>
      <a:lt2>
        <a:srgbClr val="FFFFFF"/>
      </a:lt2>
      <a:accent1>
        <a:srgbClr val="FEC402"/>
      </a:accent1>
      <a:accent2>
        <a:srgbClr val="FF5527"/>
      </a:accent2>
      <a:accent3>
        <a:srgbClr val="C90034"/>
      </a:accent3>
      <a:accent4>
        <a:srgbClr val="92073E"/>
      </a:accent4>
      <a:accent5>
        <a:srgbClr val="590626"/>
      </a:accent5>
      <a:accent6>
        <a:srgbClr val="FEC402"/>
      </a:accent6>
      <a:hlink>
        <a:srgbClr val="FF5527"/>
      </a:hlink>
      <a:folHlink>
        <a:srgbClr val="C90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216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Museo 700</vt:lpstr>
      <vt:lpstr>Tahoma</vt:lpstr>
      <vt:lpstr>Wingdings</vt:lpstr>
      <vt:lpstr>Office Theme</vt:lpstr>
      <vt:lpstr>1_Office Theme</vt:lpstr>
      <vt:lpstr>2_Office Theme</vt:lpstr>
      <vt:lpstr>PowerPoint Presentation</vt:lpstr>
      <vt:lpstr>UNIT OBJECTIVES</vt:lpstr>
      <vt:lpstr>d.school model provided our framework</vt:lpstr>
      <vt:lpstr>PowerPoint Presentation</vt:lpstr>
      <vt:lpstr>Workshop</vt:lpstr>
      <vt:lpstr>THE TOOLBOX</vt:lpstr>
      <vt:lpstr>REFLECTIVE PRACTICE IN DESIGN THINKING</vt:lpstr>
      <vt:lpstr>Assessment 1 – Portfolio Assessment 2 – Report and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Course 1: Innovation By Design</dc:title>
  <dc:creator>Cathryn Nolan</dc:creator>
  <cp:lastModifiedBy>anushk shukla</cp:lastModifiedBy>
  <cp:revision>12</cp:revision>
  <dcterms:created xsi:type="dcterms:W3CDTF">2021-03-18T05:30:26Z</dcterms:created>
  <dcterms:modified xsi:type="dcterms:W3CDTF">2021-08-16T11:06:51Z</dcterms:modified>
</cp:coreProperties>
</file>