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8" r:id="rId1"/>
  </p:sldMasterIdLst>
  <p:notesMasterIdLst>
    <p:notesMasterId r:id="rId13"/>
  </p:notesMasterIdLst>
  <p:handoutMasterIdLst>
    <p:handoutMasterId r:id="rId14"/>
  </p:handoutMasterIdLst>
  <p:sldIdLst>
    <p:sldId id="271" r:id="rId2"/>
    <p:sldId id="273" r:id="rId3"/>
    <p:sldId id="274" r:id="rId4"/>
    <p:sldId id="290" r:id="rId5"/>
    <p:sldId id="284" r:id="rId6"/>
    <p:sldId id="275" r:id="rId7"/>
    <p:sldId id="285" r:id="rId8"/>
    <p:sldId id="286" r:id="rId9"/>
    <p:sldId id="287" r:id="rId10"/>
    <p:sldId id="289" r:id="rId11"/>
    <p:sldId id="28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0000"/>
    <a:srgbClr val="BF2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88"/>
    <p:restoredTop sz="96327" autoAdjust="0"/>
  </p:normalViewPr>
  <p:slideViewPr>
    <p:cSldViewPr>
      <p:cViewPr varScale="1">
        <p:scale>
          <a:sx n="123" d="100"/>
          <a:sy n="123" d="100"/>
        </p:scale>
        <p:origin x="1064" y="192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253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ender" userId="48fd17f8-d969-4ec9-a575-59876a66f1a9" providerId="ADAL" clId="{01B34911-6256-214D-944E-3005B8EFBCDA}"/>
    <pc:docChg chg="modSld">
      <pc:chgData name="Brian Bender" userId="48fd17f8-d969-4ec9-a575-59876a66f1a9" providerId="ADAL" clId="{01B34911-6256-214D-944E-3005B8EFBCDA}" dt="2021-08-23T18:49:30.135" v="21" actId="20577"/>
      <pc:docMkLst>
        <pc:docMk/>
      </pc:docMkLst>
      <pc:sldChg chg="modSp mod">
        <pc:chgData name="Brian Bender" userId="48fd17f8-d969-4ec9-a575-59876a66f1a9" providerId="ADAL" clId="{01B34911-6256-214D-944E-3005B8EFBCDA}" dt="2021-08-23T18:49:30.135" v="21" actId="20577"/>
        <pc:sldMkLst>
          <pc:docMk/>
          <pc:sldMk cId="2182563207" sldId="275"/>
        </pc:sldMkLst>
        <pc:spChg chg="mod">
          <ac:chgData name="Brian Bender" userId="48fd17f8-d969-4ec9-a575-59876a66f1a9" providerId="ADAL" clId="{01B34911-6256-214D-944E-3005B8EFBCDA}" dt="2021-08-23T18:49:30.135" v="21" actId="20577"/>
          <ac:spMkLst>
            <pc:docMk/>
            <pc:sldMk cId="2182563207" sldId="275"/>
            <ac:spMk id="3" creationId="{00000000-0000-0000-0000-000000000000}"/>
          </ac:spMkLst>
        </pc:spChg>
      </pc:sldChg>
    </pc:docChg>
  </pc:docChgLst>
  <pc:docChgLst>
    <pc:chgData name="Brian Bender" userId="48fd17f8-d969-4ec9-a575-59876a66f1a9" providerId="ADAL" clId="{B1018FBC-2452-E04A-B4AE-669020FA74CA}"/>
    <pc:docChg chg="delSld modSld">
      <pc:chgData name="Brian Bender" userId="48fd17f8-d969-4ec9-a575-59876a66f1a9" providerId="ADAL" clId="{B1018FBC-2452-E04A-B4AE-669020FA74CA}" dt="2022-02-07T18:16:31.359" v="88" actId="20577"/>
      <pc:docMkLst>
        <pc:docMk/>
      </pc:docMkLst>
      <pc:sldChg chg="modSp mod">
        <pc:chgData name="Brian Bender" userId="48fd17f8-d969-4ec9-a575-59876a66f1a9" providerId="ADAL" clId="{B1018FBC-2452-E04A-B4AE-669020FA74CA}" dt="2022-01-24T18:12:50.696" v="0" actId="20577"/>
        <pc:sldMkLst>
          <pc:docMk/>
          <pc:sldMk cId="239249170" sldId="271"/>
        </pc:sldMkLst>
        <pc:spChg chg="mod">
          <ac:chgData name="Brian Bender" userId="48fd17f8-d969-4ec9-a575-59876a66f1a9" providerId="ADAL" clId="{B1018FBC-2452-E04A-B4AE-669020FA74CA}" dt="2022-01-24T18:12:50.696" v="0" actId="20577"/>
          <ac:spMkLst>
            <pc:docMk/>
            <pc:sldMk cId="239249170" sldId="271"/>
            <ac:spMk id="4" creationId="{00000000-0000-0000-0000-000000000000}"/>
          </ac:spMkLst>
        </pc:spChg>
      </pc:sldChg>
      <pc:sldChg chg="modSp mod">
        <pc:chgData name="Brian Bender" userId="48fd17f8-d969-4ec9-a575-59876a66f1a9" providerId="ADAL" clId="{B1018FBC-2452-E04A-B4AE-669020FA74CA}" dt="2022-02-07T18:16:16.066" v="87" actId="20577"/>
        <pc:sldMkLst>
          <pc:docMk/>
          <pc:sldMk cId="2182563207" sldId="275"/>
        </pc:sldMkLst>
        <pc:spChg chg="mod">
          <ac:chgData name="Brian Bender" userId="48fd17f8-d969-4ec9-a575-59876a66f1a9" providerId="ADAL" clId="{B1018FBC-2452-E04A-B4AE-669020FA74CA}" dt="2022-02-07T18:16:16.066" v="87" actId="20577"/>
          <ac:spMkLst>
            <pc:docMk/>
            <pc:sldMk cId="2182563207" sldId="275"/>
            <ac:spMk id="3" creationId="{00000000-0000-0000-0000-000000000000}"/>
          </ac:spMkLst>
        </pc:spChg>
      </pc:sldChg>
      <pc:sldChg chg="modSp mod">
        <pc:chgData name="Brian Bender" userId="48fd17f8-d969-4ec9-a575-59876a66f1a9" providerId="ADAL" clId="{B1018FBC-2452-E04A-B4AE-669020FA74CA}" dt="2022-02-07T18:16:31.359" v="88" actId="20577"/>
        <pc:sldMkLst>
          <pc:docMk/>
          <pc:sldMk cId="2726206214" sldId="286"/>
        </pc:sldMkLst>
        <pc:spChg chg="mod">
          <ac:chgData name="Brian Bender" userId="48fd17f8-d969-4ec9-a575-59876a66f1a9" providerId="ADAL" clId="{B1018FBC-2452-E04A-B4AE-669020FA74CA}" dt="2022-02-07T18:16:31.359" v="88" actId="20577"/>
          <ac:spMkLst>
            <pc:docMk/>
            <pc:sldMk cId="2726206214" sldId="286"/>
            <ac:spMk id="3" creationId="{00000000-0000-0000-0000-000000000000}"/>
          </ac:spMkLst>
        </pc:spChg>
      </pc:sldChg>
      <pc:sldChg chg="modSp mod">
        <pc:chgData name="Brian Bender" userId="48fd17f8-d969-4ec9-a575-59876a66f1a9" providerId="ADAL" clId="{B1018FBC-2452-E04A-B4AE-669020FA74CA}" dt="2022-01-24T18:14:35.426" v="7" actId="20577"/>
        <pc:sldMkLst>
          <pc:docMk/>
          <pc:sldMk cId="2860757671" sldId="287"/>
        </pc:sldMkLst>
        <pc:spChg chg="mod">
          <ac:chgData name="Brian Bender" userId="48fd17f8-d969-4ec9-a575-59876a66f1a9" providerId="ADAL" clId="{B1018FBC-2452-E04A-B4AE-669020FA74CA}" dt="2022-01-24T18:14:35.426" v="7" actId="20577"/>
          <ac:spMkLst>
            <pc:docMk/>
            <pc:sldMk cId="2860757671" sldId="287"/>
            <ac:spMk id="3" creationId="{00000000-0000-0000-0000-000000000000}"/>
          </ac:spMkLst>
        </pc:spChg>
      </pc:sldChg>
      <pc:sldChg chg="del">
        <pc:chgData name="Brian Bender" userId="48fd17f8-d969-4ec9-a575-59876a66f1a9" providerId="ADAL" clId="{B1018FBC-2452-E04A-B4AE-669020FA74CA}" dt="2022-01-24T18:14:44.060" v="8" actId="2696"/>
        <pc:sldMkLst>
          <pc:docMk/>
          <pc:sldMk cId="406666285" sldId="288"/>
        </pc:sldMkLst>
      </pc:sldChg>
      <pc:sldChg chg="modSp mod">
        <pc:chgData name="Brian Bender" userId="48fd17f8-d969-4ec9-a575-59876a66f1a9" providerId="ADAL" clId="{B1018FBC-2452-E04A-B4AE-669020FA74CA}" dt="2022-01-24T18:14:51.190" v="28" actId="20577"/>
        <pc:sldMkLst>
          <pc:docMk/>
          <pc:sldMk cId="1025877568" sldId="289"/>
        </pc:sldMkLst>
        <pc:spChg chg="mod">
          <ac:chgData name="Brian Bender" userId="48fd17f8-d969-4ec9-a575-59876a66f1a9" providerId="ADAL" clId="{B1018FBC-2452-E04A-B4AE-669020FA74CA}" dt="2022-01-24T18:14:51.190" v="28" actId="20577"/>
          <ac:spMkLst>
            <pc:docMk/>
            <pc:sldMk cId="1025877568" sldId="28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A00E0-8A82-468F-9B2B-F8EB4AB6399D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C4D65-DA11-4126-9556-9310B895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77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F7AD5-1E06-481F-9C05-C3A40CB42C63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F22EF-CF13-4EA3-BA93-BBE40C153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3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1194329"/>
          </a:xfrm>
          <a:prstGeom prst="rect">
            <a:avLst/>
          </a:prstGeom>
          <a:solidFill>
            <a:srgbClr val="A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3297502"/>
            <a:ext cx="7924800" cy="1836738"/>
          </a:xfrm>
        </p:spPr>
        <p:txBody>
          <a:bodyPr anchor="ctr"/>
          <a:lstStyle>
            <a:lvl1pPr algn="ctr">
              <a:defRPr sz="3600">
                <a:solidFill>
                  <a:srgbClr val="AF0000"/>
                </a:solidFill>
              </a:defRPr>
            </a:lvl1pPr>
          </a:lstStyle>
          <a:p>
            <a:r>
              <a:rPr lang="en-US" dirty="0"/>
              <a:t>Click here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63586"/>
            <a:ext cx="3052962" cy="283391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34240"/>
            <a:ext cx="6553200" cy="11141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16" y="1295400"/>
            <a:ext cx="8686584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8816" y="6364448"/>
            <a:ext cx="1980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28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16" y="1905000"/>
            <a:ext cx="8686584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295400"/>
            <a:ext cx="7620000" cy="533400"/>
          </a:xfrm>
        </p:spPr>
        <p:txBody>
          <a:bodyPr>
            <a:noAutofit/>
          </a:bodyPr>
          <a:lstStyle>
            <a:lvl1pPr marL="0" indent="0">
              <a:buNone/>
              <a:defRPr sz="3200" b="1" baseline="0">
                <a:solidFill>
                  <a:srgbClr val="AF0000"/>
                </a:solidFill>
              </a:defRPr>
            </a:lvl1pPr>
          </a:lstStyle>
          <a:p>
            <a:pPr lvl="0"/>
            <a:r>
              <a:rPr lang="en-US" dirty="0"/>
              <a:t>Sub-Header Text goes here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8816" y="6364448"/>
            <a:ext cx="1980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8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8816" y="6364448"/>
            <a:ext cx="1980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1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1"/>
            <a:ext cx="4038600" cy="21335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1"/>
            <a:ext cx="4038600" cy="21335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581400"/>
            <a:ext cx="4038600" cy="21335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581400"/>
            <a:ext cx="4038600" cy="21335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8816" y="6364448"/>
            <a:ext cx="1980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22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384548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A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3845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6425" y="1219200"/>
            <a:ext cx="38131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A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425" y="1858962"/>
            <a:ext cx="38131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228816" y="6364448"/>
            <a:ext cx="1980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0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8816" y="6364448"/>
            <a:ext cx="1980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70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8816" y="6364448"/>
            <a:ext cx="1980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0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A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816" y="1295399"/>
            <a:ext cx="8686584" cy="487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914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2FED1A7-FB98-43FD-AA3D-E7C3EC56B2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479138"/>
            <a:ext cx="678610" cy="11866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3731" y="6464623"/>
            <a:ext cx="2056538" cy="164777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8816" y="6400800"/>
            <a:ext cx="1980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7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6" r:id="rId3"/>
    <p:sldLayoutId id="2147483661" r:id="rId4"/>
    <p:sldLayoutId id="2147483665" r:id="rId5"/>
    <p:sldLayoutId id="2147483662" r:id="rId6"/>
    <p:sldLayoutId id="2147483663" r:id="rId7"/>
    <p:sldLayoutId id="2147483664" r:id="rId8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Myriad Pro" panose="020B0503030403020204" pitchFamily="34" charset="0"/>
          <a:ea typeface="Roboto Slab" pitchFamily="2" charset="0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Myriad Pro" panose="020B0503030403020204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Myriad Pro" panose="020B0503030403020204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OMIS 697</a:t>
            </a:r>
            <a:br>
              <a:rPr lang="en-US" dirty="0"/>
            </a:br>
            <a:r>
              <a:rPr lang="en-US" dirty="0"/>
              <a:t>Digital Transformation Strategy</a:t>
            </a:r>
            <a:br>
              <a:rPr lang="en-US" dirty="0"/>
            </a:br>
            <a:r>
              <a:rPr lang="en-US" dirty="0"/>
              <a:t>DTI Assignment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Northern Illinois University</a:t>
            </a:r>
          </a:p>
          <a:p>
            <a:r>
              <a:rPr lang="en-US" dirty="0"/>
              <a:t>Prof. Bender</a:t>
            </a:r>
          </a:p>
        </p:txBody>
      </p:sp>
    </p:spTree>
    <p:extLst>
      <p:ext uri="{BB962C8B-B14F-4D97-AF65-F5344CB8AC3E}">
        <p14:creationId xmlns:p14="http://schemas.microsoft.com/office/powerpoint/2010/main" val="239249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DTI-Z</a:t>
            </a:r>
          </a:p>
          <a:p>
            <a:pPr lvl="1"/>
            <a:r>
              <a:rPr lang="en-US"/>
              <a:t>Summary Presentation</a:t>
            </a:r>
            <a:endParaRPr lang="en-US" dirty="0"/>
          </a:p>
          <a:p>
            <a:pPr lvl="1"/>
            <a:r>
              <a:rPr lang="en-US" dirty="0"/>
              <a:t>Include:</a:t>
            </a:r>
          </a:p>
          <a:p>
            <a:pPr lvl="2"/>
            <a:r>
              <a:rPr lang="en-US" dirty="0"/>
              <a:t>Findings &amp; Recommendations</a:t>
            </a:r>
          </a:p>
          <a:p>
            <a:pPr lvl="2"/>
            <a:r>
              <a:rPr lang="en-US" b="1" i="1" u="sng" dirty="0"/>
              <a:t>NOT</a:t>
            </a:r>
            <a:r>
              <a:rPr lang="en-US" dirty="0"/>
              <a:t> Simply Q/A Format</a:t>
            </a:r>
          </a:p>
          <a:p>
            <a:pPr lvl="2"/>
            <a:r>
              <a:rPr lang="en-US" dirty="0"/>
              <a:t>Address Topics Per Your Questions</a:t>
            </a:r>
          </a:p>
          <a:p>
            <a:pPr lvl="2"/>
            <a:r>
              <a:rPr lang="en-US" dirty="0"/>
              <a:t>Identify Trends, Pros, Cons</a:t>
            </a:r>
          </a:p>
          <a:p>
            <a:pPr lvl="2"/>
            <a:r>
              <a:rPr lang="en-US" dirty="0"/>
              <a:t>Also Provide Your:</a:t>
            </a:r>
          </a:p>
          <a:p>
            <a:pPr lvl="3"/>
            <a:r>
              <a:rPr lang="en-US" dirty="0"/>
              <a:t>Assessment</a:t>
            </a:r>
          </a:p>
          <a:p>
            <a:pPr lvl="3"/>
            <a:r>
              <a:rPr lang="en-US" dirty="0"/>
              <a:t>Understanding</a:t>
            </a:r>
          </a:p>
          <a:p>
            <a:pPr lvl="3"/>
            <a:r>
              <a:rPr lang="en-US" dirty="0"/>
              <a:t>Recommendations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Instructions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en-US"/>
              <a:t>DTI Info.</a:t>
            </a:r>
            <a:endParaRPr lang="en-US" dirty="0"/>
          </a:p>
        </p:txBody>
      </p:sp>
      <p:pic>
        <p:nvPicPr>
          <p:cNvPr id="7170" name="Picture 2" descr="C:\Users\B\AppData\Local\Microsoft\Windows\Temporary Internet Files\Content.IE5\TDGCFTQ3\MP900178803[1]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1066800"/>
            <a:ext cx="122224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877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Questions Or Concerns?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Wrap-Up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pl-PL"/>
              <a:t>DTI Info.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981200"/>
            <a:ext cx="4572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70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Explanation</a:t>
            </a:r>
          </a:p>
          <a:p>
            <a:pPr lvl="1"/>
            <a:endParaRPr lang="en-US" dirty="0"/>
          </a:p>
          <a:p>
            <a:r>
              <a:rPr lang="en-US" dirty="0"/>
              <a:t>Expectations</a:t>
            </a:r>
          </a:p>
          <a:p>
            <a:pPr lvl="1"/>
            <a:endParaRPr lang="en-US" dirty="0"/>
          </a:p>
          <a:p>
            <a:r>
              <a:rPr lang="en-US" dirty="0"/>
              <a:t>Grading</a:t>
            </a:r>
          </a:p>
          <a:p>
            <a:pPr lvl="1"/>
            <a:endParaRPr lang="en-US" dirty="0"/>
          </a:p>
          <a:p>
            <a:r>
              <a:rPr lang="en-US" dirty="0"/>
              <a:t>Tentative Instructions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DTI Interview Assignment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en-US"/>
              <a:t>DTI Info.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174380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95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order to gain valuable insight, you will be developing a plan for and conducting an interview with someone who is intimately involved in Digital Transformation for an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en-US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80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order to gain valuable insight, you will be developing a plan for and conducting an interview with someone who is intimately involved in Digital Transformation for an organization</a:t>
            </a:r>
          </a:p>
          <a:p>
            <a:r>
              <a:rPr lang="en-US" dirty="0"/>
              <a:t>While this individual does not need to be the leader of the transformation, they MUST have specific, in-depth knowledge of the process for their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en-US"/>
              <a:t>DTI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93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</a:t>
            </a:r>
            <a:r>
              <a:rPr lang="en-US" b="1" i="1" u="sng" dirty="0"/>
              <a:t>MUST</a:t>
            </a:r>
            <a:r>
              <a:rPr lang="en-US" dirty="0"/>
              <a:t> be Someone intimately involved in</a:t>
            </a:r>
          </a:p>
          <a:p>
            <a:pPr lvl="1"/>
            <a:r>
              <a:rPr lang="en-US" dirty="0"/>
              <a:t>Digital Transformation</a:t>
            </a:r>
          </a:p>
          <a:p>
            <a:pPr lvl="1"/>
            <a:r>
              <a:rPr lang="en-US" dirty="0"/>
              <a:t>Any Organization &amp; individual</a:t>
            </a:r>
          </a:p>
          <a:p>
            <a:pPr lvl="1"/>
            <a:r>
              <a:rPr lang="en-US" dirty="0"/>
              <a:t>No duplicate</a:t>
            </a:r>
          </a:p>
          <a:p>
            <a:pPr lvl="2"/>
            <a:r>
              <a:rPr lang="en-US" dirty="0"/>
              <a:t>Individuals</a:t>
            </a:r>
          </a:p>
          <a:p>
            <a:pPr lvl="2"/>
            <a:r>
              <a:rPr lang="en-US" dirty="0"/>
              <a:t>Organizations</a:t>
            </a:r>
          </a:p>
          <a:p>
            <a:pPr lvl="2"/>
            <a:r>
              <a:rPr lang="en-US" dirty="0"/>
              <a:t>Blackboard Discussion Board</a:t>
            </a:r>
          </a:p>
          <a:p>
            <a:pPr lvl="3"/>
            <a:r>
              <a:rPr lang="en-US" dirty="0"/>
              <a:t>Request</a:t>
            </a:r>
          </a:p>
          <a:p>
            <a:pPr lvl="3"/>
            <a:r>
              <a:rPr lang="en-US" dirty="0"/>
              <a:t>Approval</a:t>
            </a:r>
          </a:p>
          <a:p>
            <a:pPr lvl="3"/>
            <a:r>
              <a:rPr lang="en-US" dirty="0"/>
              <a:t>First requested, first approved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en-US"/>
              <a:t>DTI Info.</a:t>
            </a:r>
            <a:endParaRPr lang="en-US" dirty="0"/>
          </a:p>
        </p:txBody>
      </p:sp>
      <p:pic>
        <p:nvPicPr>
          <p:cNvPr id="7170" name="Picture 2" descr="C:\Users\B\AppData\Local\Microsoft\Windows\Temporary Internet Files\Content.IE5\TDGCFTQ3\MP900178803[1]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1066800"/>
            <a:ext cx="122224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28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Assignment Parts</a:t>
            </a:r>
          </a:p>
          <a:p>
            <a:pPr lvl="1"/>
            <a:r>
              <a:rPr lang="en-US" dirty="0"/>
              <a:t>DTI-A thru DTI-C</a:t>
            </a:r>
          </a:p>
          <a:p>
            <a:pPr lvl="2"/>
            <a:r>
              <a:rPr lang="en-US" dirty="0"/>
              <a:t>Planning documents</a:t>
            </a:r>
          </a:p>
          <a:p>
            <a:pPr lvl="2"/>
            <a:r>
              <a:rPr lang="en-US" dirty="0"/>
              <a:t>Separate instructions</a:t>
            </a:r>
          </a:p>
          <a:p>
            <a:pPr lvl="1"/>
            <a:r>
              <a:rPr lang="en-US" dirty="0"/>
              <a:t>DTI-Z</a:t>
            </a:r>
          </a:p>
          <a:p>
            <a:pPr lvl="2"/>
            <a:r>
              <a:rPr lang="en-US" dirty="0"/>
              <a:t>Recorded Presentation</a:t>
            </a:r>
          </a:p>
          <a:p>
            <a:pPr lvl="3"/>
            <a:r>
              <a:rPr lang="en-US" dirty="0"/>
              <a:t>Your findings, recommendations,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en-US"/>
              <a:t>DTI Info.</a:t>
            </a:r>
            <a:endParaRPr lang="en-US" dirty="0"/>
          </a:p>
        </p:txBody>
      </p:sp>
      <p:pic>
        <p:nvPicPr>
          <p:cNvPr id="7170" name="Picture 2" descr="C:\Users\B\AppData\Local\Microsoft\Windows\Temporary Internet Files\Content.IE5\TDGCFTQ3\MP900178803[1]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1066800"/>
            <a:ext cx="122224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56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DTI-A</a:t>
            </a:r>
          </a:p>
          <a:p>
            <a:pPr lvl="1"/>
            <a:r>
              <a:rPr lang="en-US" dirty="0"/>
              <a:t>Initial identification of individual</a:t>
            </a:r>
          </a:p>
          <a:p>
            <a:pPr lvl="1"/>
            <a:r>
              <a:rPr lang="en-US" dirty="0"/>
              <a:t>Include:</a:t>
            </a:r>
          </a:p>
          <a:p>
            <a:pPr lvl="2"/>
            <a:r>
              <a:rPr lang="en-US" dirty="0"/>
              <a:t>Interviewee Name</a:t>
            </a:r>
          </a:p>
          <a:p>
            <a:pPr lvl="2"/>
            <a:r>
              <a:rPr lang="en-US" dirty="0"/>
              <a:t>Company</a:t>
            </a:r>
          </a:p>
          <a:p>
            <a:pPr lvl="2"/>
            <a:r>
              <a:rPr lang="en-US" dirty="0"/>
              <a:t>Title Or Position</a:t>
            </a:r>
          </a:p>
          <a:p>
            <a:pPr lvl="2"/>
            <a:r>
              <a:rPr lang="en-US" dirty="0"/>
              <a:t>Basic Job Functions &amp;/Or Responsibilities</a:t>
            </a:r>
          </a:p>
          <a:p>
            <a:pPr lvl="2"/>
            <a:r>
              <a:rPr lang="en-US" dirty="0"/>
              <a:t>Tentative agreement to participate in this process</a:t>
            </a:r>
          </a:p>
          <a:p>
            <a:pPr lvl="2"/>
            <a:r>
              <a:rPr lang="en-US" dirty="0"/>
              <a:t>Contact methodology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Instructions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en-US"/>
              <a:t>DTI Info.</a:t>
            </a:r>
            <a:endParaRPr lang="en-US" dirty="0"/>
          </a:p>
        </p:txBody>
      </p:sp>
      <p:pic>
        <p:nvPicPr>
          <p:cNvPr id="7170" name="Picture 2" descr="C:\Users\B\AppData\Local\Microsoft\Windows\Temporary Internet Files\Content.IE5\TDGCFTQ3\MP900178803[1]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1066800"/>
            <a:ext cx="122224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56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DTI-B</a:t>
            </a:r>
          </a:p>
          <a:p>
            <a:pPr lvl="1"/>
            <a:r>
              <a:rPr lang="en-US" dirty="0"/>
              <a:t>Questions for Interview</a:t>
            </a:r>
          </a:p>
          <a:p>
            <a:pPr lvl="1"/>
            <a:r>
              <a:rPr lang="en-US" dirty="0"/>
              <a:t>Include:</a:t>
            </a:r>
          </a:p>
          <a:p>
            <a:pPr lvl="2"/>
            <a:r>
              <a:rPr lang="en-US" dirty="0"/>
              <a:t>20 Questions:</a:t>
            </a:r>
          </a:p>
          <a:p>
            <a:pPr lvl="3"/>
            <a:r>
              <a:rPr lang="en-US" dirty="0"/>
              <a:t>Minimum Of Three (3) Topical Areas</a:t>
            </a:r>
          </a:p>
          <a:p>
            <a:pPr lvl="4"/>
            <a:r>
              <a:rPr lang="en-US" dirty="0"/>
              <a:t>From Text</a:t>
            </a:r>
          </a:p>
          <a:p>
            <a:pPr lvl="3"/>
            <a:r>
              <a:rPr lang="en-US" dirty="0"/>
              <a:t>Logically Grouped</a:t>
            </a:r>
          </a:p>
          <a:p>
            <a:pPr lvl="2"/>
            <a:r>
              <a:rPr lang="en-US" dirty="0"/>
              <a:t>Topics to cover</a:t>
            </a:r>
          </a:p>
          <a:p>
            <a:pPr lvl="2"/>
            <a:r>
              <a:rPr lang="en-US" dirty="0"/>
              <a:t>Flow Of Interview</a:t>
            </a:r>
          </a:p>
          <a:p>
            <a:pPr lvl="2"/>
            <a:r>
              <a:rPr lang="en-US" dirty="0"/>
              <a:t>Tentative date for the interview</a:t>
            </a:r>
          </a:p>
          <a:p>
            <a:pPr lvl="2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Instructions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en-US"/>
              <a:t>DTI Info.</a:t>
            </a:r>
            <a:endParaRPr lang="en-US" dirty="0"/>
          </a:p>
        </p:txBody>
      </p:sp>
      <p:pic>
        <p:nvPicPr>
          <p:cNvPr id="7170" name="Picture 2" descr="C:\Users\B\AppData\Local\Microsoft\Windows\Temporary Internet Files\Content.IE5\TDGCFTQ3\MP900178803[1]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1066800"/>
            <a:ext cx="122224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20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DTI-C</a:t>
            </a:r>
          </a:p>
          <a:p>
            <a:pPr lvl="1"/>
            <a:r>
              <a:rPr lang="en-US" dirty="0"/>
              <a:t>Assessments</a:t>
            </a:r>
          </a:p>
          <a:p>
            <a:pPr lvl="1"/>
            <a:r>
              <a:rPr lang="en-US" dirty="0"/>
              <a:t>Include:</a:t>
            </a:r>
          </a:p>
          <a:p>
            <a:pPr lvl="2"/>
            <a:r>
              <a:rPr lang="en-US" dirty="0"/>
              <a:t>Completed assessments by</a:t>
            </a:r>
          </a:p>
          <a:p>
            <a:pPr lvl="3"/>
            <a:r>
              <a:rPr lang="en-US" dirty="0"/>
              <a:t>You</a:t>
            </a:r>
          </a:p>
          <a:p>
            <a:pPr marL="1828800" lvl="4" indent="0">
              <a:buNone/>
            </a:pPr>
            <a:r>
              <a:rPr lang="en-US" dirty="0"/>
              <a:t>&amp;</a:t>
            </a:r>
          </a:p>
          <a:p>
            <a:pPr lvl="3"/>
            <a:r>
              <a:rPr lang="en-US" dirty="0"/>
              <a:t>Interviewee</a:t>
            </a:r>
          </a:p>
          <a:p>
            <a:pPr lvl="2"/>
            <a:r>
              <a:rPr lang="en-US" dirty="0"/>
              <a:t>From interviewee</a:t>
            </a:r>
          </a:p>
          <a:p>
            <a:pPr lvl="3"/>
            <a:r>
              <a:rPr lang="en-US" dirty="0"/>
              <a:t>Reaction</a:t>
            </a:r>
          </a:p>
          <a:p>
            <a:pPr lvl="3"/>
            <a:r>
              <a:rPr lang="en-US" dirty="0"/>
              <a:t>Questions/concerns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AA99-7238-42D3-B68A-A4E1B56FEE7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Instructions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364288"/>
            <a:ext cx="1981200" cy="365125"/>
          </a:xfrm>
        </p:spPr>
        <p:txBody>
          <a:bodyPr/>
          <a:lstStyle/>
          <a:p>
            <a:r>
              <a:rPr lang="en-US"/>
              <a:t>DTI Info.</a:t>
            </a:r>
            <a:endParaRPr lang="en-US" dirty="0"/>
          </a:p>
        </p:txBody>
      </p:sp>
      <p:pic>
        <p:nvPicPr>
          <p:cNvPr id="7170" name="Picture 2" descr="C:\Users\B\AppData\Local\Microsoft\Windows\Temporary Internet Files\Content.IE5\TDGCFTQ3\MP900178803[1]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1066800"/>
            <a:ext cx="122224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75767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MIS-452-SU18-XX" id="{31ACB899-1E1D-F341-8CCF-C151CF88F8A9}" vid="{0A6B2590-1C22-1D4B-A56C-3A0B136E6B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OMIS-640-FA18-XX</Template>
  <TotalTime>349</TotalTime>
  <Words>322</Words>
  <Application>Microsoft Macintosh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Myriad Pro</vt:lpstr>
      <vt:lpstr>1_Office Theme</vt:lpstr>
      <vt:lpstr>OMIS 697 Digital Transformation Strategy DTI Assignment</vt:lpstr>
      <vt:lpstr>DTI Interview Assignment</vt:lpstr>
      <vt:lpstr>Explanation</vt:lpstr>
      <vt:lpstr>Explanation</vt:lpstr>
      <vt:lpstr>Expectations</vt:lpstr>
      <vt:lpstr>Grading</vt:lpstr>
      <vt:lpstr>Tentative Instructions</vt:lpstr>
      <vt:lpstr>Tentative Instructions</vt:lpstr>
      <vt:lpstr>Tentative Instructions</vt:lpstr>
      <vt:lpstr>Tentative Instructions</vt:lpstr>
      <vt:lpstr>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OMIS 640 Management of Information Systems Technology</dc:title>
  <dc:creator>Brian Bender</dc:creator>
  <cp:lastModifiedBy>Brian Bender</cp:lastModifiedBy>
  <cp:revision>48</cp:revision>
  <dcterms:created xsi:type="dcterms:W3CDTF">2018-08-20T14:20:38Z</dcterms:created>
  <dcterms:modified xsi:type="dcterms:W3CDTF">2022-02-07T18:16:50Z</dcterms:modified>
</cp:coreProperties>
</file>