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4"/>
  </p:sldMasterIdLst>
  <p:notesMasterIdLst>
    <p:notesMasterId r:id="rId18"/>
  </p:notesMasterIdLst>
  <p:sldIdLst>
    <p:sldId id="256" r:id="rId5"/>
    <p:sldId id="278" r:id="rId6"/>
    <p:sldId id="257" r:id="rId7"/>
    <p:sldId id="259" r:id="rId8"/>
    <p:sldId id="270" r:id="rId9"/>
    <p:sldId id="271" r:id="rId10"/>
    <p:sldId id="272" r:id="rId11"/>
    <p:sldId id="273" r:id="rId12"/>
    <p:sldId id="274" r:id="rId13"/>
    <p:sldId id="275" r:id="rId14"/>
    <p:sldId id="264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9A5BC3-BB4A-4DC8-A5F1-6D2B50CCF847}">
          <p14:sldIdLst>
            <p14:sldId id="256"/>
            <p14:sldId id="278"/>
            <p14:sldId id="257"/>
          </p14:sldIdLst>
        </p14:section>
        <p14:section name="Untitled Section" id="{D211625D-0BC7-4F4D-A2DE-8AD625C652C8}">
          <p14:sldIdLst>
            <p14:sldId id="259"/>
            <p14:sldId id="270"/>
            <p14:sldId id="271"/>
            <p14:sldId id="272"/>
            <p14:sldId id="273"/>
            <p14:sldId id="274"/>
            <p14:sldId id="275"/>
            <p14:sldId id="264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79119" autoAdjust="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58D05-1F94-4D87-AEA8-587034B4D757}" type="doc">
      <dgm:prSet loTypeId="urn:microsoft.com/office/officeart/2005/8/layout/hList1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en-CA"/>
        </a:p>
      </dgm:t>
    </dgm:pt>
    <dgm:pt modelId="{68658725-52B9-4274-BDD2-F8FD4C4E2BA9}">
      <dgm:prSet phldrT="[Text]" custT="1"/>
      <dgm:spPr/>
      <dgm:t>
        <a:bodyPr/>
        <a:lstStyle/>
        <a:p>
          <a:r>
            <a:rPr lang="en-CA" sz="2800" dirty="0"/>
            <a:t>View Only</a:t>
          </a:r>
        </a:p>
      </dgm:t>
    </dgm:pt>
    <dgm:pt modelId="{115608B2-1826-4AFE-B9DD-14E1C7773A60}" type="parTrans" cxnId="{668A89F1-1527-4641-A6B4-41C13876E8C2}">
      <dgm:prSet/>
      <dgm:spPr/>
      <dgm:t>
        <a:bodyPr/>
        <a:lstStyle/>
        <a:p>
          <a:endParaRPr lang="en-CA"/>
        </a:p>
      </dgm:t>
    </dgm:pt>
    <dgm:pt modelId="{934C6EC3-B94C-4ABD-9084-75DDE863112C}" type="sibTrans" cxnId="{668A89F1-1527-4641-A6B4-41C13876E8C2}">
      <dgm:prSet/>
      <dgm:spPr/>
      <dgm:t>
        <a:bodyPr/>
        <a:lstStyle/>
        <a:p>
          <a:endParaRPr lang="en-CA"/>
        </a:p>
      </dgm:t>
    </dgm:pt>
    <dgm:pt modelId="{FBC6F773-CA01-4C9B-B34E-4D3552E7FFFA}">
      <dgm:prSet phldrT="[Text]" custT="1"/>
      <dgm:spPr/>
      <dgm:t>
        <a:bodyPr/>
        <a:lstStyle/>
        <a:p>
          <a:r>
            <a:rPr lang="en-US" sz="1600" b="0" i="0" dirty="0"/>
            <a:t>Enables users to view application pages. </a:t>
          </a:r>
          <a:endParaRPr lang="en-CA" sz="1600" dirty="0"/>
        </a:p>
      </dgm:t>
    </dgm:pt>
    <dgm:pt modelId="{AF8C2CA5-10BB-4B19-AC66-AE26CC8D3413}" type="parTrans" cxnId="{4BF70DB6-5DE2-4968-95F5-40A2608B2222}">
      <dgm:prSet/>
      <dgm:spPr/>
      <dgm:t>
        <a:bodyPr/>
        <a:lstStyle/>
        <a:p>
          <a:endParaRPr lang="en-CA"/>
        </a:p>
      </dgm:t>
    </dgm:pt>
    <dgm:pt modelId="{4A1DBD1D-982B-4A2C-B6A0-EE819353D389}" type="sibTrans" cxnId="{4BF70DB6-5DE2-4968-95F5-40A2608B2222}">
      <dgm:prSet/>
      <dgm:spPr/>
      <dgm:t>
        <a:bodyPr/>
        <a:lstStyle/>
        <a:p>
          <a:endParaRPr lang="en-CA"/>
        </a:p>
      </dgm:t>
    </dgm:pt>
    <dgm:pt modelId="{6B7B816B-2C2A-4125-A9B5-83D4F586DA73}">
      <dgm:prSet phldrT="[Text]"/>
      <dgm:spPr/>
      <dgm:t>
        <a:bodyPr/>
        <a:lstStyle/>
        <a:p>
          <a:r>
            <a:rPr lang="en-CA" b="0" i="0" dirty="0"/>
            <a:t>Limited Access</a:t>
          </a:r>
          <a:endParaRPr lang="en-CA" dirty="0"/>
        </a:p>
      </dgm:t>
    </dgm:pt>
    <dgm:pt modelId="{263644E7-4A30-4006-8640-68C02C25A2DF}" type="parTrans" cxnId="{B37403F1-FC33-4E88-8E46-E53F25B8313B}">
      <dgm:prSet/>
      <dgm:spPr/>
      <dgm:t>
        <a:bodyPr/>
        <a:lstStyle/>
        <a:p>
          <a:endParaRPr lang="en-CA"/>
        </a:p>
      </dgm:t>
    </dgm:pt>
    <dgm:pt modelId="{BDE7246D-DFF8-4C1A-8B49-8BEC730074F7}" type="sibTrans" cxnId="{B37403F1-FC33-4E88-8E46-E53F25B8313B}">
      <dgm:prSet/>
      <dgm:spPr/>
      <dgm:t>
        <a:bodyPr/>
        <a:lstStyle/>
        <a:p>
          <a:endParaRPr lang="en-CA"/>
        </a:p>
      </dgm:t>
    </dgm:pt>
    <dgm:pt modelId="{F811D401-C36B-475D-ADE8-E5C28F9ABD34}">
      <dgm:prSet phldrT="[Text]" custT="1"/>
      <dgm:spPr/>
      <dgm:t>
        <a:bodyPr/>
        <a:lstStyle/>
        <a:p>
          <a:r>
            <a:rPr lang="en-US" sz="1600" b="0" i="0" dirty="0"/>
            <a:t>Enables users to access shared resources and a specific asset. </a:t>
          </a:r>
          <a:endParaRPr lang="en-CA" sz="1600" dirty="0"/>
        </a:p>
      </dgm:t>
    </dgm:pt>
    <dgm:pt modelId="{FF05D022-36A9-48E0-93AB-1B79581003B3}" type="parTrans" cxnId="{78980C4A-E51B-424E-AB5B-941506130C44}">
      <dgm:prSet/>
      <dgm:spPr/>
      <dgm:t>
        <a:bodyPr/>
        <a:lstStyle/>
        <a:p>
          <a:endParaRPr lang="en-CA"/>
        </a:p>
      </dgm:t>
    </dgm:pt>
    <dgm:pt modelId="{51FCB9BF-3938-43BB-9510-6B03E6F35659}" type="sibTrans" cxnId="{78980C4A-E51B-424E-AB5B-941506130C44}">
      <dgm:prSet/>
      <dgm:spPr/>
      <dgm:t>
        <a:bodyPr/>
        <a:lstStyle/>
        <a:p>
          <a:endParaRPr lang="en-CA"/>
        </a:p>
      </dgm:t>
    </dgm:pt>
    <dgm:pt modelId="{0E904592-5492-4E63-BAF6-4386D350FCA0}">
      <dgm:prSet phldrT="[Text]"/>
      <dgm:spPr/>
      <dgm:t>
        <a:bodyPr/>
        <a:lstStyle/>
        <a:p>
          <a:r>
            <a:rPr lang="en-CA" b="0" i="0" dirty="0"/>
            <a:t>Read</a:t>
          </a:r>
          <a:endParaRPr lang="en-CA" dirty="0"/>
        </a:p>
      </dgm:t>
    </dgm:pt>
    <dgm:pt modelId="{7E931108-2DCF-4AEA-9AC9-9F145D36A08C}" type="parTrans" cxnId="{B6C776F5-569D-4D19-9BDE-9FD28ACE28B6}">
      <dgm:prSet/>
      <dgm:spPr/>
      <dgm:t>
        <a:bodyPr/>
        <a:lstStyle/>
        <a:p>
          <a:endParaRPr lang="en-CA"/>
        </a:p>
      </dgm:t>
    </dgm:pt>
    <dgm:pt modelId="{54C3D049-0D47-4F73-A1A1-E7A61E4842EA}" type="sibTrans" cxnId="{B6C776F5-569D-4D19-9BDE-9FD28ACE28B6}">
      <dgm:prSet/>
      <dgm:spPr/>
      <dgm:t>
        <a:bodyPr/>
        <a:lstStyle/>
        <a:p>
          <a:endParaRPr lang="en-CA"/>
        </a:p>
      </dgm:t>
    </dgm:pt>
    <dgm:pt modelId="{35AC4B2B-AFB4-4C0A-8259-08CE51854FF3}">
      <dgm:prSet phldrT="[Text]" custT="1"/>
      <dgm:spPr/>
      <dgm:t>
        <a:bodyPr/>
        <a:lstStyle/>
        <a:p>
          <a:r>
            <a:rPr lang="en-US" sz="1600" b="0" i="0" dirty="0"/>
            <a:t>Enables users to view pages and list items, and to download documents.</a:t>
          </a:r>
          <a:endParaRPr lang="en-CA" sz="1600" dirty="0"/>
        </a:p>
      </dgm:t>
    </dgm:pt>
    <dgm:pt modelId="{0731BF09-873E-474E-A9E7-599CF77048E8}" type="parTrans" cxnId="{ADB0DCF1-8188-4907-9DB0-A98A22D31E29}">
      <dgm:prSet/>
      <dgm:spPr/>
      <dgm:t>
        <a:bodyPr/>
        <a:lstStyle/>
        <a:p>
          <a:endParaRPr lang="en-CA"/>
        </a:p>
      </dgm:t>
    </dgm:pt>
    <dgm:pt modelId="{5507D222-1C32-4997-A582-04566937FBA1}" type="sibTrans" cxnId="{ADB0DCF1-8188-4907-9DB0-A98A22D31E29}">
      <dgm:prSet/>
      <dgm:spPr/>
      <dgm:t>
        <a:bodyPr/>
        <a:lstStyle/>
        <a:p>
          <a:endParaRPr lang="en-CA"/>
        </a:p>
      </dgm:t>
    </dgm:pt>
    <dgm:pt modelId="{924E1B4C-0B72-4ADC-AB23-7043FAA00187}">
      <dgm:prSet phldrT="[Text]" custT="1"/>
      <dgm:spPr/>
      <dgm:t>
        <a:bodyPr/>
        <a:lstStyle/>
        <a:p>
          <a:endParaRPr lang="en-CA" sz="1600" dirty="0"/>
        </a:p>
      </dgm:t>
    </dgm:pt>
    <dgm:pt modelId="{1E952621-C0D7-4192-8982-088706287C60}" type="parTrans" cxnId="{6DAB1451-669E-4844-A339-D0212D76B21E}">
      <dgm:prSet/>
      <dgm:spPr/>
      <dgm:t>
        <a:bodyPr/>
        <a:lstStyle/>
        <a:p>
          <a:endParaRPr lang="en-CA"/>
        </a:p>
      </dgm:t>
    </dgm:pt>
    <dgm:pt modelId="{3FDBC3F7-8713-4392-A046-F364CBA261EC}" type="sibTrans" cxnId="{6DAB1451-669E-4844-A339-D0212D76B21E}">
      <dgm:prSet/>
      <dgm:spPr/>
      <dgm:t>
        <a:bodyPr/>
        <a:lstStyle/>
        <a:p>
          <a:endParaRPr lang="en-CA"/>
        </a:p>
      </dgm:t>
    </dgm:pt>
    <dgm:pt modelId="{BA734FAF-9311-4B1E-8D57-6EC70CCBC9A5}">
      <dgm:prSet phldrT="[Text]" custT="1"/>
      <dgm:spPr/>
      <dgm:t>
        <a:bodyPr/>
        <a:lstStyle/>
        <a:p>
          <a:r>
            <a:rPr lang="en-US" sz="1600" b="0" i="0" dirty="0"/>
            <a:t>The View Only permission level is used for the Excel Services Viewers group.</a:t>
          </a:r>
          <a:endParaRPr lang="en-CA" sz="1600" dirty="0"/>
        </a:p>
      </dgm:t>
    </dgm:pt>
    <dgm:pt modelId="{62E7529D-3BF3-4643-BDDC-CED2E4467786}" type="parTrans" cxnId="{00E3CC03-EE9B-40AE-9CB3-12BA0493748C}">
      <dgm:prSet/>
      <dgm:spPr/>
      <dgm:t>
        <a:bodyPr/>
        <a:lstStyle/>
        <a:p>
          <a:endParaRPr lang="en-CA"/>
        </a:p>
      </dgm:t>
    </dgm:pt>
    <dgm:pt modelId="{6E5F853C-407E-45A2-90EA-1603291755CE}" type="sibTrans" cxnId="{00E3CC03-EE9B-40AE-9CB3-12BA0493748C}">
      <dgm:prSet/>
      <dgm:spPr/>
      <dgm:t>
        <a:bodyPr/>
        <a:lstStyle/>
        <a:p>
          <a:endParaRPr lang="en-CA"/>
        </a:p>
      </dgm:t>
    </dgm:pt>
    <dgm:pt modelId="{2353FE0E-7054-4931-BE28-FF8E625A2817}">
      <dgm:prSet phldrT="[Text]" custT="1"/>
      <dgm:spPr/>
      <dgm:t>
        <a:bodyPr/>
        <a:lstStyle/>
        <a:p>
          <a:r>
            <a:rPr lang="en-US" sz="1600" b="0" i="0" dirty="0"/>
            <a:t>Enable users to access a specific list, document library, folder, list item, or document, without enabling them to access the whole site. </a:t>
          </a:r>
          <a:endParaRPr lang="en-CA" sz="1600" dirty="0"/>
        </a:p>
      </dgm:t>
    </dgm:pt>
    <dgm:pt modelId="{7191FDCF-6BF9-462B-B536-7B4188E87070}" type="parTrans" cxnId="{D6D34C99-3CD9-4421-8D83-6FC139FDBC96}">
      <dgm:prSet/>
      <dgm:spPr/>
      <dgm:t>
        <a:bodyPr/>
        <a:lstStyle/>
        <a:p>
          <a:endParaRPr lang="en-CA"/>
        </a:p>
      </dgm:t>
    </dgm:pt>
    <dgm:pt modelId="{BEBD4179-F126-4327-9002-3F7AC76ABACB}" type="sibTrans" cxnId="{D6D34C99-3CD9-4421-8D83-6FC139FDBC96}">
      <dgm:prSet/>
      <dgm:spPr/>
      <dgm:t>
        <a:bodyPr/>
        <a:lstStyle/>
        <a:p>
          <a:endParaRPr lang="en-CA"/>
        </a:p>
      </dgm:t>
    </dgm:pt>
    <dgm:pt modelId="{CB77F428-A0FD-4FB9-8F5E-900FB8303883}" type="pres">
      <dgm:prSet presAssocID="{12F58D05-1F94-4D87-AEA8-587034B4D757}" presName="Name0" presStyleCnt="0">
        <dgm:presLayoutVars>
          <dgm:dir/>
          <dgm:animLvl val="lvl"/>
          <dgm:resizeHandles val="exact"/>
        </dgm:presLayoutVars>
      </dgm:prSet>
      <dgm:spPr/>
    </dgm:pt>
    <dgm:pt modelId="{7A6C284F-21B0-4CAC-B8A1-FE904544178F}" type="pres">
      <dgm:prSet presAssocID="{68658725-52B9-4274-BDD2-F8FD4C4E2BA9}" presName="composite" presStyleCnt="0"/>
      <dgm:spPr/>
    </dgm:pt>
    <dgm:pt modelId="{BBEB6D76-F1B0-4623-AF5B-61E6BD7777D0}" type="pres">
      <dgm:prSet presAssocID="{68658725-52B9-4274-BDD2-F8FD4C4E2BA9}" presName="parTx" presStyleLbl="alignNode1" presStyleIdx="0" presStyleCnt="3" custScaleY="106983">
        <dgm:presLayoutVars>
          <dgm:chMax val="0"/>
          <dgm:chPref val="0"/>
          <dgm:bulletEnabled val="1"/>
        </dgm:presLayoutVars>
      </dgm:prSet>
      <dgm:spPr/>
    </dgm:pt>
    <dgm:pt modelId="{CE4902AD-CEB1-49F9-92BD-9AD2021379B8}" type="pres">
      <dgm:prSet presAssocID="{68658725-52B9-4274-BDD2-F8FD4C4E2BA9}" presName="desTx" presStyleLbl="alignAccFollowNode1" presStyleIdx="0" presStyleCnt="3">
        <dgm:presLayoutVars>
          <dgm:bulletEnabled val="1"/>
        </dgm:presLayoutVars>
      </dgm:prSet>
      <dgm:spPr/>
    </dgm:pt>
    <dgm:pt modelId="{973A462E-C56F-43C7-B087-8786ADD667B4}" type="pres">
      <dgm:prSet presAssocID="{934C6EC3-B94C-4ABD-9084-75DDE863112C}" presName="space" presStyleCnt="0"/>
      <dgm:spPr/>
    </dgm:pt>
    <dgm:pt modelId="{0D326CFA-5DB5-4A2A-AF95-56F5C0A24C66}" type="pres">
      <dgm:prSet presAssocID="{6B7B816B-2C2A-4125-A9B5-83D4F586DA73}" presName="composite" presStyleCnt="0"/>
      <dgm:spPr/>
    </dgm:pt>
    <dgm:pt modelId="{ADA87BFC-F512-47E8-B565-9A5B1699B8BD}" type="pres">
      <dgm:prSet presAssocID="{6B7B816B-2C2A-4125-A9B5-83D4F586DA7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3C7E805-AF4A-4853-8787-B711621DB056}" type="pres">
      <dgm:prSet presAssocID="{6B7B816B-2C2A-4125-A9B5-83D4F586DA73}" presName="desTx" presStyleLbl="alignAccFollowNode1" presStyleIdx="1" presStyleCnt="3" custLinFactNeighborX="712" custLinFactNeighborY="2070">
        <dgm:presLayoutVars>
          <dgm:bulletEnabled val="1"/>
        </dgm:presLayoutVars>
      </dgm:prSet>
      <dgm:spPr/>
    </dgm:pt>
    <dgm:pt modelId="{F3DAFE2A-EB94-4862-9D23-A3216F130A6E}" type="pres">
      <dgm:prSet presAssocID="{BDE7246D-DFF8-4C1A-8B49-8BEC730074F7}" presName="space" presStyleCnt="0"/>
      <dgm:spPr/>
    </dgm:pt>
    <dgm:pt modelId="{E4DDA03F-7490-4722-BB96-B9EA1636ADBB}" type="pres">
      <dgm:prSet presAssocID="{0E904592-5492-4E63-BAF6-4386D350FCA0}" presName="composite" presStyleCnt="0"/>
      <dgm:spPr/>
    </dgm:pt>
    <dgm:pt modelId="{66EEE80B-A9B1-4BA2-9C6F-F3E2972AFBE4}" type="pres">
      <dgm:prSet presAssocID="{0E904592-5492-4E63-BAF6-4386D350FC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6279F7F-4CF8-4308-B850-2FD49DB9CCF0}" type="pres">
      <dgm:prSet presAssocID="{0E904592-5492-4E63-BAF6-4386D350FC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BCE6201-8DD9-4963-853E-6DA0D4CF7D67}" type="presOf" srcId="{FBC6F773-CA01-4C9B-B34E-4D3552E7FFFA}" destId="{CE4902AD-CEB1-49F9-92BD-9AD2021379B8}" srcOrd="0" destOrd="0" presId="urn:microsoft.com/office/officeart/2005/8/layout/hList1"/>
    <dgm:cxn modelId="{00E3CC03-EE9B-40AE-9CB3-12BA0493748C}" srcId="{68658725-52B9-4274-BDD2-F8FD4C4E2BA9}" destId="{BA734FAF-9311-4B1E-8D57-6EC70CCBC9A5}" srcOrd="1" destOrd="0" parTransId="{62E7529D-3BF3-4643-BDDC-CED2E4467786}" sibTransId="{6E5F853C-407E-45A2-90EA-1603291755CE}"/>
    <dgm:cxn modelId="{5D685846-467F-442F-BAE3-719E4F7AE110}" type="presOf" srcId="{2353FE0E-7054-4931-BE28-FF8E625A2817}" destId="{43C7E805-AF4A-4853-8787-B711621DB056}" srcOrd="0" destOrd="1" presId="urn:microsoft.com/office/officeart/2005/8/layout/hList1"/>
    <dgm:cxn modelId="{78980C4A-E51B-424E-AB5B-941506130C44}" srcId="{6B7B816B-2C2A-4125-A9B5-83D4F586DA73}" destId="{F811D401-C36B-475D-ADE8-E5C28F9ABD34}" srcOrd="0" destOrd="0" parTransId="{FF05D022-36A9-48E0-93AB-1B79581003B3}" sibTransId="{51FCB9BF-3938-43BB-9510-6B03E6F35659}"/>
    <dgm:cxn modelId="{E9F7EB6C-D939-4561-A18D-B596B8449571}" type="presOf" srcId="{6B7B816B-2C2A-4125-A9B5-83D4F586DA73}" destId="{ADA87BFC-F512-47E8-B565-9A5B1699B8BD}" srcOrd="0" destOrd="0" presId="urn:microsoft.com/office/officeart/2005/8/layout/hList1"/>
    <dgm:cxn modelId="{6DAB1451-669E-4844-A339-D0212D76B21E}" srcId="{68658725-52B9-4274-BDD2-F8FD4C4E2BA9}" destId="{924E1B4C-0B72-4ADC-AB23-7043FAA00187}" srcOrd="2" destOrd="0" parTransId="{1E952621-C0D7-4192-8982-088706287C60}" sibTransId="{3FDBC3F7-8713-4392-A046-F364CBA261EC}"/>
    <dgm:cxn modelId="{7C984A7E-88BE-4F46-9E7D-BC4843FCA2B6}" type="presOf" srcId="{BA734FAF-9311-4B1E-8D57-6EC70CCBC9A5}" destId="{CE4902AD-CEB1-49F9-92BD-9AD2021379B8}" srcOrd="0" destOrd="1" presId="urn:microsoft.com/office/officeart/2005/8/layout/hList1"/>
    <dgm:cxn modelId="{D6D34C99-3CD9-4421-8D83-6FC139FDBC96}" srcId="{6B7B816B-2C2A-4125-A9B5-83D4F586DA73}" destId="{2353FE0E-7054-4931-BE28-FF8E625A2817}" srcOrd="1" destOrd="0" parTransId="{7191FDCF-6BF9-462B-B536-7B4188E87070}" sibTransId="{BEBD4179-F126-4327-9002-3F7AC76ABACB}"/>
    <dgm:cxn modelId="{33FA379A-9326-4930-9770-483B6A995FD8}" type="presOf" srcId="{F811D401-C36B-475D-ADE8-E5C28F9ABD34}" destId="{43C7E805-AF4A-4853-8787-B711621DB056}" srcOrd="0" destOrd="0" presId="urn:microsoft.com/office/officeart/2005/8/layout/hList1"/>
    <dgm:cxn modelId="{B9FD5CAA-1130-4192-AA73-28FFF8539DB8}" type="presOf" srcId="{0E904592-5492-4E63-BAF6-4386D350FCA0}" destId="{66EEE80B-A9B1-4BA2-9C6F-F3E2972AFBE4}" srcOrd="0" destOrd="0" presId="urn:microsoft.com/office/officeart/2005/8/layout/hList1"/>
    <dgm:cxn modelId="{4BF70DB6-5DE2-4968-95F5-40A2608B2222}" srcId="{68658725-52B9-4274-BDD2-F8FD4C4E2BA9}" destId="{FBC6F773-CA01-4C9B-B34E-4D3552E7FFFA}" srcOrd="0" destOrd="0" parTransId="{AF8C2CA5-10BB-4B19-AC66-AE26CC8D3413}" sibTransId="{4A1DBD1D-982B-4A2C-B6A0-EE819353D389}"/>
    <dgm:cxn modelId="{75EEACBB-0F4D-4DCB-B2D5-B99893C7157C}" type="presOf" srcId="{35AC4B2B-AFB4-4C0A-8259-08CE51854FF3}" destId="{E6279F7F-4CF8-4308-B850-2FD49DB9CCF0}" srcOrd="0" destOrd="0" presId="urn:microsoft.com/office/officeart/2005/8/layout/hList1"/>
    <dgm:cxn modelId="{E5127DC2-1608-44D0-AE4D-749492A3A4C5}" type="presOf" srcId="{12F58D05-1F94-4D87-AEA8-587034B4D757}" destId="{CB77F428-A0FD-4FB9-8F5E-900FB8303883}" srcOrd="0" destOrd="0" presId="urn:microsoft.com/office/officeart/2005/8/layout/hList1"/>
    <dgm:cxn modelId="{59729FC6-403C-493F-99D9-2BFAC22F4F02}" type="presOf" srcId="{924E1B4C-0B72-4ADC-AB23-7043FAA00187}" destId="{CE4902AD-CEB1-49F9-92BD-9AD2021379B8}" srcOrd="0" destOrd="2" presId="urn:microsoft.com/office/officeart/2005/8/layout/hList1"/>
    <dgm:cxn modelId="{2D4686DD-B92E-4573-8119-4D891D7B039F}" type="presOf" srcId="{68658725-52B9-4274-BDD2-F8FD4C4E2BA9}" destId="{BBEB6D76-F1B0-4623-AF5B-61E6BD7777D0}" srcOrd="0" destOrd="0" presId="urn:microsoft.com/office/officeart/2005/8/layout/hList1"/>
    <dgm:cxn modelId="{B37403F1-FC33-4E88-8E46-E53F25B8313B}" srcId="{12F58D05-1F94-4D87-AEA8-587034B4D757}" destId="{6B7B816B-2C2A-4125-A9B5-83D4F586DA73}" srcOrd="1" destOrd="0" parTransId="{263644E7-4A30-4006-8640-68C02C25A2DF}" sibTransId="{BDE7246D-DFF8-4C1A-8B49-8BEC730074F7}"/>
    <dgm:cxn modelId="{668A89F1-1527-4641-A6B4-41C13876E8C2}" srcId="{12F58D05-1F94-4D87-AEA8-587034B4D757}" destId="{68658725-52B9-4274-BDD2-F8FD4C4E2BA9}" srcOrd="0" destOrd="0" parTransId="{115608B2-1826-4AFE-B9DD-14E1C7773A60}" sibTransId="{934C6EC3-B94C-4ABD-9084-75DDE863112C}"/>
    <dgm:cxn modelId="{ADB0DCF1-8188-4907-9DB0-A98A22D31E29}" srcId="{0E904592-5492-4E63-BAF6-4386D350FCA0}" destId="{35AC4B2B-AFB4-4C0A-8259-08CE51854FF3}" srcOrd="0" destOrd="0" parTransId="{0731BF09-873E-474E-A9E7-599CF77048E8}" sibTransId="{5507D222-1C32-4997-A582-04566937FBA1}"/>
    <dgm:cxn modelId="{B6C776F5-569D-4D19-9BDE-9FD28ACE28B6}" srcId="{12F58D05-1F94-4D87-AEA8-587034B4D757}" destId="{0E904592-5492-4E63-BAF6-4386D350FCA0}" srcOrd="2" destOrd="0" parTransId="{7E931108-2DCF-4AEA-9AC9-9F145D36A08C}" sibTransId="{54C3D049-0D47-4F73-A1A1-E7A61E4842EA}"/>
    <dgm:cxn modelId="{207A1F13-19B2-4BDC-8BA1-B014A81E6CB4}" type="presParOf" srcId="{CB77F428-A0FD-4FB9-8F5E-900FB8303883}" destId="{7A6C284F-21B0-4CAC-B8A1-FE904544178F}" srcOrd="0" destOrd="0" presId="urn:microsoft.com/office/officeart/2005/8/layout/hList1"/>
    <dgm:cxn modelId="{C7316B0F-EF9A-4E4C-8C05-B3F99CE975FA}" type="presParOf" srcId="{7A6C284F-21B0-4CAC-B8A1-FE904544178F}" destId="{BBEB6D76-F1B0-4623-AF5B-61E6BD7777D0}" srcOrd="0" destOrd="0" presId="urn:microsoft.com/office/officeart/2005/8/layout/hList1"/>
    <dgm:cxn modelId="{55EF737A-A6F7-4364-9B40-71096298ED1C}" type="presParOf" srcId="{7A6C284F-21B0-4CAC-B8A1-FE904544178F}" destId="{CE4902AD-CEB1-49F9-92BD-9AD2021379B8}" srcOrd="1" destOrd="0" presId="urn:microsoft.com/office/officeart/2005/8/layout/hList1"/>
    <dgm:cxn modelId="{D7D62AB7-AB82-4F25-99C9-FB2A303AC80B}" type="presParOf" srcId="{CB77F428-A0FD-4FB9-8F5E-900FB8303883}" destId="{973A462E-C56F-43C7-B087-8786ADD667B4}" srcOrd="1" destOrd="0" presId="urn:microsoft.com/office/officeart/2005/8/layout/hList1"/>
    <dgm:cxn modelId="{CCC529FD-F2C7-4DC6-B785-40A66FC9E55E}" type="presParOf" srcId="{CB77F428-A0FD-4FB9-8F5E-900FB8303883}" destId="{0D326CFA-5DB5-4A2A-AF95-56F5C0A24C66}" srcOrd="2" destOrd="0" presId="urn:microsoft.com/office/officeart/2005/8/layout/hList1"/>
    <dgm:cxn modelId="{EDE9B585-51C5-4A60-BDB9-350C4DFE3FAB}" type="presParOf" srcId="{0D326CFA-5DB5-4A2A-AF95-56F5C0A24C66}" destId="{ADA87BFC-F512-47E8-B565-9A5B1699B8BD}" srcOrd="0" destOrd="0" presId="urn:microsoft.com/office/officeart/2005/8/layout/hList1"/>
    <dgm:cxn modelId="{C13C648E-0E3D-4FA9-91EC-646D17AC637C}" type="presParOf" srcId="{0D326CFA-5DB5-4A2A-AF95-56F5C0A24C66}" destId="{43C7E805-AF4A-4853-8787-B711621DB056}" srcOrd="1" destOrd="0" presId="urn:microsoft.com/office/officeart/2005/8/layout/hList1"/>
    <dgm:cxn modelId="{489C1C79-1A12-4082-826F-F0F283EDF909}" type="presParOf" srcId="{CB77F428-A0FD-4FB9-8F5E-900FB8303883}" destId="{F3DAFE2A-EB94-4862-9D23-A3216F130A6E}" srcOrd="3" destOrd="0" presId="urn:microsoft.com/office/officeart/2005/8/layout/hList1"/>
    <dgm:cxn modelId="{7AC99DB5-0F4E-4C87-A4D0-395E3C89029F}" type="presParOf" srcId="{CB77F428-A0FD-4FB9-8F5E-900FB8303883}" destId="{E4DDA03F-7490-4722-BB96-B9EA1636ADBB}" srcOrd="4" destOrd="0" presId="urn:microsoft.com/office/officeart/2005/8/layout/hList1"/>
    <dgm:cxn modelId="{B0EF1594-7791-4151-A43A-ACF9F9973419}" type="presParOf" srcId="{E4DDA03F-7490-4722-BB96-B9EA1636ADBB}" destId="{66EEE80B-A9B1-4BA2-9C6F-F3E2972AFBE4}" srcOrd="0" destOrd="0" presId="urn:microsoft.com/office/officeart/2005/8/layout/hList1"/>
    <dgm:cxn modelId="{BD9FDCFB-D68B-40EA-BEFC-F9EFA22E5EEA}" type="presParOf" srcId="{E4DDA03F-7490-4722-BB96-B9EA1636ADBB}" destId="{E6279F7F-4CF8-4308-B850-2FD49DB9CC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997A4-1E51-402E-8B07-8C90D8950AE4}" type="doc">
      <dgm:prSet loTypeId="urn:microsoft.com/office/officeart/2005/8/layout/h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CA"/>
        </a:p>
      </dgm:t>
    </dgm:pt>
    <dgm:pt modelId="{3E5739E7-6969-4A18-B8C5-B451CE377687}">
      <dgm:prSet phldrT="[Text]" custT="1"/>
      <dgm:spPr/>
      <dgm:t>
        <a:bodyPr/>
        <a:lstStyle/>
        <a:p>
          <a:r>
            <a:rPr lang="en-CA" sz="2800" b="0" i="0" dirty="0"/>
            <a:t>Contribute</a:t>
          </a:r>
          <a:endParaRPr lang="en-CA" sz="2800" dirty="0"/>
        </a:p>
      </dgm:t>
    </dgm:pt>
    <dgm:pt modelId="{45DD560A-8FC0-4213-AD3D-4339A5BC4F4A}" type="parTrans" cxnId="{9D9F7B1C-75EF-4B82-A2C7-B7F807E62A48}">
      <dgm:prSet/>
      <dgm:spPr/>
      <dgm:t>
        <a:bodyPr/>
        <a:lstStyle/>
        <a:p>
          <a:endParaRPr lang="en-CA"/>
        </a:p>
      </dgm:t>
    </dgm:pt>
    <dgm:pt modelId="{D7A2CC38-9758-4280-B0AD-A3724FBF7939}" type="sibTrans" cxnId="{9D9F7B1C-75EF-4B82-A2C7-B7F807E62A48}">
      <dgm:prSet/>
      <dgm:spPr/>
      <dgm:t>
        <a:bodyPr/>
        <a:lstStyle/>
        <a:p>
          <a:endParaRPr lang="en-CA"/>
        </a:p>
      </dgm:t>
    </dgm:pt>
    <dgm:pt modelId="{79242F11-CB40-4DA4-B3C4-99BD0AC47D10}">
      <dgm:prSet phldrT="[Text]" custT="1"/>
      <dgm:spPr/>
      <dgm:t>
        <a:bodyPr/>
        <a:lstStyle/>
        <a:p>
          <a:r>
            <a:rPr lang="en-US" sz="1600" b="0" i="0" dirty="0"/>
            <a:t>Enables users to manage personal views, edit items and user information, delete versions in existing lists and document libraries,</a:t>
          </a:r>
          <a:endParaRPr lang="en-CA" sz="1600" dirty="0"/>
        </a:p>
      </dgm:t>
    </dgm:pt>
    <dgm:pt modelId="{AF1805B0-C8C4-4580-B7A5-8E39BB54B798}" type="parTrans" cxnId="{035EAFF8-96BC-471E-8C24-0A8F22B7B2FF}">
      <dgm:prSet/>
      <dgm:spPr/>
      <dgm:t>
        <a:bodyPr/>
        <a:lstStyle/>
        <a:p>
          <a:endParaRPr lang="en-CA"/>
        </a:p>
      </dgm:t>
    </dgm:pt>
    <dgm:pt modelId="{18818413-BE9C-4F82-A299-B1B1EDB5E79C}" type="sibTrans" cxnId="{035EAFF8-96BC-471E-8C24-0A8F22B7B2FF}">
      <dgm:prSet/>
      <dgm:spPr/>
      <dgm:t>
        <a:bodyPr/>
        <a:lstStyle/>
        <a:p>
          <a:endParaRPr lang="en-CA"/>
        </a:p>
      </dgm:t>
    </dgm:pt>
    <dgm:pt modelId="{59C70426-1BCD-4098-9A35-60FDF673BE73}">
      <dgm:prSet phldrT="[Text]" custT="1"/>
      <dgm:spPr/>
      <dgm:t>
        <a:bodyPr/>
        <a:lstStyle/>
        <a:p>
          <a:r>
            <a:rPr lang="en-CA" sz="2800" b="0" i="0" dirty="0"/>
            <a:t>Edit</a:t>
          </a:r>
          <a:endParaRPr lang="en-CA" sz="2800" dirty="0"/>
        </a:p>
      </dgm:t>
    </dgm:pt>
    <dgm:pt modelId="{FDC03E51-9F07-4025-8E48-87A85B2EAD01}" type="parTrans" cxnId="{00CA73F2-45F9-4B7D-B042-E20147EB6BAD}">
      <dgm:prSet/>
      <dgm:spPr/>
      <dgm:t>
        <a:bodyPr/>
        <a:lstStyle/>
        <a:p>
          <a:endParaRPr lang="en-CA"/>
        </a:p>
      </dgm:t>
    </dgm:pt>
    <dgm:pt modelId="{454F8915-7A44-4B62-A4A1-369E489A60E1}" type="sibTrans" cxnId="{00CA73F2-45F9-4B7D-B042-E20147EB6BAD}">
      <dgm:prSet/>
      <dgm:spPr/>
      <dgm:t>
        <a:bodyPr/>
        <a:lstStyle/>
        <a:p>
          <a:endParaRPr lang="en-CA"/>
        </a:p>
      </dgm:t>
    </dgm:pt>
    <dgm:pt modelId="{1421DDE1-D448-42D3-84B2-068526C6DFC2}">
      <dgm:prSet phldrT="[Text]" custT="1"/>
      <dgm:spPr/>
      <dgm:t>
        <a:bodyPr/>
        <a:lstStyle/>
        <a:p>
          <a:r>
            <a:rPr lang="en-US" sz="1600" b="0" i="0" dirty="0"/>
            <a:t>Enables users to manage lists.</a:t>
          </a:r>
          <a:endParaRPr lang="en-CA" sz="1600" dirty="0"/>
        </a:p>
      </dgm:t>
    </dgm:pt>
    <dgm:pt modelId="{80D8D4CA-E2A4-415B-A8C1-6DEE453058E5}" type="parTrans" cxnId="{F0B8ED64-49B6-4DE1-A252-9AC29DCC0C81}">
      <dgm:prSet/>
      <dgm:spPr/>
      <dgm:t>
        <a:bodyPr/>
        <a:lstStyle/>
        <a:p>
          <a:endParaRPr lang="en-CA"/>
        </a:p>
      </dgm:t>
    </dgm:pt>
    <dgm:pt modelId="{52EF8C35-41D1-4D3B-B75B-377E674ECADF}" type="sibTrans" cxnId="{F0B8ED64-49B6-4DE1-A252-9AC29DCC0C81}">
      <dgm:prSet/>
      <dgm:spPr/>
      <dgm:t>
        <a:bodyPr/>
        <a:lstStyle/>
        <a:p>
          <a:endParaRPr lang="en-CA"/>
        </a:p>
      </dgm:t>
    </dgm:pt>
    <dgm:pt modelId="{004305CD-0CBE-4EC2-8B83-15A9731AB5FA}">
      <dgm:prSet phldrT="[Text]" custT="1"/>
      <dgm:spPr/>
      <dgm:t>
        <a:bodyPr/>
        <a:lstStyle/>
        <a:p>
          <a:r>
            <a:rPr lang="en-CA" sz="2800" b="0" i="0" dirty="0"/>
            <a:t>Design</a:t>
          </a:r>
          <a:endParaRPr lang="en-CA" sz="2800" dirty="0"/>
        </a:p>
      </dgm:t>
    </dgm:pt>
    <dgm:pt modelId="{16323310-A4A4-44BD-9E90-3817A76C883C}" type="parTrans" cxnId="{D686EBB7-5CF4-46A7-99D6-9CF7589FC8AA}">
      <dgm:prSet/>
      <dgm:spPr/>
      <dgm:t>
        <a:bodyPr/>
        <a:lstStyle/>
        <a:p>
          <a:endParaRPr lang="en-CA"/>
        </a:p>
      </dgm:t>
    </dgm:pt>
    <dgm:pt modelId="{2DBDC008-D6E7-4320-81A7-DEDC4C7C72DC}" type="sibTrans" cxnId="{D686EBB7-5CF4-46A7-99D6-9CF7589FC8AA}">
      <dgm:prSet/>
      <dgm:spPr/>
      <dgm:t>
        <a:bodyPr/>
        <a:lstStyle/>
        <a:p>
          <a:endParaRPr lang="en-CA"/>
        </a:p>
      </dgm:t>
    </dgm:pt>
    <dgm:pt modelId="{C48CCCCA-1110-4A64-BA61-26D04295FF8D}">
      <dgm:prSet phldrT="[Text]" custT="1"/>
      <dgm:spPr/>
      <dgm:t>
        <a:bodyPr/>
        <a:lstStyle/>
        <a:p>
          <a:r>
            <a:rPr lang="en-US" sz="1600" dirty="0"/>
            <a:t>Enables users to view, add, update, delete, approve, and customize items or pages in the website.</a:t>
          </a:r>
          <a:endParaRPr lang="en-CA" sz="1600" dirty="0"/>
        </a:p>
      </dgm:t>
    </dgm:pt>
    <dgm:pt modelId="{B378B27C-69E7-4834-B535-B9F796C276E4}" type="parTrans" cxnId="{A7FC5B0B-B1DE-4535-998A-BFA1F6FF5EFE}">
      <dgm:prSet/>
      <dgm:spPr/>
      <dgm:t>
        <a:bodyPr/>
        <a:lstStyle/>
        <a:p>
          <a:endParaRPr lang="en-CA"/>
        </a:p>
      </dgm:t>
    </dgm:pt>
    <dgm:pt modelId="{56C05A46-87A8-4BD4-95F4-BD22EF947646}" type="sibTrans" cxnId="{A7FC5B0B-B1DE-4535-998A-BFA1F6FF5EFE}">
      <dgm:prSet/>
      <dgm:spPr/>
      <dgm:t>
        <a:bodyPr/>
        <a:lstStyle/>
        <a:p>
          <a:endParaRPr lang="en-CA"/>
        </a:p>
      </dgm:t>
    </dgm:pt>
    <dgm:pt modelId="{AA66C1BF-EC42-48E2-B26A-71237F24B2F5}">
      <dgm:prSet phldrT="[Text]" custT="1"/>
      <dgm:spPr/>
      <dgm:t>
        <a:bodyPr/>
        <a:lstStyle/>
        <a:p>
          <a:r>
            <a:rPr lang="en-US" sz="1600" b="0" i="0" dirty="0"/>
            <a:t>Add, remove, and update personal Web Parts.</a:t>
          </a:r>
          <a:endParaRPr lang="en-CA" sz="1600" dirty="0"/>
        </a:p>
      </dgm:t>
    </dgm:pt>
    <dgm:pt modelId="{933B2FA4-6E01-474A-A4E8-5AF382340327}" type="parTrans" cxnId="{F2DA41E4-24F7-4EE0-8F68-322CF5053A74}">
      <dgm:prSet/>
      <dgm:spPr/>
      <dgm:t>
        <a:bodyPr/>
        <a:lstStyle/>
        <a:p>
          <a:endParaRPr lang="en-CA"/>
        </a:p>
      </dgm:t>
    </dgm:pt>
    <dgm:pt modelId="{F3F71BEA-6662-4DCD-B994-96770346BD76}" type="sibTrans" cxnId="{F2DA41E4-24F7-4EE0-8F68-322CF5053A74}">
      <dgm:prSet/>
      <dgm:spPr/>
      <dgm:t>
        <a:bodyPr/>
        <a:lstStyle/>
        <a:p>
          <a:endParaRPr lang="en-CA"/>
        </a:p>
      </dgm:t>
    </dgm:pt>
    <dgm:pt modelId="{04DBBF62-6ADD-4865-A5FE-968BE2501EB9}" type="pres">
      <dgm:prSet presAssocID="{564997A4-1E51-402E-8B07-8C90D8950AE4}" presName="Name0" presStyleCnt="0">
        <dgm:presLayoutVars>
          <dgm:dir/>
          <dgm:animLvl val="lvl"/>
          <dgm:resizeHandles val="exact"/>
        </dgm:presLayoutVars>
      </dgm:prSet>
      <dgm:spPr/>
    </dgm:pt>
    <dgm:pt modelId="{16D61EA2-5A11-4140-849B-3DEBDEFAC8D5}" type="pres">
      <dgm:prSet presAssocID="{3E5739E7-6969-4A18-B8C5-B451CE377687}" presName="composite" presStyleCnt="0"/>
      <dgm:spPr/>
    </dgm:pt>
    <dgm:pt modelId="{7E5A1F01-13F0-4D43-967F-B583A26E01EE}" type="pres">
      <dgm:prSet presAssocID="{3E5739E7-6969-4A18-B8C5-B451CE377687}" presName="parTx" presStyleLbl="alignNode1" presStyleIdx="0" presStyleCnt="3" custLinFactNeighborX="-103">
        <dgm:presLayoutVars>
          <dgm:chMax val="0"/>
          <dgm:chPref val="0"/>
          <dgm:bulletEnabled val="1"/>
        </dgm:presLayoutVars>
      </dgm:prSet>
      <dgm:spPr/>
    </dgm:pt>
    <dgm:pt modelId="{C0794B0C-186B-42A2-93CC-5D6266621A1D}" type="pres">
      <dgm:prSet presAssocID="{3E5739E7-6969-4A18-B8C5-B451CE377687}" presName="desTx" presStyleLbl="alignAccFollowNode1" presStyleIdx="0" presStyleCnt="3" custScaleY="100000">
        <dgm:presLayoutVars>
          <dgm:bulletEnabled val="1"/>
        </dgm:presLayoutVars>
      </dgm:prSet>
      <dgm:spPr/>
    </dgm:pt>
    <dgm:pt modelId="{559F5207-9287-4E16-88FB-45C1B0669F33}" type="pres">
      <dgm:prSet presAssocID="{D7A2CC38-9758-4280-B0AD-A3724FBF7939}" presName="space" presStyleCnt="0"/>
      <dgm:spPr/>
    </dgm:pt>
    <dgm:pt modelId="{25DD5F65-4C18-4CC8-8BB8-66ED108F6F0E}" type="pres">
      <dgm:prSet presAssocID="{59C70426-1BCD-4098-9A35-60FDF673BE73}" presName="composite" presStyleCnt="0"/>
      <dgm:spPr/>
    </dgm:pt>
    <dgm:pt modelId="{3B906490-0DAE-49FA-AE18-9474456737D1}" type="pres">
      <dgm:prSet presAssocID="{59C70426-1BCD-4098-9A35-60FDF673BE7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C73549A-BC3A-4177-ADAA-CA2FD02EB3EC}" type="pres">
      <dgm:prSet presAssocID="{59C70426-1BCD-4098-9A35-60FDF673BE73}" presName="desTx" presStyleLbl="alignAccFollowNode1" presStyleIdx="1" presStyleCnt="3">
        <dgm:presLayoutVars>
          <dgm:bulletEnabled val="1"/>
        </dgm:presLayoutVars>
      </dgm:prSet>
      <dgm:spPr/>
    </dgm:pt>
    <dgm:pt modelId="{6A2A181F-FA0A-439A-BB7D-026D33FD6C0A}" type="pres">
      <dgm:prSet presAssocID="{454F8915-7A44-4B62-A4A1-369E489A60E1}" presName="space" presStyleCnt="0"/>
      <dgm:spPr/>
    </dgm:pt>
    <dgm:pt modelId="{A78D8942-D0A4-434E-9256-1F3F2C55E9F6}" type="pres">
      <dgm:prSet presAssocID="{004305CD-0CBE-4EC2-8B83-15A9731AB5FA}" presName="composite" presStyleCnt="0"/>
      <dgm:spPr/>
    </dgm:pt>
    <dgm:pt modelId="{11515C68-F539-4576-9EFE-921F2C12800C}" type="pres">
      <dgm:prSet presAssocID="{004305CD-0CBE-4EC2-8B83-15A9731AB5F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CA01166-B10A-45F6-AA1A-28739BCFF3CB}" type="pres">
      <dgm:prSet presAssocID="{004305CD-0CBE-4EC2-8B83-15A9731AB5F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7FC5B0B-B1DE-4535-998A-BFA1F6FF5EFE}" srcId="{004305CD-0CBE-4EC2-8B83-15A9731AB5FA}" destId="{C48CCCCA-1110-4A64-BA61-26D04295FF8D}" srcOrd="0" destOrd="0" parTransId="{B378B27C-69E7-4834-B535-B9F796C276E4}" sibTransId="{56C05A46-87A8-4BD4-95F4-BD22EF947646}"/>
    <dgm:cxn modelId="{3D26BD14-FADD-4AEA-81E8-26B623F92DD6}" type="presOf" srcId="{1421DDE1-D448-42D3-84B2-068526C6DFC2}" destId="{7C73549A-BC3A-4177-ADAA-CA2FD02EB3EC}" srcOrd="0" destOrd="0" presId="urn:microsoft.com/office/officeart/2005/8/layout/hList1"/>
    <dgm:cxn modelId="{9D9F7B1C-75EF-4B82-A2C7-B7F807E62A48}" srcId="{564997A4-1E51-402E-8B07-8C90D8950AE4}" destId="{3E5739E7-6969-4A18-B8C5-B451CE377687}" srcOrd="0" destOrd="0" parTransId="{45DD560A-8FC0-4213-AD3D-4339A5BC4F4A}" sibTransId="{D7A2CC38-9758-4280-B0AD-A3724FBF7939}"/>
    <dgm:cxn modelId="{767C1C23-21C0-446E-AAB0-37145349A371}" type="presOf" srcId="{004305CD-0CBE-4EC2-8B83-15A9731AB5FA}" destId="{11515C68-F539-4576-9EFE-921F2C12800C}" srcOrd="0" destOrd="0" presId="urn:microsoft.com/office/officeart/2005/8/layout/hList1"/>
    <dgm:cxn modelId="{670D2628-E98F-4597-B21A-F892997B997C}" type="presOf" srcId="{564997A4-1E51-402E-8B07-8C90D8950AE4}" destId="{04DBBF62-6ADD-4865-A5FE-968BE2501EB9}" srcOrd="0" destOrd="0" presId="urn:microsoft.com/office/officeart/2005/8/layout/hList1"/>
    <dgm:cxn modelId="{8660EC3E-86BA-4BD4-8152-2F053FDE760F}" type="presOf" srcId="{3E5739E7-6969-4A18-B8C5-B451CE377687}" destId="{7E5A1F01-13F0-4D43-967F-B583A26E01EE}" srcOrd="0" destOrd="0" presId="urn:microsoft.com/office/officeart/2005/8/layout/hList1"/>
    <dgm:cxn modelId="{EB279B5B-E93A-4B15-9FFD-254EAB302F53}" type="presOf" srcId="{59C70426-1BCD-4098-9A35-60FDF673BE73}" destId="{3B906490-0DAE-49FA-AE18-9474456737D1}" srcOrd="0" destOrd="0" presId="urn:microsoft.com/office/officeart/2005/8/layout/hList1"/>
    <dgm:cxn modelId="{F0B8ED64-49B6-4DE1-A252-9AC29DCC0C81}" srcId="{59C70426-1BCD-4098-9A35-60FDF673BE73}" destId="{1421DDE1-D448-42D3-84B2-068526C6DFC2}" srcOrd="0" destOrd="0" parTransId="{80D8D4CA-E2A4-415B-A8C1-6DEE453058E5}" sibTransId="{52EF8C35-41D1-4D3B-B75B-377E674ECADF}"/>
    <dgm:cxn modelId="{68BFA37F-3D5D-4C62-ABB2-D4D1E7A95368}" type="presOf" srcId="{AA66C1BF-EC42-48E2-B26A-71237F24B2F5}" destId="{C0794B0C-186B-42A2-93CC-5D6266621A1D}" srcOrd="0" destOrd="1" presId="urn:microsoft.com/office/officeart/2005/8/layout/hList1"/>
    <dgm:cxn modelId="{D686EBB7-5CF4-46A7-99D6-9CF7589FC8AA}" srcId="{564997A4-1E51-402E-8B07-8C90D8950AE4}" destId="{004305CD-0CBE-4EC2-8B83-15A9731AB5FA}" srcOrd="2" destOrd="0" parTransId="{16323310-A4A4-44BD-9E90-3817A76C883C}" sibTransId="{2DBDC008-D6E7-4320-81A7-DEDC4C7C72DC}"/>
    <dgm:cxn modelId="{F2DA41E4-24F7-4EE0-8F68-322CF5053A74}" srcId="{3E5739E7-6969-4A18-B8C5-B451CE377687}" destId="{AA66C1BF-EC42-48E2-B26A-71237F24B2F5}" srcOrd="1" destOrd="0" parTransId="{933B2FA4-6E01-474A-A4E8-5AF382340327}" sibTransId="{F3F71BEA-6662-4DCD-B994-96770346BD76}"/>
    <dgm:cxn modelId="{AD1C77E8-89E0-46B4-8363-E114F3833940}" type="presOf" srcId="{79242F11-CB40-4DA4-B3C4-99BD0AC47D10}" destId="{C0794B0C-186B-42A2-93CC-5D6266621A1D}" srcOrd="0" destOrd="0" presId="urn:microsoft.com/office/officeart/2005/8/layout/hList1"/>
    <dgm:cxn modelId="{91B609F2-F438-4153-BFB7-10203C552516}" type="presOf" srcId="{C48CCCCA-1110-4A64-BA61-26D04295FF8D}" destId="{ECA01166-B10A-45F6-AA1A-28739BCFF3CB}" srcOrd="0" destOrd="0" presId="urn:microsoft.com/office/officeart/2005/8/layout/hList1"/>
    <dgm:cxn modelId="{00CA73F2-45F9-4B7D-B042-E20147EB6BAD}" srcId="{564997A4-1E51-402E-8B07-8C90D8950AE4}" destId="{59C70426-1BCD-4098-9A35-60FDF673BE73}" srcOrd="1" destOrd="0" parTransId="{FDC03E51-9F07-4025-8E48-87A85B2EAD01}" sibTransId="{454F8915-7A44-4B62-A4A1-369E489A60E1}"/>
    <dgm:cxn modelId="{035EAFF8-96BC-471E-8C24-0A8F22B7B2FF}" srcId="{3E5739E7-6969-4A18-B8C5-B451CE377687}" destId="{79242F11-CB40-4DA4-B3C4-99BD0AC47D10}" srcOrd="0" destOrd="0" parTransId="{AF1805B0-C8C4-4580-B7A5-8E39BB54B798}" sibTransId="{18818413-BE9C-4F82-A299-B1B1EDB5E79C}"/>
    <dgm:cxn modelId="{F0D81017-FBAB-45C4-AE10-A64F1049D93E}" type="presParOf" srcId="{04DBBF62-6ADD-4865-A5FE-968BE2501EB9}" destId="{16D61EA2-5A11-4140-849B-3DEBDEFAC8D5}" srcOrd="0" destOrd="0" presId="urn:microsoft.com/office/officeart/2005/8/layout/hList1"/>
    <dgm:cxn modelId="{445D1E73-D23E-4332-B58F-F0B2F5035323}" type="presParOf" srcId="{16D61EA2-5A11-4140-849B-3DEBDEFAC8D5}" destId="{7E5A1F01-13F0-4D43-967F-B583A26E01EE}" srcOrd="0" destOrd="0" presId="urn:microsoft.com/office/officeart/2005/8/layout/hList1"/>
    <dgm:cxn modelId="{300C2B8B-5136-4D13-9C50-4A6D82B3A329}" type="presParOf" srcId="{16D61EA2-5A11-4140-849B-3DEBDEFAC8D5}" destId="{C0794B0C-186B-42A2-93CC-5D6266621A1D}" srcOrd="1" destOrd="0" presId="urn:microsoft.com/office/officeart/2005/8/layout/hList1"/>
    <dgm:cxn modelId="{F68CB870-4FBA-4E29-986A-CF4E28BA1F55}" type="presParOf" srcId="{04DBBF62-6ADD-4865-A5FE-968BE2501EB9}" destId="{559F5207-9287-4E16-88FB-45C1B0669F33}" srcOrd="1" destOrd="0" presId="urn:microsoft.com/office/officeart/2005/8/layout/hList1"/>
    <dgm:cxn modelId="{F6140E4D-0AEB-4096-93E0-D1F1CC746292}" type="presParOf" srcId="{04DBBF62-6ADD-4865-A5FE-968BE2501EB9}" destId="{25DD5F65-4C18-4CC8-8BB8-66ED108F6F0E}" srcOrd="2" destOrd="0" presId="urn:microsoft.com/office/officeart/2005/8/layout/hList1"/>
    <dgm:cxn modelId="{860742C4-5D10-4B00-B260-63C959E0B66B}" type="presParOf" srcId="{25DD5F65-4C18-4CC8-8BB8-66ED108F6F0E}" destId="{3B906490-0DAE-49FA-AE18-9474456737D1}" srcOrd="0" destOrd="0" presId="urn:microsoft.com/office/officeart/2005/8/layout/hList1"/>
    <dgm:cxn modelId="{E5BAACB5-B5DF-4A76-BC09-97FEEE19E54E}" type="presParOf" srcId="{25DD5F65-4C18-4CC8-8BB8-66ED108F6F0E}" destId="{7C73549A-BC3A-4177-ADAA-CA2FD02EB3EC}" srcOrd="1" destOrd="0" presId="urn:microsoft.com/office/officeart/2005/8/layout/hList1"/>
    <dgm:cxn modelId="{E519FB76-863B-4FD3-917A-0379484B0964}" type="presParOf" srcId="{04DBBF62-6ADD-4865-A5FE-968BE2501EB9}" destId="{6A2A181F-FA0A-439A-BB7D-026D33FD6C0A}" srcOrd="3" destOrd="0" presId="urn:microsoft.com/office/officeart/2005/8/layout/hList1"/>
    <dgm:cxn modelId="{983C7952-640D-4BF5-AA93-AE73E4262BD9}" type="presParOf" srcId="{04DBBF62-6ADD-4865-A5FE-968BE2501EB9}" destId="{A78D8942-D0A4-434E-9256-1F3F2C55E9F6}" srcOrd="4" destOrd="0" presId="urn:microsoft.com/office/officeart/2005/8/layout/hList1"/>
    <dgm:cxn modelId="{A30A7582-55D7-409D-88F8-DA999F8F02F7}" type="presParOf" srcId="{A78D8942-D0A4-434E-9256-1F3F2C55E9F6}" destId="{11515C68-F539-4576-9EFE-921F2C12800C}" srcOrd="0" destOrd="0" presId="urn:microsoft.com/office/officeart/2005/8/layout/hList1"/>
    <dgm:cxn modelId="{F1F5983D-4346-4FA2-8BCB-C0EEC0B8B8FD}" type="presParOf" srcId="{A78D8942-D0A4-434E-9256-1F3F2C55E9F6}" destId="{ECA01166-B10A-45F6-AA1A-28739BCFF3C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623332-0449-45D2-BA64-FD4B72A5F03A}" type="doc">
      <dgm:prSet loTypeId="urn:microsoft.com/office/officeart/2005/8/layout/h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CA"/>
        </a:p>
      </dgm:t>
    </dgm:pt>
    <dgm:pt modelId="{AB53673D-F77C-4EC6-9522-3CF30B579848}">
      <dgm:prSet phldrT="[Text]" custT="1"/>
      <dgm:spPr/>
      <dgm:t>
        <a:bodyPr/>
        <a:lstStyle/>
        <a:p>
          <a:r>
            <a:rPr lang="en-CA" sz="2800" b="0" i="0" dirty="0"/>
            <a:t>Full Control</a:t>
          </a:r>
          <a:endParaRPr lang="en-CA" sz="2800" dirty="0"/>
        </a:p>
      </dgm:t>
    </dgm:pt>
    <dgm:pt modelId="{FD858402-6BB6-4D54-B0E0-F89DB0827080}" type="parTrans" cxnId="{9EC91A33-72E3-4CA0-A6A1-1D4E6FCD6FB4}">
      <dgm:prSet/>
      <dgm:spPr/>
      <dgm:t>
        <a:bodyPr/>
        <a:lstStyle/>
        <a:p>
          <a:endParaRPr lang="en-CA"/>
        </a:p>
      </dgm:t>
    </dgm:pt>
    <dgm:pt modelId="{797109F9-29ED-4FDE-8AAA-DE033DDCEB82}" type="sibTrans" cxnId="{9EC91A33-72E3-4CA0-A6A1-1D4E6FCD6FB4}">
      <dgm:prSet/>
      <dgm:spPr/>
      <dgm:t>
        <a:bodyPr/>
        <a:lstStyle/>
        <a:p>
          <a:endParaRPr lang="en-CA"/>
        </a:p>
      </dgm:t>
    </dgm:pt>
    <dgm:pt modelId="{1D8D33FC-07CD-4FBB-BCD7-EFA16A6249A4}">
      <dgm:prSet phldrT="[Text]" custT="1"/>
      <dgm:spPr/>
      <dgm:t>
        <a:bodyPr/>
        <a:lstStyle/>
        <a:p>
          <a:r>
            <a:rPr lang="en-US" sz="1800" b="0" i="0" dirty="0"/>
            <a:t>Enables users to have full control of the website.</a:t>
          </a:r>
          <a:endParaRPr lang="en-CA" sz="1800" dirty="0"/>
        </a:p>
      </dgm:t>
    </dgm:pt>
    <dgm:pt modelId="{250E01E6-C80D-4288-9A54-648F52161282}" type="parTrans" cxnId="{B568DA90-2FCA-4A94-91FE-9CC9879DA998}">
      <dgm:prSet/>
      <dgm:spPr/>
      <dgm:t>
        <a:bodyPr/>
        <a:lstStyle/>
        <a:p>
          <a:endParaRPr lang="en-CA"/>
        </a:p>
      </dgm:t>
    </dgm:pt>
    <dgm:pt modelId="{2479FE33-DD1F-42E6-8238-2B4E7A016007}" type="sibTrans" cxnId="{B568DA90-2FCA-4A94-91FE-9CC9879DA998}">
      <dgm:prSet/>
      <dgm:spPr/>
      <dgm:t>
        <a:bodyPr/>
        <a:lstStyle/>
        <a:p>
          <a:endParaRPr lang="en-CA"/>
        </a:p>
      </dgm:t>
    </dgm:pt>
    <dgm:pt modelId="{374E6200-3866-420E-9EE8-12D2F1F9BB52}" type="pres">
      <dgm:prSet presAssocID="{D1623332-0449-45D2-BA64-FD4B72A5F03A}" presName="Name0" presStyleCnt="0">
        <dgm:presLayoutVars>
          <dgm:dir/>
          <dgm:animLvl val="lvl"/>
          <dgm:resizeHandles val="exact"/>
        </dgm:presLayoutVars>
      </dgm:prSet>
      <dgm:spPr/>
    </dgm:pt>
    <dgm:pt modelId="{11A8F0F3-044B-439C-95FB-0D533E9860B7}" type="pres">
      <dgm:prSet presAssocID="{AB53673D-F77C-4EC6-9522-3CF30B579848}" presName="composite" presStyleCnt="0"/>
      <dgm:spPr/>
    </dgm:pt>
    <dgm:pt modelId="{CEA1E0DE-C65D-49C1-AB7A-11DF3DDA711B}" type="pres">
      <dgm:prSet presAssocID="{AB53673D-F77C-4EC6-9522-3CF30B57984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EC174A92-77EE-4B5B-9EBC-48D726B08F73}" type="pres">
      <dgm:prSet presAssocID="{AB53673D-F77C-4EC6-9522-3CF30B57984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9EC91A33-72E3-4CA0-A6A1-1D4E6FCD6FB4}" srcId="{D1623332-0449-45D2-BA64-FD4B72A5F03A}" destId="{AB53673D-F77C-4EC6-9522-3CF30B579848}" srcOrd="0" destOrd="0" parTransId="{FD858402-6BB6-4D54-B0E0-F89DB0827080}" sibTransId="{797109F9-29ED-4FDE-8AAA-DE033DDCEB82}"/>
    <dgm:cxn modelId="{5DDA4133-13B4-4FB8-B5E8-4F49016D2B64}" type="presOf" srcId="{D1623332-0449-45D2-BA64-FD4B72A5F03A}" destId="{374E6200-3866-420E-9EE8-12D2F1F9BB52}" srcOrd="0" destOrd="0" presId="urn:microsoft.com/office/officeart/2005/8/layout/hList1"/>
    <dgm:cxn modelId="{43338781-ADA6-494E-BD4F-7B0F53DE736E}" type="presOf" srcId="{1D8D33FC-07CD-4FBB-BCD7-EFA16A6249A4}" destId="{EC174A92-77EE-4B5B-9EBC-48D726B08F73}" srcOrd="0" destOrd="0" presId="urn:microsoft.com/office/officeart/2005/8/layout/hList1"/>
    <dgm:cxn modelId="{B568DA90-2FCA-4A94-91FE-9CC9879DA998}" srcId="{AB53673D-F77C-4EC6-9522-3CF30B579848}" destId="{1D8D33FC-07CD-4FBB-BCD7-EFA16A6249A4}" srcOrd="0" destOrd="0" parTransId="{250E01E6-C80D-4288-9A54-648F52161282}" sibTransId="{2479FE33-DD1F-42E6-8238-2B4E7A016007}"/>
    <dgm:cxn modelId="{E08EFEF8-4533-4BCE-AA0B-410A5BFC5D5B}" type="presOf" srcId="{AB53673D-F77C-4EC6-9522-3CF30B579848}" destId="{CEA1E0DE-C65D-49C1-AB7A-11DF3DDA711B}" srcOrd="0" destOrd="0" presId="urn:microsoft.com/office/officeart/2005/8/layout/hList1"/>
    <dgm:cxn modelId="{E2B7C603-A63D-411A-AB53-F89900130202}" type="presParOf" srcId="{374E6200-3866-420E-9EE8-12D2F1F9BB52}" destId="{11A8F0F3-044B-439C-95FB-0D533E9860B7}" srcOrd="0" destOrd="0" presId="urn:microsoft.com/office/officeart/2005/8/layout/hList1"/>
    <dgm:cxn modelId="{E58963EA-A370-476B-A487-6268E0200AAC}" type="presParOf" srcId="{11A8F0F3-044B-439C-95FB-0D533E9860B7}" destId="{CEA1E0DE-C65D-49C1-AB7A-11DF3DDA711B}" srcOrd="0" destOrd="0" presId="urn:microsoft.com/office/officeart/2005/8/layout/hList1"/>
    <dgm:cxn modelId="{8CBC3D74-E0E8-4F34-A8F4-B172B0431EA3}" type="presParOf" srcId="{11A8F0F3-044B-439C-95FB-0D533E9860B7}" destId="{EC174A92-77EE-4B5B-9EBC-48D726B08F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D0188B-A374-48AB-B7B6-2454901FACC7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B35338-CC67-46A1-991D-CA6D02B9BBDA}">
      <dgm:prSet custT="1"/>
      <dgm:spPr/>
      <dgm:t>
        <a:bodyPr/>
        <a:lstStyle/>
        <a:p>
          <a:r>
            <a:rPr lang="en-US" sz="2800" dirty="0"/>
            <a:t>Today, we have learned about how to manage permissions, default permission levels and user permissions</a:t>
          </a:r>
        </a:p>
      </dgm:t>
    </dgm:pt>
    <dgm:pt modelId="{2DE45F62-B4A5-490F-9F70-3F3B6FBF3C9E}" type="parTrans" cxnId="{A66962B5-3E84-4E76-9D13-9C882B1F227B}">
      <dgm:prSet/>
      <dgm:spPr/>
      <dgm:t>
        <a:bodyPr/>
        <a:lstStyle/>
        <a:p>
          <a:endParaRPr lang="en-US"/>
        </a:p>
      </dgm:t>
    </dgm:pt>
    <dgm:pt modelId="{B142AA2C-2E22-4F95-9C71-E2C2F6B919AC}" type="sibTrans" cxnId="{A66962B5-3E84-4E76-9D13-9C882B1F227B}">
      <dgm:prSet/>
      <dgm:spPr/>
      <dgm:t>
        <a:bodyPr/>
        <a:lstStyle/>
        <a:p>
          <a:endParaRPr lang="en-US"/>
        </a:p>
      </dgm:t>
    </dgm:pt>
    <dgm:pt modelId="{886C8F35-A026-47A6-9D8F-FC8653E4A6FA}" type="pres">
      <dgm:prSet presAssocID="{92D0188B-A374-48AB-B7B6-2454901FAC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155D35-A6D2-4902-9F87-3D058FCAA477}" type="pres">
      <dgm:prSet presAssocID="{FEB35338-CC67-46A1-991D-CA6D02B9BBDA}" presName="hierRoot1" presStyleCnt="0"/>
      <dgm:spPr/>
    </dgm:pt>
    <dgm:pt modelId="{68E44DA8-C6DE-41B7-9647-3C6DE7FDCA8C}" type="pres">
      <dgm:prSet presAssocID="{FEB35338-CC67-46A1-991D-CA6D02B9BBDA}" presName="composite" presStyleCnt="0"/>
      <dgm:spPr/>
    </dgm:pt>
    <dgm:pt modelId="{CB34DE9D-C496-4C8B-8908-BC365BEADB24}" type="pres">
      <dgm:prSet presAssocID="{FEB35338-CC67-46A1-991D-CA6D02B9BBDA}" presName="background" presStyleLbl="node0" presStyleIdx="0" presStyleCnt="1"/>
      <dgm:spPr/>
    </dgm:pt>
    <dgm:pt modelId="{C999A575-C084-478F-9FAA-63E5951E7B4E}" type="pres">
      <dgm:prSet presAssocID="{FEB35338-CC67-46A1-991D-CA6D02B9BBDA}" presName="text" presStyleLbl="fgAcc0" presStyleIdx="0" presStyleCnt="1">
        <dgm:presLayoutVars>
          <dgm:chPref val="3"/>
        </dgm:presLayoutVars>
      </dgm:prSet>
      <dgm:spPr/>
    </dgm:pt>
    <dgm:pt modelId="{237A77E6-7008-4996-AD0E-07BA3645C082}" type="pres">
      <dgm:prSet presAssocID="{FEB35338-CC67-46A1-991D-CA6D02B9BBDA}" presName="hierChild2" presStyleCnt="0"/>
      <dgm:spPr/>
    </dgm:pt>
  </dgm:ptLst>
  <dgm:cxnLst>
    <dgm:cxn modelId="{A66962B5-3E84-4E76-9D13-9C882B1F227B}" srcId="{92D0188B-A374-48AB-B7B6-2454901FACC7}" destId="{FEB35338-CC67-46A1-991D-CA6D02B9BBDA}" srcOrd="0" destOrd="0" parTransId="{2DE45F62-B4A5-490F-9F70-3F3B6FBF3C9E}" sibTransId="{B142AA2C-2E22-4F95-9C71-E2C2F6B919AC}"/>
    <dgm:cxn modelId="{A2B9F4D5-1139-49A8-9FF7-B4188F66AA8C}" type="presOf" srcId="{FEB35338-CC67-46A1-991D-CA6D02B9BBDA}" destId="{C999A575-C084-478F-9FAA-63E5951E7B4E}" srcOrd="0" destOrd="0" presId="urn:microsoft.com/office/officeart/2005/8/layout/hierarchy1"/>
    <dgm:cxn modelId="{6AAB4AE0-56CC-4DC7-8790-43B92A38DBCC}" type="presOf" srcId="{92D0188B-A374-48AB-B7B6-2454901FACC7}" destId="{886C8F35-A026-47A6-9D8F-FC8653E4A6FA}" srcOrd="0" destOrd="0" presId="urn:microsoft.com/office/officeart/2005/8/layout/hierarchy1"/>
    <dgm:cxn modelId="{1B775279-CCB9-4491-9497-A0A91A35B147}" type="presParOf" srcId="{886C8F35-A026-47A6-9D8F-FC8653E4A6FA}" destId="{C9155D35-A6D2-4902-9F87-3D058FCAA477}" srcOrd="0" destOrd="0" presId="urn:microsoft.com/office/officeart/2005/8/layout/hierarchy1"/>
    <dgm:cxn modelId="{7CB8FBF8-4B71-46E0-894F-923F6AD6751B}" type="presParOf" srcId="{C9155D35-A6D2-4902-9F87-3D058FCAA477}" destId="{68E44DA8-C6DE-41B7-9647-3C6DE7FDCA8C}" srcOrd="0" destOrd="0" presId="urn:microsoft.com/office/officeart/2005/8/layout/hierarchy1"/>
    <dgm:cxn modelId="{4BB3F179-E121-44AF-974A-5E80B94BE814}" type="presParOf" srcId="{68E44DA8-C6DE-41B7-9647-3C6DE7FDCA8C}" destId="{CB34DE9D-C496-4C8B-8908-BC365BEADB24}" srcOrd="0" destOrd="0" presId="urn:microsoft.com/office/officeart/2005/8/layout/hierarchy1"/>
    <dgm:cxn modelId="{83EE5FD4-63AD-4D84-9D36-17BCC6C3CD26}" type="presParOf" srcId="{68E44DA8-C6DE-41B7-9647-3C6DE7FDCA8C}" destId="{C999A575-C084-478F-9FAA-63E5951E7B4E}" srcOrd="1" destOrd="0" presId="urn:microsoft.com/office/officeart/2005/8/layout/hierarchy1"/>
    <dgm:cxn modelId="{46C79DC5-8750-4654-96E8-E4587555BF52}" type="presParOf" srcId="{C9155D35-A6D2-4902-9F87-3D058FCAA477}" destId="{237A77E6-7008-4996-AD0E-07BA3645C08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B6D76-F1B0-4623-AF5B-61E6BD7777D0}">
      <dsp:nvSpPr>
        <dsp:cNvPr id="0" name=""/>
        <dsp:cNvSpPr/>
      </dsp:nvSpPr>
      <dsp:spPr>
        <a:xfrm>
          <a:off x="2489" y="771649"/>
          <a:ext cx="2427033" cy="103860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kern="1200" dirty="0"/>
            <a:t>View Only</a:t>
          </a:r>
        </a:p>
      </dsp:txBody>
      <dsp:txXfrm>
        <a:off x="2489" y="771649"/>
        <a:ext cx="2427033" cy="1038605"/>
      </dsp:txXfrm>
    </dsp:sp>
    <dsp:sp modelId="{CE4902AD-CEB1-49F9-92BD-9AD2021379B8}">
      <dsp:nvSpPr>
        <dsp:cNvPr id="0" name=""/>
        <dsp:cNvSpPr/>
      </dsp:nvSpPr>
      <dsp:spPr>
        <a:xfrm>
          <a:off x="2489" y="1776358"/>
          <a:ext cx="2427033" cy="220131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Enables users to view application pages. 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The View Only permission level is used for the Excel Services Viewers group.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CA" sz="1600" kern="1200" dirty="0"/>
        </a:p>
      </dsp:txBody>
      <dsp:txXfrm>
        <a:off x="2489" y="1776358"/>
        <a:ext cx="2427033" cy="2201318"/>
      </dsp:txXfrm>
    </dsp:sp>
    <dsp:sp modelId="{ADA87BFC-F512-47E8-B565-9A5B1699B8BD}">
      <dsp:nvSpPr>
        <dsp:cNvPr id="0" name=""/>
        <dsp:cNvSpPr/>
      </dsp:nvSpPr>
      <dsp:spPr>
        <a:xfrm>
          <a:off x="2769308" y="788596"/>
          <a:ext cx="2427033" cy="970813"/>
        </a:xfrm>
        <a:prstGeom prst="rect">
          <a:avLst/>
        </a:prstGeom>
        <a:solidFill>
          <a:schemeClr val="accent6">
            <a:shade val="80000"/>
            <a:hueOff val="57377"/>
            <a:satOff val="-1799"/>
            <a:lumOff val="12355"/>
            <a:alphaOff val="0"/>
          </a:schemeClr>
        </a:solidFill>
        <a:ln w="15875" cap="flat" cmpd="sng" algn="ctr">
          <a:solidFill>
            <a:schemeClr val="accent6">
              <a:shade val="80000"/>
              <a:hueOff val="57377"/>
              <a:satOff val="-1799"/>
              <a:lumOff val="1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Limited Access</a:t>
          </a:r>
          <a:endParaRPr lang="en-CA" sz="2800" kern="1200" dirty="0"/>
        </a:p>
      </dsp:txBody>
      <dsp:txXfrm>
        <a:off x="2769308" y="788596"/>
        <a:ext cx="2427033" cy="970813"/>
      </dsp:txXfrm>
    </dsp:sp>
    <dsp:sp modelId="{43C7E805-AF4A-4853-8787-B711621DB056}">
      <dsp:nvSpPr>
        <dsp:cNvPr id="0" name=""/>
        <dsp:cNvSpPr/>
      </dsp:nvSpPr>
      <dsp:spPr>
        <a:xfrm>
          <a:off x="2786588" y="1804977"/>
          <a:ext cx="2427033" cy="220131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Enables users to access shared resources and a specific asset. 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 users to access a specific list, document library, folder, list item, or document, without enabling them to access the whole site. </a:t>
          </a:r>
          <a:endParaRPr lang="en-CA" sz="1600" kern="1200" dirty="0"/>
        </a:p>
      </dsp:txBody>
      <dsp:txXfrm>
        <a:off x="2786588" y="1804977"/>
        <a:ext cx="2427033" cy="2201318"/>
      </dsp:txXfrm>
    </dsp:sp>
    <dsp:sp modelId="{66EEE80B-A9B1-4BA2-9C6F-F3E2972AFBE4}">
      <dsp:nvSpPr>
        <dsp:cNvPr id="0" name=""/>
        <dsp:cNvSpPr/>
      </dsp:nvSpPr>
      <dsp:spPr>
        <a:xfrm>
          <a:off x="5536126" y="788596"/>
          <a:ext cx="2427033" cy="970813"/>
        </a:xfrm>
        <a:prstGeom prst="rect">
          <a:avLst/>
        </a:prstGeom>
        <a:solidFill>
          <a:schemeClr val="accent6">
            <a:shade val="80000"/>
            <a:hueOff val="114755"/>
            <a:satOff val="-3598"/>
            <a:lumOff val="24709"/>
            <a:alphaOff val="0"/>
          </a:schemeClr>
        </a:solidFill>
        <a:ln w="15875" cap="flat" cmpd="sng" algn="ctr">
          <a:solidFill>
            <a:schemeClr val="accent6">
              <a:shade val="80000"/>
              <a:hueOff val="114755"/>
              <a:satOff val="-3598"/>
              <a:lumOff val="247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Read</a:t>
          </a:r>
          <a:endParaRPr lang="en-CA" sz="2800" kern="1200" dirty="0"/>
        </a:p>
      </dsp:txBody>
      <dsp:txXfrm>
        <a:off x="5536126" y="788596"/>
        <a:ext cx="2427033" cy="970813"/>
      </dsp:txXfrm>
    </dsp:sp>
    <dsp:sp modelId="{E6279F7F-4CF8-4308-B850-2FD49DB9CCF0}">
      <dsp:nvSpPr>
        <dsp:cNvPr id="0" name=""/>
        <dsp:cNvSpPr/>
      </dsp:nvSpPr>
      <dsp:spPr>
        <a:xfrm>
          <a:off x="5536126" y="1759410"/>
          <a:ext cx="2427033" cy="220131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Enables users to view pages and list items, and to download documents.</a:t>
          </a:r>
          <a:endParaRPr lang="en-CA" sz="1600" kern="1200" dirty="0"/>
        </a:p>
      </dsp:txBody>
      <dsp:txXfrm>
        <a:off x="5536126" y="1759410"/>
        <a:ext cx="2427033" cy="22013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A1F01-13F0-4D43-967F-B583A26E01EE}">
      <dsp:nvSpPr>
        <dsp:cNvPr id="0" name=""/>
        <dsp:cNvSpPr/>
      </dsp:nvSpPr>
      <dsp:spPr>
        <a:xfrm>
          <a:off x="0" y="9355"/>
          <a:ext cx="2438522" cy="97540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Contribute</a:t>
          </a:r>
          <a:endParaRPr lang="en-CA" sz="2800" kern="1200" dirty="0"/>
        </a:p>
      </dsp:txBody>
      <dsp:txXfrm>
        <a:off x="0" y="9355"/>
        <a:ext cx="2438522" cy="975409"/>
      </dsp:txXfrm>
    </dsp:sp>
    <dsp:sp modelId="{C0794B0C-186B-42A2-93CC-5D6266621A1D}">
      <dsp:nvSpPr>
        <dsp:cNvPr id="0" name=""/>
        <dsp:cNvSpPr/>
      </dsp:nvSpPr>
      <dsp:spPr>
        <a:xfrm>
          <a:off x="2501" y="984764"/>
          <a:ext cx="2438522" cy="2635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Enables users to manage personal views, edit items and user information, delete versions in existing lists and document libraries,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Add, remove, and update personal Web Parts.</a:t>
          </a:r>
          <a:endParaRPr lang="en-CA" sz="1600" kern="1200" dirty="0"/>
        </a:p>
      </dsp:txBody>
      <dsp:txXfrm>
        <a:off x="2501" y="984764"/>
        <a:ext cx="2438522" cy="2635200"/>
      </dsp:txXfrm>
    </dsp:sp>
    <dsp:sp modelId="{3B906490-0DAE-49FA-AE18-9474456737D1}">
      <dsp:nvSpPr>
        <dsp:cNvPr id="0" name=""/>
        <dsp:cNvSpPr/>
      </dsp:nvSpPr>
      <dsp:spPr>
        <a:xfrm>
          <a:off x="2782417" y="9355"/>
          <a:ext cx="2438522" cy="975409"/>
        </a:xfrm>
        <a:prstGeom prst="rect">
          <a:avLst/>
        </a:prstGeom>
        <a:solidFill>
          <a:schemeClr val="accent6">
            <a:shade val="80000"/>
            <a:hueOff val="57377"/>
            <a:satOff val="-1799"/>
            <a:lumOff val="12355"/>
            <a:alphaOff val="0"/>
          </a:schemeClr>
        </a:solidFill>
        <a:ln w="15875" cap="flat" cmpd="sng" algn="ctr">
          <a:solidFill>
            <a:schemeClr val="accent6">
              <a:shade val="80000"/>
              <a:hueOff val="57377"/>
              <a:satOff val="-1799"/>
              <a:lumOff val="1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Edit</a:t>
          </a:r>
          <a:endParaRPr lang="en-CA" sz="2800" kern="1200" dirty="0"/>
        </a:p>
      </dsp:txBody>
      <dsp:txXfrm>
        <a:off x="2782417" y="9355"/>
        <a:ext cx="2438522" cy="975409"/>
      </dsp:txXfrm>
    </dsp:sp>
    <dsp:sp modelId="{7C73549A-BC3A-4177-ADAA-CA2FD02EB3EC}">
      <dsp:nvSpPr>
        <dsp:cNvPr id="0" name=""/>
        <dsp:cNvSpPr/>
      </dsp:nvSpPr>
      <dsp:spPr>
        <a:xfrm>
          <a:off x="2782417" y="984764"/>
          <a:ext cx="2438522" cy="2635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Enables users to manage lists.</a:t>
          </a:r>
          <a:endParaRPr lang="en-CA" sz="1600" kern="1200" dirty="0"/>
        </a:p>
      </dsp:txBody>
      <dsp:txXfrm>
        <a:off x="2782417" y="984764"/>
        <a:ext cx="2438522" cy="2635200"/>
      </dsp:txXfrm>
    </dsp:sp>
    <dsp:sp modelId="{11515C68-F539-4576-9EFE-921F2C12800C}">
      <dsp:nvSpPr>
        <dsp:cNvPr id="0" name=""/>
        <dsp:cNvSpPr/>
      </dsp:nvSpPr>
      <dsp:spPr>
        <a:xfrm>
          <a:off x="5562333" y="9355"/>
          <a:ext cx="2438522" cy="975409"/>
        </a:xfrm>
        <a:prstGeom prst="rect">
          <a:avLst/>
        </a:prstGeom>
        <a:solidFill>
          <a:schemeClr val="accent6">
            <a:shade val="80000"/>
            <a:hueOff val="114755"/>
            <a:satOff val="-3598"/>
            <a:lumOff val="24709"/>
            <a:alphaOff val="0"/>
          </a:schemeClr>
        </a:solidFill>
        <a:ln w="15875" cap="flat" cmpd="sng" algn="ctr">
          <a:solidFill>
            <a:schemeClr val="accent6">
              <a:shade val="80000"/>
              <a:hueOff val="114755"/>
              <a:satOff val="-3598"/>
              <a:lumOff val="247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Design</a:t>
          </a:r>
          <a:endParaRPr lang="en-CA" sz="2800" kern="1200" dirty="0"/>
        </a:p>
      </dsp:txBody>
      <dsp:txXfrm>
        <a:off x="5562333" y="9355"/>
        <a:ext cx="2438522" cy="975409"/>
      </dsp:txXfrm>
    </dsp:sp>
    <dsp:sp modelId="{ECA01166-B10A-45F6-AA1A-28739BCFF3CB}">
      <dsp:nvSpPr>
        <dsp:cNvPr id="0" name=""/>
        <dsp:cNvSpPr/>
      </dsp:nvSpPr>
      <dsp:spPr>
        <a:xfrm>
          <a:off x="5562333" y="984764"/>
          <a:ext cx="2438522" cy="2635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Enables users to view, add, update, delete, approve, and customize items or pages in the website.</a:t>
          </a:r>
          <a:endParaRPr lang="en-CA" sz="1600" kern="1200" dirty="0"/>
        </a:p>
      </dsp:txBody>
      <dsp:txXfrm>
        <a:off x="5562333" y="984764"/>
        <a:ext cx="2438522" cy="2635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1E0DE-C65D-49C1-AB7A-11DF3DDA711B}">
      <dsp:nvSpPr>
        <dsp:cNvPr id="0" name=""/>
        <dsp:cNvSpPr/>
      </dsp:nvSpPr>
      <dsp:spPr>
        <a:xfrm>
          <a:off x="0" y="19803"/>
          <a:ext cx="2988297" cy="1195318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0" i="0" kern="1200" dirty="0"/>
            <a:t>Full Control</a:t>
          </a:r>
          <a:endParaRPr lang="en-CA" sz="2800" kern="1200" dirty="0"/>
        </a:p>
      </dsp:txBody>
      <dsp:txXfrm>
        <a:off x="0" y="19803"/>
        <a:ext cx="2988297" cy="1195318"/>
      </dsp:txXfrm>
    </dsp:sp>
    <dsp:sp modelId="{EC174A92-77EE-4B5B-9EBC-48D726B08F73}">
      <dsp:nvSpPr>
        <dsp:cNvPr id="0" name=""/>
        <dsp:cNvSpPr/>
      </dsp:nvSpPr>
      <dsp:spPr>
        <a:xfrm>
          <a:off x="0" y="1215122"/>
          <a:ext cx="2988297" cy="1932480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/>
            <a:t>Enables users to have full control of the website.</a:t>
          </a:r>
          <a:endParaRPr lang="en-CA" sz="1800" kern="1200" dirty="0"/>
        </a:p>
      </dsp:txBody>
      <dsp:txXfrm>
        <a:off x="0" y="1215122"/>
        <a:ext cx="2988297" cy="1932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4DE9D-C496-4C8B-8908-BC365BEADB24}">
      <dsp:nvSpPr>
        <dsp:cNvPr id="0" name=""/>
        <dsp:cNvSpPr/>
      </dsp:nvSpPr>
      <dsp:spPr>
        <a:xfrm>
          <a:off x="3333884" y="1409"/>
          <a:ext cx="4485383" cy="28482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99A575-C084-478F-9FAA-63E5951E7B4E}">
      <dsp:nvSpPr>
        <dsp:cNvPr id="0" name=""/>
        <dsp:cNvSpPr/>
      </dsp:nvSpPr>
      <dsp:spPr>
        <a:xfrm>
          <a:off x="3832260" y="474866"/>
          <a:ext cx="4485383" cy="2848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Today, we have learned about how to manage permissions, default permission levels and user permissions</a:t>
          </a:r>
        </a:p>
      </dsp:txBody>
      <dsp:txXfrm>
        <a:off x="3915681" y="558287"/>
        <a:ext cx="4318541" cy="2681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D2425-D88C-4448-B088-995FCC0F1451}" type="datetimeFigureOut">
              <a:rPr lang="en-CA" smtClean="0"/>
              <a:t>2022-08-02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DECFD-F030-4DA8-A8C5-25D5A89C471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30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Protective Equipment (PPE) is used to control the hazard if there is no other effective technique that can be used to control </a:t>
            </a:r>
            <a:r>
              <a:rPr lang="en-CA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it.This</a:t>
            </a:r>
            <a:r>
              <a:rPr lang="en-CA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should be applied at last to protect employees from hazard. The PPE is used depending on the type of work an employee do.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DECFD-F030-4DA8-A8C5-25D5A89C471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071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/>
              <a:t>Responsivities of employers </a:t>
            </a:r>
          </a:p>
          <a:p>
            <a:r>
              <a:rPr lang="en-CA" b="0" dirty="0"/>
              <a:t>Employer has the responsibility to assess workplace to identify hazards and to provide appropriate PPE for work.</a:t>
            </a:r>
          </a:p>
          <a:p>
            <a:r>
              <a:rPr lang="en-CA" b="0" dirty="0"/>
              <a:t>Employer is responsible to determine when PPE is needed </a:t>
            </a:r>
          </a:p>
          <a:p>
            <a:r>
              <a:rPr lang="en-CA" b="0" dirty="0"/>
              <a:t>Employer must provide Assistance to workers on how to use it appropriately.</a:t>
            </a:r>
          </a:p>
          <a:p>
            <a:r>
              <a:rPr lang="en-CA" b="0" dirty="0"/>
              <a:t>Employer is obliged to give PPE training and instruction for proper use to workers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DECFD-F030-4DA8-A8C5-25D5A89C471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255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b="1" dirty="0"/>
              <a:t>Joint health and safety committee role</a:t>
            </a:r>
          </a:p>
          <a:p>
            <a:pPr algn="just"/>
            <a:r>
              <a:rPr lang="en-CA" dirty="0"/>
              <a:t>JHSC gives the recommendations for work in order to protect workers from some accidents, injuries and/or illness that might occur at workplace.</a:t>
            </a:r>
          </a:p>
          <a:p>
            <a:pPr algn="just"/>
            <a:r>
              <a:rPr lang="en-CA" dirty="0"/>
              <a:t>Authority to take action and liability for noncompliance stays with employers or management team.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DECFD-F030-4DA8-A8C5-25D5A89C471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86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3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3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27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4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74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50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15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15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72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77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15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london.hackspace.org.uk/view/P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illops.community.uaf.edu/amit-129/amit-129-lesson-2/" TargetMode="External"/><Relationship Id="rId4" Type="http://schemas.openxmlformats.org/officeDocument/2006/relationships/hyperlink" Target="https://creativecommons.org/licenses/by-sa/3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8454B2E-D2DB-42C2-A224-BCEC47B86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B61146-1CF0-40E1-B66E-C22BD9207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F33BD-6748-47B7-8BB0-76D8F4D28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1707" y="250117"/>
            <a:ext cx="9089865" cy="382232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Permissions</a:t>
            </a:r>
            <a:endParaRPr lang="en-CA" b="1" dirty="0">
              <a:solidFill>
                <a:srgbClr val="00B0F0"/>
              </a:solidFill>
              <a:latin typeface="Algerian" panose="04020705040A02060702" pitchFamily="82" charset="0"/>
              <a:cs typeface="Angsana New" panose="020B0502040204020203" pitchFamily="18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887B8-943E-4246-8201-4D81F6582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4988" y="4734258"/>
            <a:ext cx="9089864" cy="1185025"/>
          </a:xfrm>
        </p:spPr>
        <p:txBody>
          <a:bodyPr>
            <a:noAutofit/>
          </a:bodyPr>
          <a:lstStyle/>
          <a:p>
            <a:r>
              <a:rPr lang="en-US" sz="2400" cap="none" dirty="0">
                <a:solidFill>
                  <a:srgbClr val="FF0000"/>
                </a:solidFill>
                <a:latin typeface="Algerian" panose="04020705040A02060702" pitchFamily="82" charset="0"/>
              </a:rPr>
              <a:t>Gurdeep Kaur (8736862)</a:t>
            </a:r>
          </a:p>
          <a:p>
            <a:r>
              <a:rPr lang="en-US" sz="2400" cap="none" dirty="0">
                <a:solidFill>
                  <a:srgbClr val="FF0000"/>
                </a:solidFill>
                <a:latin typeface="Algerian" panose="04020705040A02060702" pitchFamily="82" charset="0"/>
              </a:rPr>
              <a:t>Ranjana (8730441)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AE5065C-30A9-480A-9E93-74CC1490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4735528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2F948680-1810-4961-805C-D0C28E7E9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F195E77-28E5-4450-986A-9410B73D623E}"/>
              </a:ext>
            </a:extLst>
          </p:cNvPr>
          <p:cNvSpPr txBox="1"/>
          <p:nvPr/>
        </p:nvSpPr>
        <p:spPr>
          <a:xfrm>
            <a:off x="9771145" y="6870700"/>
            <a:ext cx="242085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CA" sz="700">
                <a:solidFill>
                  <a:srgbClr val="FFFFFF"/>
                </a:solidFill>
                <a:hlinkClick r:id="rId3" tooltip="https://wiki.london.hackspace.org.uk/view/PP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CA" sz="700">
                <a:solidFill>
                  <a:srgbClr val="FFFFFF"/>
                </a:solidFill>
              </a:rPr>
              <a:t> by Unknown Author is licensed under </a:t>
            </a:r>
            <a:r>
              <a:rPr lang="en-CA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CA" sz="700">
              <a:solidFill>
                <a:srgbClr val="FFFF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27C0F8-5F33-44B5-85D1-0871DC829180}"/>
              </a:ext>
            </a:extLst>
          </p:cNvPr>
          <p:cNvSpPr txBox="1"/>
          <p:nvPr/>
        </p:nvSpPr>
        <p:spPr>
          <a:xfrm>
            <a:off x="7337589" y="6870700"/>
            <a:ext cx="24208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CA" sz="700">
                <a:solidFill>
                  <a:srgbClr val="FFFFFF"/>
                </a:solidFill>
                <a:hlinkClick r:id="rId5" tooltip="https://millops.community.uaf.edu/amit-129/amit-129-lesson-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CA" sz="700">
                <a:solidFill>
                  <a:srgbClr val="FFFFFF"/>
                </a:solidFill>
              </a:rPr>
              <a:t> by Unknown Author is licensed under </a:t>
            </a:r>
            <a:r>
              <a:rPr lang="en-CA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CA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94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193A-D47A-B408-549B-F59A9EA1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70887"/>
            <a:ext cx="9603275" cy="587136"/>
          </a:xfrm>
        </p:spPr>
        <p:txBody>
          <a:bodyPr/>
          <a:lstStyle/>
          <a:p>
            <a:pPr algn="ctr"/>
            <a:r>
              <a:rPr lang="en-CA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USER permissions</a:t>
            </a:r>
            <a:endParaRPr lang="en-CA" dirty="0"/>
          </a:p>
        </p:txBody>
      </p:sp>
      <p:pic>
        <p:nvPicPr>
          <p:cNvPr id="5" name="Content Placeholder 4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A732721D-9279-EA20-97FB-0DACC7CC5F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1" y="1272210"/>
            <a:ext cx="10376452" cy="4850294"/>
          </a:xfrm>
        </p:spPr>
      </p:pic>
    </p:spTree>
    <p:extLst>
      <p:ext uri="{BB962C8B-B14F-4D97-AF65-F5344CB8AC3E}">
        <p14:creationId xmlns:p14="http://schemas.microsoft.com/office/powerpoint/2010/main" val="153509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7214-2EA5-4D6F-9946-AF8E6311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rgbClr val="00B0F0"/>
                </a:solidFill>
                <a:latin typeface="Baskerville Old Face" panose="02020602080505020303" pitchFamily="18" charset="0"/>
              </a:rPr>
              <a:t>SUMMARY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F5C49CC3-FAA5-4D55-8175-1F5540683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389316"/>
              </p:ext>
            </p:extLst>
          </p:nvPr>
        </p:nvGraphicFramePr>
        <p:xfrm>
          <a:off x="169682" y="2340435"/>
          <a:ext cx="11651529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296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CCF2-52A7-5A5F-B6E9-BF6A5FA1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00B0F0"/>
                </a:solidFill>
                <a:latin typeface="Baskerville Old Face" panose="02020602080505020303" pitchFamily="18" charset="0"/>
              </a:rPr>
              <a:t>References</a:t>
            </a:r>
            <a:endParaRPr lang="en-C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A090810-5068-0CB3-3888-38C7E71320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050623"/>
            <a:ext cx="8819081" cy="128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permissions and permission levels in SharePoint Server</a:t>
            </a:r>
            <a:r>
              <a:rPr kumimoji="0" lang="en-CA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(2022, February 02).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Retrieved from </a:t>
            </a:r>
            <a:r>
              <a:rPr kumimoji="0" lang="en-CA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https://docs.microsoft.com/</a:t>
            </a:r>
            <a:r>
              <a:rPr kumimoji="0" lang="en-CA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https://docs.microsoft.com/en-us/sharepoint/sites/user-permissions-and-permission-levels</a:t>
            </a: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0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17326-954F-D3A1-657B-399506C2D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342811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0B0F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THANK YOU</a:t>
            </a:r>
            <a:endParaRPr lang="en-CA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93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DC85-EC1A-ED17-6E28-3D2B72C5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00B0F0"/>
                </a:solidFill>
                <a:latin typeface="Baskerville Old Face" panose="02020602080505020303" pitchFamily="18" charset="0"/>
                <a:cs typeface="Angsana New" panose="02020603050405020304" pitchFamily="18" charset="-34"/>
              </a:rPr>
              <a:t>aGENDA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97312-A580-F9FD-88C3-A30668D06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manage Permissions</a:t>
            </a:r>
          </a:p>
          <a:p>
            <a:r>
              <a:rPr lang="en-US" dirty="0"/>
              <a:t>Default Permission Levels</a:t>
            </a:r>
          </a:p>
          <a:p>
            <a:r>
              <a:rPr lang="en-US" dirty="0"/>
              <a:t>User Permissions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248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A831-7A5D-4797-BB57-F2C35B37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Baskerville Old Face" panose="02020602080505020303" pitchFamily="18" charset="0"/>
                <a:cs typeface="Angsana New" panose="02020603050405020304" pitchFamily="18" charset="-34"/>
              </a:rPr>
              <a:t>introduction</a:t>
            </a:r>
            <a:endParaRPr lang="en-CA" b="1" dirty="0">
              <a:solidFill>
                <a:srgbClr val="00B0F0"/>
              </a:solidFill>
              <a:latin typeface="Baskerville Old Face" panose="02020602080505020303" pitchFamily="18" charset="0"/>
              <a:cs typeface="Angsana New" panose="02020603050405020304" pitchFamily="18" charset="-3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5B067-F92C-D461-07BB-E5380953A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 organization or an enterprise, there are some sites contain data that should not be available to all users.  </a:t>
            </a:r>
          </a:p>
          <a:p>
            <a:r>
              <a:rPr lang="en-US" dirty="0"/>
              <a:t>For example: </a:t>
            </a:r>
            <a:r>
              <a:rPr lang="en-US" dirty="0" err="1"/>
              <a:t>Econestoga</a:t>
            </a:r>
            <a:r>
              <a:rPr lang="en-US" dirty="0"/>
              <a:t> account should be available only to students and professors whereas homepage of Conestoga college can be accessible by any user.</a:t>
            </a:r>
          </a:p>
          <a:p>
            <a:r>
              <a:rPr lang="en-US" dirty="0"/>
              <a:t>Permissions control access to sites and site contents</a:t>
            </a:r>
          </a:p>
          <a:p>
            <a:r>
              <a:rPr lang="en-US" dirty="0"/>
              <a:t>Manage permissions by using SharePoint groups, which control membership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663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39E71-8AB6-4971-AACD-9FED5A140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2303047"/>
            <a:ext cx="2799910" cy="2674198"/>
          </a:xfrm>
        </p:spPr>
        <p:txBody>
          <a:bodyPr anchor="t">
            <a:noAutofit/>
          </a:bodyPr>
          <a:lstStyle/>
          <a:p>
            <a:r>
              <a:rPr lang="en-CA" sz="3000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Default permission Levels</a:t>
            </a:r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6FADFDEE-ADD2-472D-91A2-C68130915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18477"/>
              </p:ext>
            </p:extLst>
          </p:nvPr>
        </p:nvGraphicFramePr>
        <p:xfrm>
          <a:off x="3940405" y="716438"/>
          <a:ext cx="7965650" cy="4749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886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DA76-703C-0AD8-2E82-2B139F3D2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07" y="2219509"/>
            <a:ext cx="2554812" cy="1049235"/>
          </a:xfrm>
        </p:spPr>
        <p:txBody>
          <a:bodyPr>
            <a:normAutofit fontScale="90000"/>
          </a:bodyPr>
          <a:lstStyle/>
          <a:p>
            <a:r>
              <a:rPr lang="en-CA" sz="3200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Default permission Levels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FE8D10-831D-F4FE-E502-7852A2B42D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909061"/>
              </p:ext>
            </p:extLst>
          </p:nvPr>
        </p:nvGraphicFramePr>
        <p:xfrm>
          <a:off x="3949830" y="1536569"/>
          <a:ext cx="8003357" cy="362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17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F5B5-6435-8228-BAEC-86239EA29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420" y="2318994"/>
            <a:ext cx="2696215" cy="1791091"/>
          </a:xfrm>
        </p:spPr>
        <p:txBody>
          <a:bodyPr/>
          <a:lstStyle/>
          <a:p>
            <a:r>
              <a:rPr lang="en-CA" sz="3200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Default permission Levels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83C7A7-7E7B-F82F-1D3B-2BD2DF11DA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332863"/>
              </p:ext>
            </p:extLst>
          </p:nvPr>
        </p:nvGraphicFramePr>
        <p:xfrm>
          <a:off x="5693790" y="1527142"/>
          <a:ext cx="2988297" cy="3167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647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7F25-6E98-BE65-78B4-C325AB91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44643"/>
            <a:ext cx="9603275" cy="606838"/>
          </a:xfrm>
        </p:spPr>
        <p:txBody>
          <a:bodyPr/>
          <a:lstStyle/>
          <a:p>
            <a:pPr algn="ctr"/>
            <a:r>
              <a:rPr lang="en-CA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USER</a:t>
            </a:r>
            <a:r>
              <a:rPr lang="en-CA" sz="3200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permissions</a:t>
            </a:r>
            <a:endParaRPr lang="en-CA" dirty="0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9FE02F44-6DAA-64E0-EB15-7ED9ADE54A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0" y="826896"/>
            <a:ext cx="10734262" cy="5903842"/>
          </a:xfrm>
        </p:spPr>
      </p:pic>
    </p:spTree>
    <p:extLst>
      <p:ext uri="{BB962C8B-B14F-4D97-AF65-F5344CB8AC3E}">
        <p14:creationId xmlns:p14="http://schemas.microsoft.com/office/powerpoint/2010/main" val="183283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330A-E2F2-2B24-7F34-54FEBF6F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23753"/>
            <a:ext cx="9603275" cy="515234"/>
          </a:xfrm>
        </p:spPr>
        <p:txBody>
          <a:bodyPr>
            <a:noAutofit/>
          </a:bodyPr>
          <a:lstStyle/>
          <a:p>
            <a:pPr algn="ctr"/>
            <a:r>
              <a:rPr lang="en-CA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USER permissions</a:t>
            </a:r>
            <a:endParaRPr lang="en-CA" dirty="0"/>
          </a:p>
        </p:txBody>
      </p:sp>
      <p:pic>
        <p:nvPicPr>
          <p:cNvPr id="9" name="Content Placeholder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55A9F6-CA31-2C56-62AC-39AE523F8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22" y="838987"/>
            <a:ext cx="10058399" cy="5695260"/>
          </a:xfrm>
        </p:spPr>
      </p:pic>
    </p:spTree>
    <p:extLst>
      <p:ext uri="{BB962C8B-B14F-4D97-AF65-F5344CB8AC3E}">
        <p14:creationId xmlns:p14="http://schemas.microsoft.com/office/powerpoint/2010/main" val="367653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DA03-746D-F75C-A8D7-DF6F9F006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165" y="276619"/>
            <a:ext cx="9603275" cy="587136"/>
          </a:xfrm>
        </p:spPr>
        <p:txBody>
          <a:bodyPr/>
          <a:lstStyle/>
          <a:p>
            <a:pPr algn="ctr"/>
            <a:r>
              <a:rPr lang="en-CA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USER permissions</a:t>
            </a:r>
            <a:endParaRPr lang="en-CA" dirty="0"/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68FCCAC-A49F-6BEE-5920-3912F8C95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2" y="1033670"/>
            <a:ext cx="10074978" cy="5547711"/>
          </a:xfrm>
        </p:spPr>
      </p:pic>
    </p:spTree>
    <p:extLst>
      <p:ext uri="{BB962C8B-B14F-4D97-AF65-F5344CB8AC3E}">
        <p14:creationId xmlns:p14="http://schemas.microsoft.com/office/powerpoint/2010/main" val="35747859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FC8A9C09E6044BBDF7BBC07065F98C" ma:contentTypeVersion="11" ma:contentTypeDescription="Create a new document." ma:contentTypeScope="" ma:versionID="faef6692437e82327c80d2aed114b142">
  <xsd:schema xmlns:xsd="http://www.w3.org/2001/XMLSchema" xmlns:xs="http://www.w3.org/2001/XMLSchema" xmlns:p="http://schemas.microsoft.com/office/2006/metadata/properties" xmlns:ns3="b3f4afb0-fe05-43bc-808b-fa64d5390733" xmlns:ns4="5644d803-ad7e-4df1-afd3-8a95cf9d0ea9" targetNamespace="http://schemas.microsoft.com/office/2006/metadata/properties" ma:root="true" ma:fieldsID="a9a75e8744e65d9339d528c857db0e0e" ns3:_="" ns4:_="">
    <xsd:import namespace="b3f4afb0-fe05-43bc-808b-fa64d5390733"/>
    <xsd:import namespace="5644d803-ad7e-4df1-afd3-8a95cf9d0e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4afb0-fe05-43bc-808b-fa64d5390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4d803-ad7e-4df1-afd3-8a95cf9d0e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347C42-627A-4E88-9A8E-92DA2F439661}">
  <ds:schemaRefs>
    <ds:schemaRef ds:uri="http://schemas.microsoft.com/office/2006/documentManagement/types"/>
    <ds:schemaRef ds:uri="5644d803-ad7e-4df1-afd3-8a95cf9d0ea9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b3f4afb0-fe05-43bc-808b-fa64d5390733"/>
  </ds:schemaRefs>
</ds:datastoreItem>
</file>

<file path=customXml/itemProps2.xml><?xml version="1.0" encoding="utf-8"?>
<ds:datastoreItem xmlns:ds="http://schemas.openxmlformats.org/officeDocument/2006/customXml" ds:itemID="{2C1AD618-EA9E-446B-ABE9-CDBCE4899A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F1FEC-718E-4EFC-80B5-8F7BD7FA08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4afb0-fe05-43bc-808b-fa64d5390733"/>
    <ds:schemaRef ds:uri="5644d803-ad7e-4df1-afd3-8a95cf9d0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1049</TotalTime>
  <Words>499</Words>
  <Application>Microsoft Office PowerPoint</Application>
  <PresentationFormat>Widescreen</PresentationFormat>
  <Paragraphs>57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Algerian</vt:lpstr>
      <vt:lpstr>Arial</vt:lpstr>
      <vt:lpstr>Baskerville Old Face</vt:lpstr>
      <vt:lpstr>Calibri</vt:lpstr>
      <vt:lpstr>Gill Sans MT</vt:lpstr>
      <vt:lpstr>Gallery</vt:lpstr>
      <vt:lpstr>Permissions</vt:lpstr>
      <vt:lpstr>aGENDA</vt:lpstr>
      <vt:lpstr>introduction</vt:lpstr>
      <vt:lpstr>Default permission Levels</vt:lpstr>
      <vt:lpstr>Default permission Levels</vt:lpstr>
      <vt:lpstr>Default permission Levels</vt:lpstr>
      <vt:lpstr>USER permissions</vt:lpstr>
      <vt:lpstr>USER permissions</vt:lpstr>
      <vt:lpstr>USER permissions</vt:lpstr>
      <vt:lpstr>USER permissions</vt:lpstr>
      <vt:lpstr>SUMMARY</vt:lpstr>
      <vt:lpstr>References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Protective Equipment (PPE)</dc:title>
  <dc:creator>pardeep dhillon</dc:creator>
  <cp:lastModifiedBy>Ranjana Ranjana</cp:lastModifiedBy>
  <cp:revision>9</cp:revision>
  <dcterms:created xsi:type="dcterms:W3CDTF">2020-03-14T02:30:50Z</dcterms:created>
  <dcterms:modified xsi:type="dcterms:W3CDTF">2022-08-02T07:49:39Z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0x0101006BFC8A9C09E6044BBDF7BBC07065F98C</vt:lpwstr>
  </property>
</Properties>
</file>