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sldIdLst>
    <p:sldId id="256" r:id="rId5"/>
    <p:sldId id="272" r:id="rId6"/>
    <p:sldId id="257" r:id="rId7"/>
    <p:sldId id="260" r:id="rId8"/>
    <p:sldId id="261" r:id="rId9"/>
    <p:sldId id="259" r:id="rId10"/>
    <p:sldId id="258" r:id="rId11"/>
    <p:sldId id="273" r:id="rId12"/>
    <p:sldId id="263" r:id="rId13"/>
    <p:sldId id="274" r:id="rId14"/>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40E51EA0-08D1-49C5-ACBA-B6A133854599}" v="2" dt="2022-04-23T15:10:42.943"/>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00" autoAdjust="0"/>
    <p:restoredTop sz="94660"/>
  </p:normalViewPr>
  <p:slideViewPr>
    <p:cSldViewPr snapToGrid="0">
      <p:cViewPr varScale="1">
        <p:scale>
          <a:sx n="72" d="100"/>
          <a:sy n="72" d="100"/>
        </p:scale>
        <p:origin x="660" y="66"/>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4.xml"/><Relationship Id="rId13" Type="http://schemas.openxmlformats.org/officeDocument/2006/relationships/slide" Target="slides/slide9.xml"/><Relationship Id="rId18" Type="http://schemas.openxmlformats.org/officeDocument/2006/relationships/tableStyles" Target="tableStyles.xml"/><Relationship Id="rId3" Type="http://schemas.openxmlformats.org/officeDocument/2006/relationships/customXml" Target="../customXml/item3.xml"/><Relationship Id="rId7" Type="http://schemas.openxmlformats.org/officeDocument/2006/relationships/slide" Target="slides/slide3.xml"/><Relationship Id="rId12" Type="http://schemas.openxmlformats.org/officeDocument/2006/relationships/slide" Target="slides/slide8.xml"/><Relationship Id="rId17" Type="http://schemas.openxmlformats.org/officeDocument/2006/relationships/theme" Target="theme/theme1.xml"/><Relationship Id="rId2" Type="http://schemas.openxmlformats.org/officeDocument/2006/relationships/customXml" Target="../customXml/item2.xml"/><Relationship Id="rId16" Type="http://schemas.openxmlformats.org/officeDocument/2006/relationships/viewProps" Target="viewProps.xml"/><Relationship Id="rId20" Type="http://schemas.microsoft.com/office/2015/10/relationships/revisionInfo" Target="revisionInfo.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slide" Target="slides/slide7.xml"/><Relationship Id="rId5" Type="http://schemas.openxmlformats.org/officeDocument/2006/relationships/slide" Target="slides/slide1.xml"/><Relationship Id="rId15" Type="http://schemas.openxmlformats.org/officeDocument/2006/relationships/presProps" Target="presProps.xml"/><Relationship Id="rId10" Type="http://schemas.openxmlformats.org/officeDocument/2006/relationships/slide" Target="slides/slide6.xml"/><Relationship Id="rId19" Type="http://schemas.microsoft.com/office/2016/11/relationships/changesInfo" Target="changesInfos/changesInfo1.xml"/><Relationship Id="rId4" Type="http://schemas.openxmlformats.org/officeDocument/2006/relationships/slideMaster" Target="slideMasters/slideMaster1.xml"/><Relationship Id="rId9" Type="http://schemas.openxmlformats.org/officeDocument/2006/relationships/slide" Target="slides/slide5.xml"/><Relationship Id="rId14" Type="http://schemas.openxmlformats.org/officeDocument/2006/relationships/slide" Target="slides/slide10.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Maria Heffernan" userId="4d9eba02-b8e8-4648-a199-ce89b84b8b1e" providerId="ADAL" clId="{40E51EA0-08D1-49C5-ACBA-B6A133854599}"/>
    <pc:docChg chg="undo custSel addSld delSld modSld">
      <pc:chgData name="Maria Heffernan" userId="4d9eba02-b8e8-4648-a199-ce89b84b8b1e" providerId="ADAL" clId="{40E51EA0-08D1-49C5-ACBA-B6A133854599}" dt="2022-04-24T13:41:02.228" v="1895" actId="6549"/>
      <pc:docMkLst>
        <pc:docMk/>
      </pc:docMkLst>
      <pc:sldChg chg="modSp mod">
        <pc:chgData name="Maria Heffernan" userId="4d9eba02-b8e8-4648-a199-ce89b84b8b1e" providerId="ADAL" clId="{40E51EA0-08D1-49C5-ACBA-B6A133854599}" dt="2022-04-24T13:36:45.776" v="1832" actId="20577"/>
        <pc:sldMkLst>
          <pc:docMk/>
          <pc:sldMk cId="2442611710" sldId="257"/>
        </pc:sldMkLst>
        <pc:spChg chg="mod">
          <ac:chgData name="Maria Heffernan" userId="4d9eba02-b8e8-4648-a199-ce89b84b8b1e" providerId="ADAL" clId="{40E51EA0-08D1-49C5-ACBA-B6A133854599}" dt="2022-04-24T13:36:45.776" v="1832" actId="20577"/>
          <ac:spMkLst>
            <pc:docMk/>
            <pc:sldMk cId="2442611710" sldId="257"/>
            <ac:spMk id="2" creationId="{F0926A8C-B06E-49D1-86DF-26FD898E628F}"/>
          </ac:spMkLst>
        </pc:spChg>
        <pc:spChg chg="mod">
          <ac:chgData name="Maria Heffernan" userId="4d9eba02-b8e8-4648-a199-ce89b84b8b1e" providerId="ADAL" clId="{40E51EA0-08D1-49C5-ACBA-B6A133854599}" dt="2022-04-23T15:00:04.752" v="748" actId="113"/>
          <ac:spMkLst>
            <pc:docMk/>
            <pc:sldMk cId="2442611710" sldId="257"/>
            <ac:spMk id="3" creationId="{ABBC997A-974A-4067-92F8-3832BEFBDB05}"/>
          </ac:spMkLst>
        </pc:spChg>
      </pc:sldChg>
      <pc:sldChg chg="del">
        <pc:chgData name="Maria Heffernan" userId="4d9eba02-b8e8-4648-a199-ce89b84b8b1e" providerId="ADAL" clId="{40E51EA0-08D1-49C5-ACBA-B6A133854599}" dt="2022-04-23T15:09:42.500" v="846" actId="2696"/>
        <pc:sldMkLst>
          <pc:docMk/>
          <pc:sldMk cId="2680030767" sldId="258"/>
        </pc:sldMkLst>
      </pc:sldChg>
      <pc:sldChg chg="modSp del mod">
        <pc:chgData name="Maria Heffernan" userId="4d9eba02-b8e8-4648-a199-ce89b84b8b1e" providerId="ADAL" clId="{40E51EA0-08D1-49C5-ACBA-B6A133854599}" dt="2022-04-23T15:10:33.656" v="847" actId="2696"/>
        <pc:sldMkLst>
          <pc:docMk/>
          <pc:sldMk cId="398230834" sldId="259"/>
        </pc:sldMkLst>
        <pc:spChg chg="mod">
          <ac:chgData name="Maria Heffernan" userId="4d9eba02-b8e8-4648-a199-ce89b84b8b1e" providerId="ADAL" clId="{40E51EA0-08D1-49C5-ACBA-B6A133854599}" dt="2022-04-23T15:01:22.545" v="755" actId="6549"/>
          <ac:spMkLst>
            <pc:docMk/>
            <pc:sldMk cId="398230834" sldId="259"/>
            <ac:spMk id="3" creationId="{D74064A0-19CC-4A10-A0F9-5D8F6648C37F}"/>
          </ac:spMkLst>
        </pc:spChg>
      </pc:sldChg>
      <pc:sldChg chg="modSp mod">
        <pc:chgData name="Maria Heffernan" userId="4d9eba02-b8e8-4648-a199-ce89b84b8b1e" providerId="ADAL" clId="{40E51EA0-08D1-49C5-ACBA-B6A133854599}" dt="2022-04-24T13:38:31.762" v="1894" actId="20577"/>
        <pc:sldMkLst>
          <pc:docMk/>
          <pc:sldMk cId="365917337" sldId="260"/>
        </pc:sldMkLst>
        <pc:spChg chg="mod">
          <ac:chgData name="Maria Heffernan" userId="4d9eba02-b8e8-4648-a199-ce89b84b8b1e" providerId="ADAL" clId="{40E51EA0-08D1-49C5-ACBA-B6A133854599}" dt="2022-04-24T13:38:31.762" v="1894" actId="20577"/>
          <ac:spMkLst>
            <pc:docMk/>
            <pc:sldMk cId="365917337" sldId="260"/>
            <ac:spMk id="3" creationId="{1249E33B-EC75-48B9-8947-515D46A6351D}"/>
          </ac:spMkLst>
        </pc:spChg>
      </pc:sldChg>
      <pc:sldChg chg="modSp mod">
        <pc:chgData name="Maria Heffernan" userId="4d9eba02-b8e8-4648-a199-ce89b84b8b1e" providerId="ADAL" clId="{40E51EA0-08D1-49C5-ACBA-B6A133854599}" dt="2022-04-23T15:08:17.365" v="844" actId="20577"/>
        <pc:sldMkLst>
          <pc:docMk/>
          <pc:sldMk cId="186485223" sldId="261"/>
        </pc:sldMkLst>
        <pc:spChg chg="mod">
          <ac:chgData name="Maria Heffernan" userId="4d9eba02-b8e8-4648-a199-ce89b84b8b1e" providerId="ADAL" clId="{40E51EA0-08D1-49C5-ACBA-B6A133854599}" dt="2022-04-23T15:08:17.365" v="844" actId="20577"/>
          <ac:spMkLst>
            <pc:docMk/>
            <pc:sldMk cId="186485223" sldId="261"/>
            <ac:spMk id="3" creationId="{67491E6F-03D0-449E-925D-D40B8A1E73AA}"/>
          </ac:spMkLst>
        </pc:spChg>
      </pc:sldChg>
      <pc:sldChg chg="modSp mod">
        <pc:chgData name="Maria Heffernan" userId="4d9eba02-b8e8-4648-a199-ce89b84b8b1e" providerId="ADAL" clId="{40E51EA0-08D1-49C5-ACBA-B6A133854599}" dt="2022-04-24T13:41:02.228" v="1895" actId="6549"/>
        <pc:sldMkLst>
          <pc:docMk/>
          <pc:sldMk cId="2463169558" sldId="263"/>
        </pc:sldMkLst>
        <pc:spChg chg="mod">
          <ac:chgData name="Maria Heffernan" userId="4d9eba02-b8e8-4648-a199-ce89b84b8b1e" providerId="ADAL" clId="{40E51EA0-08D1-49C5-ACBA-B6A133854599}" dt="2022-04-23T14:41:07.404" v="362" actId="20577"/>
          <ac:spMkLst>
            <pc:docMk/>
            <pc:sldMk cId="2463169558" sldId="263"/>
            <ac:spMk id="2" creationId="{12BE6352-5D63-4DBC-9BCE-E047320F5194}"/>
          </ac:spMkLst>
        </pc:spChg>
        <pc:spChg chg="mod">
          <ac:chgData name="Maria Heffernan" userId="4d9eba02-b8e8-4648-a199-ce89b84b8b1e" providerId="ADAL" clId="{40E51EA0-08D1-49C5-ACBA-B6A133854599}" dt="2022-04-24T13:41:02.228" v="1895" actId="6549"/>
          <ac:spMkLst>
            <pc:docMk/>
            <pc:sldMk cId="2463169558" sldId="263"/>
            <ac:spMk id="3" creationId="{DF3EA677-21C7-4278-ACB9-9CA1399F5BD7}"/>
          </ac:spMkLst>
        </pc:spChg>
      </pc:sldChg>
      <pc:sldChg chg="del">
        <pc:chgData name="Maria Heffernan" userId="4d9eba02-b8e8-4648-a199-ce89b84b8b1e" providerId="ADAL" clId="{40E51EA0-08D1-49C5-ACBA-B6A133854599}" dt="2022-04-23T14:52:36.553" v="747" actId="47"/>
        <pc:sldMkLst>
          <pc:docMk/>
          <pc:sldMk cId="1827909833" sldId="264"/>
        </pc:sldMkLst>
      </pc:sldChg>
      <pc:sldChg chg="del">
        <pc:chgData name="Maria Heffernan" userId="4d9eba02-b8e8-4648-a199-ce89b84b8b1e" providerId="ADAL" clId="{40E51EA0-08D1-49C5-ACBA-B6A133854599}" dt="2022-04-23T14:28:33.820" v="0" actId="47"/>
        <pc:sldMkLst>
          <pc:docMk/>
          <pc:sldMk cId="3112383141" sldId="265"/>
        </pc:sldMkLst>
      </pc:sldChg>
      <pc:sldChg chg="del">
        <pc:chgData name="Maria Heffernan" userId="4d9eba02-b8e8-4648-a199-ce89b84b8b1e" providerId="ADAL" clId="{40E51EA0-08D1-49C5-ACBA-B6A133854599}" dt="2022-04-23T15:01:45.546" v="756" actId="47"/>
        <pc:sldMkLst>
          <pc:docMk/>
          <pc:sldMk cId="3402839101" sldId="268"/>
        </pc:sldMkLst>
      </pc:sldChg>
      <pc:sldChg chg="modSp new mod">
        <pc:chgData name="Maria Heffernan" userId="4d9eba02-b8e8-4648-a199-ce89b84b8b1e" providerId="ADAL" clId="{40E51EA0-08D1-49C5-ACBA-B6A133854599}" dt="2022-04-23T15:25:16.608" v="1341" actId="20577"/>
        <pc:sldMkLst>
          <pc:docMk/>
          <pc:sldMk cId="174720560" sldId="273"/>
        </pc:sldMkLst>
        <pc:spChg chg="mod">
          <ac:chgData name="Maria Heffernan" userId="4d9eba02-b8e8-4648-a199-ce89b84b8b1e" providerId="ADAL" clId="{40E51EA0-08D1-49C5-ACBA-B6A133854599}" dt="2022-04-23T15:12:45.875" v="854" actId="20577"/>
          <ac:spMkLst>
            <pc:docMk/>
            <pc:sldMk cId="174720560" sldId="273"/>
            <ac:spMk id="2" creationId="{266EE163-8A0F-45E9-9550-DE96AD67BA10}"/>
          </ac:spMkLst>
        </pc:spChg>
        <pc:spChg chg="mod">
          <ac:chgData name="Maria Heffernan" userId="4d9eba02-b8e8-4648-a199-ce89b84b8b1e" providerId="ADAL" clId="{40E51EA0-08D1-49C5-ACBA-B6A133854599}" dt="2022-04-23T15:25:16.608" v="1341" actId="20577"/>
          <ac:spMkLst>
            <pc:docMk/>
            <pc:sldMk cId="174720560" sldId="273"/>
            <ac:spMk id="3" creationId="{16F86182-F352-424C-8CA9-5E0369817C18}"/>
          </ac:spMkLst>
        </pc:spChg>
      </pc:sldChg>
      <pc:sldChg chg="del">
        <pc:chgData name="Maria Heffernan" userId="4d9eba02-b8e8-4648-a199-ce89b84b8b1e" providerId="ADAL" clId="{40E51EA0-08D1-49C5-ACBA-B6A133854599}" dt="2022-04-23T15:08:47.617" v="845" actId="47"/>
        <pc:sldMkLst>
          <pc:docMk/>
          <pc:sldMk cId="2508606392" sldId="273"/>
        </pc:sldMkLst>
      </pc:sldChg>
      <pc:sldChg chg="modSp new mod">
        <pc:chgData name="Maria Heffernan" userId="4d9eba02-b8e8-4648-a199-ce89b84b8b1e" providerId="ADAL" clId="{40E51EA0-08D1-49C5-ACBA-B6A133854599}" dt="2022-04-23T15:31:24.168" v="1778" actId="20577"/>
        <pc:sldMkLst>
          <pc:docMk/>
          <pc:sldMk cId="655325204" sldId="274"/>
        </pc:sldMkLst>
        <pc:spChg chg="mod">
          <ac:chgData name="Maria Heffernan" userId="4d9eba02-b8e8-4648-a199-ce89b84b8b1e" providerId="ADAL" clId="{40E51EA0-08D1-49C5-ACBA-B6A133854599}" dt="2022-04-23T15:28:00.765" v="1410" actId="20577"/>
          <ac:spMkLst>
            <pc:docMk/>
            <pc:sldMk cId="655325204" sldId="274"/>
            <ac:spMk id="2" creationId="{AAC7E7F0-B5B2-45B6-9E18-521F596F1B17}"/>
          </ac:spMkLst>
        </pc:spChg>
        <pc:spChg chg="mod">
          <ac:chgData name="Maria Heffernan" userId="4d9eba02-b8e8-4648-a199-ce89b84b8b1e" providerId="ADAL" clId="{40E51EA0-08D1-49C5-ACBA-B6A133854599}" dt="2022-04-23T15:31:24.168" v="1778" actId="20577"/>
          <ac:spMkLst>
            <pc:docMk/>
            <pc:sldMk cId="655325204" sldId="274"/>
            <ac:spMk id="3" creationId="{F72C4919-5FFF-48F4-9FB1-6B1530EBE100}"/>
          </ac:spMkLst>
        </pc:spChg>
      </pc:sldChg>
    </pc:docChg>
  </pc:docChgLst>
</pc:chgInfo>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CB1C5E8-151D-432E-95DC-8DBD01AE92C6}"/>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endParaRPr lang="en-GB"/>
          </a:p>
        </p:txBody>
      </p:sp>
      <p:sp>
        <p:nvSpPr>
          <p:cNvPr id="3" name="Subtitle 2">
            <a:extLst>
              <a:ext uri="{FF2B5EF4-FFF2-40B4-BE49-F238E27FC236}">
                <a16:creationId xmlns:a16="http://schemas.microsoft.com/office/drawing/2014/main" id="{10B32E81-BA1F-4508-83AF-910FC503E05D}"/>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GB"/>
          </a:p>
        </p:txBody>
      </p:sp>
      <p:sp>
        <p:nvSpPr>
          <p:cNvPr id="4" name="Date Placeholder 3">
            <a:extLst>
              <a:ext uri="{FF2B5EF4-FFF2-40B4-BE49-F238E27FC236}">
                <a16:creationId xmlns:a16="http://schemas.microsoft.com/office/drawing/2014/main" id="{7AD3BF8E-C28D-42F5-A2EB-7B1FCE0BBA65}"/>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5" name="Footer Placeholder 4">
            <a:extLst>
              <a:ext uri="{FF2B5EF4-FFF2-40B4-BE49-F238E27FC236}">
                <a16:creationId xmlns:a16="http://schemas.microsoft.com/office/drawing/2014/main" id="{1F3F190D-3551-404B-A274-61D3A8C8849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BBC4319-3BB8-4A0F-8215-35D85B5C397A}"/>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156565708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44AB9AF-76B6-476B-81D1-7AD52520BF80}"/>
              </a:ext>
            </a:extLst>
          </p:cNvPr>
          <p:cNvSpPr>
            <a:spLocks noGrp="1"/>
          </p:cNvSpPr>
          <p:nvPr>
            <p:ph type="title"/>
          </p:nvPr>
        </p:nvSpPr>
        <p:spPr/>
        <p:txBody>
          <a:bodyPr/>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8C78D53-77B2-4394-ACAA-916FBFCD15BD}"/>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84DD6E54-3219-4868-9BCC-213581EDC79B}"/>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5" name="Footer Placeholder 4">
            <a:extLst>
              <a:ext uri="{FF2B5EF4-FFF2-40B4-BE49-F238E27FC236}">
                <a16:creationId xmlns:a16="http://schemas.microsoft.com/office/drawing/2014/main" id="{0FCB25FB-4234-446E-B46B-E84DA4E26160}"/>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9979A397-BEB4-417B-9DBF-D61EE8E48232}"/>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243104159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DBB23C05-341F-4FFC-83FF-8CFE3F6879F2}"/>
              </a:ext>
            </a:extLst>
          </p:cNvPr>
          <p:cNvSpPr>
            <a:spLocks noGrp="1"/>
          </p:cNvSpPr>
          <p:nvPr>
            <p:ph type="title" orient="vert"/>
          </p:nvPr>
        </p:nvSpPr>
        <p:spPr>
          <a:xfrm>
            <a:off x="8724900" y="365125"/>
            <a:ext cx="2628900" cy="5811838"/>
          </a:xfrm>
        </p:spPr>
        <p:txBody>
          <a:bodyPr vert="eaVert"/>
          <a:lstStyle/>
          <a:p>
            <a:r>
              <a:rPr lang="en-US"/>
              <a:t>Click to edit Master title style</a:t>
            </a:r>
            <a:endParaRPr lang="en-GB"/>
          </a:p>
        </p:txBody>
      </p:sp>
      <p:sp>
        <p:nvSpPr>
          <p:cNvPr id="3" name="Vertical Text Placeholder 2">
            <a:extLst>
              <a:ext uri="{FF2B5EF4-FFF2-40B4-BE49-F238E27FC236}">
                <a16:creationId xmlns:a16="http://schemas.microsoft.com/office/drawing/2014/main" id="{DABD5B47-000B-4548-9E1E-9369B1070599}"/>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47F87C0F-57AC-4BE4-AEA9-F2BB1DF51E75}"/>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5" name="Footer Placeholder 4">
            <a:extLst>
              <a:ext uri="{FF2B5EF4-FFF2-40B4-BE49-F238E27FC236}">
                <a16:creationId xmlns:a16="http://schemas.microsoft.com/office/drawing/2014/main" id="{6435E2CA-B991-4EBD-826C-73517226317D}"/>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F63CEFC9-8A51-452A-897C-3718BDFD601C}"/>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27068008"/>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E9D35E1-A0A7-4965-A4E5-8D5E25159B57}"/>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9712ABE9-B1F6-44CE-936C-B90B326A60C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A37FACD9-C8FC-401A-8A6D-3D99C77A3101}"/>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5" name="Footer Placeholder 4">
            <a:extLst>
              <a:ext uri="{FF2B5EF4-FFF2-40B4-BE49-F238E27FC236}">
                <a16:creationId xmlns:a16="http://schemas.microsoft.com/office/drawing/2014/main" id="{73CB47D2-4C70-447E-BD7F-53272946EFA7}"/>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2AEF53DD-3DD3-4245-944C-B00F8B7A04AA}"/>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20086032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9657065-5C50-4B85-9CC8-54DD9D1CEC59}"/>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endParaRPr lang="en-GB"/>
          </a:p>
        </p:txBody>
      </p:sp>
      <p:sp>
        <p:nvSpPr>
          <p:cNvPr id="3" name="Text Placeholder 2">
            <a:extLst>
              <a:ext uri="{FF2B5EF4-FFF2-40B4-BE49-F238E27FC236}">
                <a16:creationId xmlns:a16="http://schemas.microsoft.com/office/drawing/2014/main" id="{24C4797B-CBAD-459D-959B-2754173A6856}"/>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21E971DD-E1D5-4A23-94FD-75A22E4CF516}"/>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5" name="Footer Placeholder 4">
            <a:extLst>
              <a:ext uri="{FF2B5EF4-FFF2-40B4-BE49-F238E27FC236}">
                <a16:creationId xmlns:a16="http://schemas.microsoft.com/office/drawing/2014/main" id="{3EA7BD40-7275-4960-A01B-F2D3E1F68C96}"/>
              </a:ext>
            </a:extLst>
          </p:cNvPr>
          <p:cNvSpPr>
            <a:spLocks noGrp="1"/>
          </p:cNvSpPr>
          <p:nvPr>
            <p:ph type="ftr" sz="quarter" idx="11"/>
          </p:nvPr>
        </p:nvSpPr>
        <p:spPr/>
        <p:txBody>
          <a:bodyPr/>
          <a:lstStyle/>
          <a:p>
            <a:endParaRPr lang="en-GB"/>
          </a:p>
        </p:txBody>
      </p:sp>
      <p:sp>
        <p:nvSpPr>
          <p:cNvPr id="6" name="Slide Number Placeholder 5">
            <a:extLst>
              <a:ext uri="{FF2B5EF4-FFF2-40B4-BE49-F238E27FC236}">
                <a16:creationId xmlns:a16="http://schemas.microsoft.com/office/drawing/2014/main" id="{3673AFB9-EC07-4626-A982-D94FC5F063A7}"/>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4886833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FD72B37-8913-4B70-9A1E-7ED10B52233F}"/>
              </a:ext>
            </a:extLst>
          </p:cNvPr>
          <p:cNvSpPr>
            <a:spLocks noGrp="1"/>
          </p:cNvSpPr>
          <p:nvPr>
            <p:ph type="title"/>
          </p:nvPr>
        </p:nvSpPr>
        <p:spPr/>
        <p:txBody>
          <a:bodyPr/>
          <a:lstStyle/>
          <a:p>
            <a:r>
              <a:rPr lang="en-US"/>
              <a:t>Click to edit Master title style</a:t>
            </a:r>
            <a:endParaRPr lang="en-GB"/>
          </a:p>
        </p:txBody>
      </p:sp>
      <p:sp>
        <p:nvSpPr>
          <p:cNvPr id="3" name="Content Placeholder 2">
            <a:extLst>
              <a:ext uri="{FF2B5EF4-FFF2-40B4-BE49-F238E27FC236}">
                <a16:creationId xmlns:a16="http://schemas.microsoft.com/office/drawing/2014/main" id="{87AC5DF2-3A73-4E8A-9FC2-8D6C7803DCC3}"/>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a:extLst>
              <a:ext uri="{FF2B5EF4-FFF2-40B4-BE49-F238E27FC236}">
                <a16:creationId xmlns:a16="http://schemas.microsoft.com/office/drawing/2014/main" id="{A0F8E045-22E2-4AED-8960-362C42F60211}"/>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a:extLst>
              <a:ext uri="{FF2B5EF4-FFF2-40B4-BE49-F238E27FC236}">
                <a16:creationId xmlns:a16="http://schemas.microsoft.com/office/drawing/2014/main" id="{60B5F37B-D8B8-4D17-965E-E2FDA5E4FB93}"/>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6" name="Footer Placeholder 5">
            <a:extLst>
              <a:ext uri="{FF2B5EF4-FFF2-40B4-BE49-F238E27FC236}">
                <a16:creationId xmlns:a16="http://schemas.microsoft.com/office/drawing/2014/main" id="{7C520608-89E2-4667-B943-47C21C44AB11}"/>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A3DE3842-D601-4DB4-947B-CA857B68DDCA}"/>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272969634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29918D5-E3F7-43FD-B70C-852906FB29D1}"/>
              </a:ext>
            </a:extLst>
          </p:cNvPr>
          <p:cNvSpPr>
            <a:spLocks noGrp="1"/>
          </p:cNvSpPr>
          <p:nvPr>
            <p:ph type="title"/>
          </p:nvPr>
        </p:nvSpPr>
        <p:spPr>
          <a:xfrm>
            <a:off x="839788" y="365125"/>
            <a:ext cx="10515600" cy="1325563"/>
          </a:xfrm>
        </p:spPr>
        <p:txBody>
          <a:bodyPr/>
          <a:lstStyle/>
          <a:p>
            <a:r>
              <a:rPr lang="en-US"/>
              <a:t>Click to edit Master title style</a:t>
            </a:r>
            <a:endParaRPr lang="en-GB"/>
          </a:p>
        </p:txBody>
      </p:sp>
      <p:sp>
        <p:nvSpPr>
          <p:cNvPr id="3" name="Text Placeholder 2">
            <a:extLst>
              <a:ext uri="{FF2B5EF4-FFF2-40B4-BE49-F238E27FC236}">
                <a16:creationId xmlns:a16="http://schemas.microsoft.com/office/drawing/2014/main" id="{B04E81F6-C41A-4050-882F-1B8458901C23}"/>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2CABC51-C990-47EA-B3D4-ED5606C6BDFE}"/>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a:extLst>
              <a:ext uri="{FF2B5EF4-FFF2-40B4-BE49-F238E27FC236}">
                <a16:creationId xmlns:a16="http://schemas.microsoft.com/office/drawing/2014/main" id="{CC12F76E-4A5E-4D5E-8CCA-A5B6B566FC3F}"/>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7A7914C-8C9F-47DD-844C-85BB6071C7D1}"/>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a:extLst>
              <a:ext uri="{FF2B5EF4-FFF2-40B4-BE49-F238E27FC236}">
                <a16:creationId xmlns:a16="http://schemas.microsoft.com/office/drawing/2014/main" id="{37CEBC8E-C566-43EC-A0D9-F67132FAE612}"/>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8" name="Footer Placeholder 7">
            <a:extLst>
              <a:ext uri="{FF2B5EF4-FFF2-40B4-BE49-F238E27FC236}">
                <a16:creationId xmlns:a16="http://schemas.microsoft.com/office/drawing/2014/main" id="{8C7A8A19-6BC5-4DA6-A734-AA33C33F4347}"/>
              </a:ext>
            </a:extLst>
          </p:cNvPr>
          <p:cNvSpPr>
            <a:spLocks noGrp="1"/>
          </p:cNvSpPr>
          <p:nvPr>
            <p:ph type="ftr" sz="quarter" idx="11"/>
          </p:nvPr>
        </p:nvSpPr>
        <p:spPr/>
        <p:txBody>
          <a:bodyPr/>
          <a:lstStyle/>
          <a:p>
            <a:endParaRPr lang="en-GB"/>
          </a:p>
        </p:txBody>
      </p:sp>
      <p:sp>
        <p:nvSpPr>
          <p:cNvPr id="9" name="Slide Number Placeholder 8">
            <a:extLst>
              <a:ext uri="{FF2B5EF4-FFF2-40B4-BE49-F238E27FC236}">
                <a16:creationId xmlns:a16="http://schemas.microsoft.com/office/drawing/2014/main" id="{2CE2C0D3-BC7F-4618-90A2-7A3818B3DC5C}"/>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40174888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5A31A78C-2AA3-49C6-ADF3-8DDEF16B3D3E}"/>
              </a:ext>
            </a:extLst>
          </p:cNvPr>
          <p:cNvSpPr>
            <a:spLocks noGrp="1"/>
          </p:cNvSpPr>
          <p:nvPr>
            <p:ph type="title"/>
          </p:nvPr>
        </p:nvSpPr>
        <p:spPr/>
        <p:txBody>
          <a:bodyPr/>
          <a:lstStyle/>
          <a:p>
            <a:r>
              <a:rPr lang="en-US"/>
              <a:t>Click to edit Master title style</a:t>
            </a:r>
            <a:endParaRPr lang="en-GB"/>
          </a:p>
        </p:txBody>
      </p:sp>
      <p:sp>
        <p:nvSpPr>
          <p:cNvPr id="3" name="Date Placeholder 2">
            <a:extLst>
              <a:ext uri="{FF2B5EF4-FFF2-40B4-BE49-F238E27FC236}">
                <a16:creationId xmlns:a16="http://schemas.microsoft.com/office/drawing/2014/main" id="{597C7703-C092-45C0-9EC0-984FCBD89B79}"/>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4" name="Footer Placeholder 3">
            <a:extLst>
              <a:ext uri="{FF2B5EF4-FFF2-40B4-BE49-F238E27FC236}">
                <a16:creationId xmlns:a16="http://schemas.microsoft.com/office/drawing/2014/main" id="{F2AD19A1-7B51-494B-9E97-F848EA8316F6}"/>
              </a:ext>
            </a:extLst>
          </p:cNvPr>
          <p:cNvSpPr>
            <a:spLocks noGrp="1"/>
          </p:cNvSpPr>
          <p:nvPr>
            <p:ph type="ftr" sz="quarter" idx="11"/>
          </p:nvPr>
        </p:nvSpPr>
        <p:spPr/>
        <p:txBody>
          <a:bodyPr/>
          <a:lstStyle/>
          <a:p>
            <a:endParaRPr lang="en-GB"/>
          </a:p>
        </p:txBody>
      </p:sp>
      <p:sp>
        <p:nvSpPr>
          <p:cNvPr id="5" name="Slide Number Placeholder 4">
            <a:extLst>
              <a:ext uri="{FF2B5EF4-FFF2-40B4-BE49-F238E27FC236}">
                <a16:creationId xmlns:a16="http://schemas.microsoft.com/office/drawing/2014/main" id="{314F4C12-5BD8-4C56-813F-C72A95D21968}"/>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165059876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C33591E2-812C-4672-9716-E875BD27AE2B}"/>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3" name="Footer Placeholder 2">
            <a:extLst>
              <a:ext uri="{FF2B5EF4-FFF2-40B4-BE49-F238E27FC236}">
                <a16:creationId xmlns:a16="http://schemas.microsoft.com/office/drawing/2014/main" id="{8433ED57-8B0D-4AC0-85F0-5AB8D7F56A16}"/>
              </a:ext>
            </a:extLst>
          </p:cNvPr>
          <p:cNvSpPr>
            <a:spLocks noGrp="1"/>
          </p:cNvSpPr>
          <p:nvPr>
            <p:ph type="ftr" sz="quarter" idx="11"/>
          </p:nvPr>
        </p:nvSpPr>
        <p:spPr/>
        <p:txBody>
          <a:bodyPr/>
          <a:lstStyle/>
          <a:p>
            <a:endParaRPr lang="en-GB"/>
          </a:p>
        </p:txBody>
      </p:sp>
      <p:sp>
        <p:nvSpPr>
          <p:cNvPr id="4" name="Slide Number Placeholder 3">
            <a:extLst>
              <a:ext uri="{FF2B5EF4-FFF2-40B4-BE49-F238E27FC236}">
                <a16:creationId xmlns:a16="http://schemas.microsoft.com/office/drawing/2014/main" id="{7B428469-87AC-4A79-897B-1889F14F45FB}"/>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317461906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2BDBEEF-B569-4044-9375-3F8C5961CDA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Content Placeholder 2">
            <a:extLst>
              <a:ext uri="{FF2B5EF4-FFF2-40B4-BE49-F238E27FC236}">
                <a16:creationId xmlns:a16="http://schemas.microsoft.com/office/drawing/2014/main" id="{52178CEC-633E-4A35-89E5-9C05ED2810F6}"/>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Text Placeholder 3">
            <a:extLst>
              <a:ext uri="{FF2B5EF4-FFF2-40B4-BE49-F238E27FC236}">
                <a16:creationId xmlns:a16="http://schemas.microsoft.com/office/drawing/2014/main" id="{49028D69-2A95-4398-9EDD-35DBC27115F3}"/>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271E955-AA41-43FB-AF6F-CE79F7C0E8EC}"/>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6" name="Footer Placeholder 5">
            <a:extLst>
              <a:ext uri="{FF2B5EF4-FFF2-40B4-BE49-F238E27FC236}">
                <a16:creationId xmlns:a16="http://schemas.microsoft.com/office/drawing/2014/main" id="{70BB64D7-DFBA-4977-BAA6-7295901D33EF}"/>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5696580A-DE57-4FAD-AFF6-B4FB99E227EA}"/>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752164210"/>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31B33BC-D038-4383-BC66-485930E84F25}"/>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endParaRPr lang="en-GB"/>
          </a:p>
        </p:txBody>
      </p:sp>
      <p:sp>
        <p:nvSpPr>
          <p:cNvPr id="3" name="Picture Placeholder 2">
            <a:extLst>
              <a:ext uri="{FF2B5EF4-FFF2-40B4-BE49-F238E27FC236}">
                <a16:creationId xmlns:a16="http://schemas.microsoft.com/office/drawing/2014/main" id="{985CCBF5-1F65-4FF6-823B-9051292A3801}"/>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GB"/>
          </a:p>
        </p:txBody>
      </p:sp>
      <p:sp>
        <p:nvSpPr>
          <p:cNvPr id="4" name="Text Placeholder 3">
            <a:extLst>
              <a:ext uri="{FF2B5EF4-FFF2-40B4-BE49-F238E27FC236}">
                <a16:creationId xmlns:a16="http://schemas.microsoft.com/office/drawing/2014/main" id="{FE83ECA4-2A1A-42EE-BAC7-C2B127DC6B70}"/>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3BE0752E-3A15-4ECC-BC5F-4BC9497D6F5A}"/>
              </a:ext>
            </a:extLst>
          </p:cNvPr>
          <p:cNvSpPr>
            <a:spLocks noGrp="1"/>
          </p:cNvSpPr>
          <p:nvPr>
            <p:ph type="dt" sz="half" idx="10"/>
          </p:nvPr>
        </p:nvSpPr>
        <p:spPr/>
        <p:txBody>
          <a:bodyPr/>
          <a:lstStyle/>
          <a:p>
            <a:fld id="{45F94708-E107-4EDD-A468-48F442A86C7B}" type="datetimeFigureOut">
              <a:rPr lang="en-GB" smtClean="0"/>
              <a:t>24/04/2022</a:t>
            </a:fld>
            <a:endParaRPr lang="en-GB"/>
          </a:p>
        </p:txBody>
      </p:sp>
      <p:sp>
        <p:nvSpPr>
          <p:cNvPr id="6" name="Footer Placeholder 5">
            <a:extLst>
              <a:ext uri="{FF2B5EF4-FFF2-40B4-BE49-F238E27FC236}">
                <a16:creationId xmlns:a16="http://schemas.microsoft.com/office/drawing/2014/main" id="{0DB4C256-476A-472E-AB65-ED554975BE1E}"/>
              </a:ext>
            </a:extLst>
          </p:cNvPr>
          <p:cNvSpPr>
            <a:spLocks noGrp="1"/>
          </p:cNvSpPr>
          <p:nvPr>
            <p:ph type="ftr" sz="quarter" idx="11"/>
          </p:nvPr>
        </p:nvSpPr>
        <p:spPr/>
        <p:txBody>
          <a:bodyPr/>
          <a:lstStyle/>
          <a:p>
            <a:endParaRPr lang="en-GB"/>
          </a:p>
        </p:txBody>
      </p:sp>
      <p:sp>
        <p:nvSpPr>
          <p:cNvPr id="7" name="Slide Number Placeholder 6">
            <a:extLst>
              <a:ext uri="{FF2B5EF4-FFF2-40B4-BE49-F238E27FC236}">
                <a16:creationId xmlns:a16="http://schemas.microsoft.com/office/drawing/2014/main" id="{F197CD17-621B-4DAB-9355-A05E848FFE7B}"/>
              </a:ext>
            </a:extLst>
          </p:cNvPr>
          <p:cNvSpPr>
            <a:spLocks noGrp="1"/>
          </p:cNvSpPr>
          <p:nvPr>
            <p:ph type="sldNum" sz="quarter" idx="12"/>
          </p:nvPr>
        </p:nvSpPr>
        <p:spPr/>
        <p:txBody>
          <a:bodyPr/>
          <a:lstStyle/>
          <a:p>
            <a:fld id="{0CDC891D-A0A0-4435-A4CC-74EE4031E0CF}" type="slidenum">
              <a:rPr lang="en-GB" smtClean="0"/>
              <a:t>‹#›</a:t>
            </a:fld>
            <a:endParaRPr lang="en-GB"/>
          </a:p>
        </p:txBody>
      </p:sp>
    </p:spTree>
    <p:extLst>
      <p:ext uri="{BB962C8B-B14F-4D97-AF65-F5344CB8AC3E}">
        <p14:creationId xmlns:p14="http://schemas.microsoft.com/office/powerpoint/2010/main" val="4251421118"/>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75EF978E-12E1-4472-9528-DBF8D01DFE0F}"/>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endParaRPr lang="en-GB"/>
          </a:p>
        </p:txBody>
      </p:sp>
      <p:sp>
        <p:nvSpPr>
          <p:cNvPr id="3" name="Text Placeholder 2">
            <a:extLst>
              <a:ext uri="{FF2B5EF4-FFF2-40B4-BE49-F238E27FC236}">
                <a16:creationId xmlns:a16="http://schemas.microsoft.com/office/drawing/2014/main" id="{6FE05B58-D879-4058-AE5C-5307980DE419}"/>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a:extLst>
              <a:ext uri="{FF2B5EF4-FFF2-40B4-BE49-F238E27FC236}">
                <a16:creationId xmlns:a16="http://schemas.microsoft.com/office/drawing/2014/main" id="{B54096AC-A64A-4082-A2B3-4C835431036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5F94708-E107-4EDD-A468-48F442A86C7B}" type="datetimeFigureOut">
              <a:rPr lang="en-GB" smtClean="0"/>
              <a:t>24/04/2022</a:t>
            </a:fld>
            <a:endParaRPr lang="en-GB"/>
          </a:p>
        </p:txBody>
      </p:sp>
      <p:sp>
        <p:nvSpPr>
          <p:cNvPr id="5" name="Footer Placeholder 4">
            <a:extLst>
              <a:ext uri="{FF2B5EF4-FFF2-40B4-BE49-F238E27FC236}">
                <a16:creationId xmlns:a16="http://schemas.microsoft.com/office/drawing/2014/main" id="{5AE82603-829A-4728-ABB1-FE7270108BD0}"/>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GB"/>
          </a:p>
        </p:txBody>
      </p:sp>
      <p:sp>
        <p:nvSpPr>
          <p:cNvPr id="6" name="Slide Number Placeholder 5">
            <a:extLst>
              <a:ext uri="{FF2B5EF4-FFF2-40B4-BE49-F238E27FC236}">
                <a16:creationId xmlns:a16="http://schemas.microsoft.com/office/drawing/2014/main" id="{FD3E51A6-B1B0-4EC3-8AEB-E6F60875E9F9}"/>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CDC891D-A0A0-4435-A4CC-74EE4031E0CF}" type="slidenum">
              <a:rPr lang="en-GB" smtClean="0"/>
              <a:t>‹#›</a:t>
            </a:fld>
            <a:endParaRPr lang="en-GB"/>
          </a:p>
        </p:txBody>
      </p:sp>
    </p:spTree>
    <p:extLst>
      <p:ext uri="{BB962C8B-B14F-4D97-AF65-F5344CB8AC3E}">
        <p14:creationId xmlns:p14="http://schemas.microsoft.com/office/powerpoint/2010/main" val="759358621"/>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AE96186-4B7B-452E-8A2C-2382273BB720}"/>
              </a:ext>
            </a:extLst>
          </p:cNvPr>
          <p:cNvSpPr>
            <a:spLocks noGrp="1"/>
          </p:cNvSpPr>
          <p:nvPr>
            <p:ph type="ctrTitle"/>
          </p:nvPr>
        </p:nvSpPr>
        <p:spPr/>
        <p:txBody>
          <a:bodyPr/>
          <a:lstStyle/>
          <a:p>
            <a:r>
              <a:rPr lang="en-GB" dirty="0"/>
              <a:t>Strategy Assignment</a:t>
            </a:r>
          </a:p>
        </p:txBody>
      </p:sp>
      <p:sp>
        <p:nvSpPr>
          <p:cNvPr id="3" name="Subtitle 2">
            <a:extLst>
              <a:ext uri="{FF2B5EF4-FFF2-40B4-BE49-F238E27FC236}">
                <a16:creationId xmlns:a16="http://schemas.microsoft.com/office/drawing/2014/main" id="{F626AD17-30BB-4F11-97B8-86239688D2EE}"/>
              </a:ext>
            </a:extLst>
          </p:cNvPr>
          <p:cNvSpPr>
            <a:spLocks noGrp="1"/>
          </p:cNvSpPr>
          <p:nvPr>
            <p:ph type="subTitle" idx="1"/>
          </p:nvPr>
        </p:nvSpPr>
        <p:spPr/>
        <p:txBody>
          <a:bodyPr>
            <a:normAutofit lnSpcReduction="10000"/>
          </a:bodyPr>
          <a:lstStyle/>
          <a:p>
            <a:r>
              <a:rPr lang="en-GB" dirty="0"/>
              <a:t>Submission 15.00 on 25/6/22</a:t>
            </a:r>
          </a:p>
          <a:p>
            <a:r>
              <a:rPr lang="en-GB" dirty="0"/>
              <a:t>Title  Does XXXX have the correct strategy for todays environment?</a:t>
            </a:r>
            <a:endParaRPr lang="en-GB" sz="1800" dirty="0">
              <a:effectLst/>
              <a:latin typeface="Times New Roman" panose="02020603050405020304" pitchFamily="18" charset="0"/>
              <a:ea typeface="Times New Roman" panose="02020603050405020304" pitchFamily="18" charset="0"/>
            </a:endParaRPr>
          </a:p>
          <a:p>
            <a:r>
              <a:rPr lang="en-GB" dirty="0"/>
              <a:t>Format: Formal Business Report</a:t>
            </a:r>
          </a:p>
          <a:p>
            <a:r>
              <a:rPr lang="en-GB" dirty="0"/>
              <a:t>4500 words</a:t>
            </a:r>
          </a:p>
        </p:txBody>
      </p:sp>
    </p:spTree>
    <p:extLst>
      <p:ext uri="{BB962C8B-B14F-4D97-AF65-F5344CB8AC3E}">
        <p14:creationId xmlns:p14="http://schemas.microsoft.com/office/powerpoint/2010/main" val="1099878743"/>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C7E7F0-B5B2-45B6-9E18-521F596F1B17}"/>
              </a:ext>
            </a:extLst>
          </p:cNvPr>
          <p:cNvSpPr>
            <a:spLocks noGrp="1"/>
          </p:cNvSpPr>
          <p:nvPr>
            <p:ph type="title"/>
          </p:nvPr>
        </p:nvSpPr>
        <p:spPr/>
        <p:txBody>
          <a:bodyPr/>
          <a:lstStyle/>
          <a:p>
            <a:r>
              <a:rPr lang="en-GB" dirty="0"/>
              <a:t>What question is the report attempting to answer?</a:t>
            </a:r>
          </a:p>
        </p:txBody>
      </p:sp>
      <p:sp>
        <p:nvSpPr>
          <p:cNvPr id="3" name="Content Placeholder 2">
            <a:extLst>
              <a:ext uri="{FF2B5EF4-FFF2-40B4-BE49-F238E27FC236}">
                <a16:creationId xmlns:a16="http://schemas.microsoft.com/office/drawing/2014/main" id="{F72C4919-5FFF-48F4-9FB1-6B1530EBE100}"/>
              </a:ext>
            </a:extLst>
          </p:cNvPr>
          <p:cNvSpPr>
            <a:spLocks noGrp="1"/>
          </p:cNvSpPr>
          <p:nvPr>
            <p:ph idx="1"/>
          </p:nvPr>
        </p:nvSpPr>
        <p:spPr/>
        <p:txBody>
          <a:bodyPr/>
          <a:lstStyle/>
          <a:p>
            <a:r>
              <a:rPr lang="en-GB" dirty="0"/>
              <a:t>The report should clearly explain to the reader whether the organisation strategy is :</a:t>
            </a:r>
          </a:p>
          <a:p>
            <a:r>
              <a:rPr lang="en-GB" dirty="0"/>
              <a:t>Achieving strategic fit with its environment </a:t>
            </a:r>
          </a:p>
          <a:p>
            <a:r>
              <a:rPr lang="en-GB" dirty="0"/>
              <a:t>Or</a:t>
            </a:r>
          </a:p>
          <a:p>
            <a:r>
              <a:rPr lang="en-GB" dirty="0"/>
              <a:t>Working towards strategic drift between its direction and the required environment needs.  This will cause gaps in the strategy and provide competitors with </a:t>
            </a:r>
            <a:r>
              <a:rPr lang="en-GB"/>
              <a:t>an opportunity.</a:t>
            </a:r>
          </a:p>
        </p:txBody>
      </p:sp>
    </p:spTree>
    <p:extLst>
      <p:ext uri="{BB962C8B-B14F-4D97-AF65-F5344CB8AC3E}">
        <p14:creationId xmlns:p14="http://schemas.microsoft.com/office/powerpoint/2010/main" val="65532520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61A07CF-D53D-48E4-BAEF-2DA4841BF8A9}"/>
              </a:ext>
            </a:extLst>
          </p:cNvPr>
          <p:cNvSpPr>
            <a:spLocks noGrp="1"/>
          </p:cNvSpPr>
          <p:nvPr>
            <p:ph type="title"/>
          </p:nvPr>
        </p:nvSpPr>
        <p:spPr/>
        <p:txBody>
          <a:bodyPr/>
          <a:lstStyle/>
          <a:p>
            <a:r>
              <a:rPr lang="en-GB" dirty="0"/>
              <a:t>Report Format</a:t>
            </a:r>
          </a:p>
        </p:txBody>
      </p:sp>
      <p:sp>
        <p:nvSpPr>
          <p:cNvPr id="3" name="Content Placeholder 2">
            <a:extLst>
              <a:ext uri="{FF2B5EF4-FFF2-40B4-BE49-F238E27FC236}">
                <a16:creationId xmlns:a16="http://schemas.microsoft.com/office/drawing/2014/main" id="{A2A2C6B7-A1A4-4B2A-9159-E462E137494F}"/>
              </a:ext>
            </a:extLst>
          </p:cNvPr>
          <p:cNvSpPr>
            <a:spLocks noGrp="1"/>
          </p:cNvSpPr>
          <p:nvPr>
            <p:ph idx="1"/>
          </p:nvPr>
        </p:nvSpPr>
        <p:spPr/>
        <p:txBody>
          <a:bodyPr/>
          <a:lstStyle/>
          <a:p>
            <a:r>
              <a:rPr lang="en-GB" dirty="0"/>
              <a:t>Executive Summary</a:t>
            </a:r>
          </a:p>
          <a:p>
            <a:r>
              <a:rPr lang="en-GB" dirty="0"/>
              <a:t>1.0 Introduction</a:t>
            </a:r>
          </a:p>
          <a:p>
            <a:r>
              <a:rPr lang="en-GB" dirty="0"/>
              <a:t>2.0 Findings- Task 1-3</a:t>
            </a:r>
          </a:p>
          <a:p>
            <a:r>
              <a:rPr lang="en-GB" dirty="0"/>
              <a:t>3.0 Conclusion- Task 4</a:t>
            </a:r>
          </a:p>
          <a:p>
            <a:r>
              <a:rPr lang="en-GB" dirty="0"/>
              <a:t>Appendices- To include your analysis using the  strategic models </a:t>
            </a:r>
            <a:r>
              <a:rPr lang="en-GB" dirty="0" err="1"/>
              <a:t>i.e</a:t>
            </a:r>
            <a:r>
              <a:rPr lang="en-GB" dirty="0"/>
              <a:t> PESTLE etc.</a:t>
            </a:r>
          </a:p>
          <a:p>
            <a:r>
              <a:rPr lang="en-GB" dirty="0"/>
              <a:t>Reference List</a:t>
            </a:r>
          </a:p>
        </p:txBody>
      </p:sp>
    </p:spTree>
    <p:extLst>
      <p:ext uri="{BB962C8B-B14F-4D97-AF65-F5344CB8AC3E}">
        <p14:creationId xmlns:p14="http://schemas.microsoft.com/office/powerpoint/2010/main" val="840537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0926A8C-B06E-49D1-86DF-26FD898E628F}"/>
              </a:ext>
            </a:extLst>
          </p:cNvPr>
          <p:cNvSpPr>
            <a:spLocks noGrp="1"/>
          </p:cNvSpPr>
          <p:nvPr>
            <p:ph type="title"/>
          </p:nvPr>
        </p:nvSpPr>
        <p:spPr/>
        <p:txBody>
          <a:bodyPr/>
          <a:lstStyle/>
          <a:p>
            <a:r>
              <a:rPr lang="en-GB" dirty="0"/>
              <a:t>Task 1-A draft of this is to be submitted by email by 9/5/22</a:t>
            </a:r>
          </a:p>
        </p:txBody>
      </p:sp>
      <p:sp>
        <p:nvSpPr>
          <p:cNvPr id="3" name="Content Placeholder 2">
            <a:extLst>
              <a:ext uri="{FF2B5EF4-FFF2-40B4-BE49-F238E27FC236}">
                <a16:creationId xmlns:a16="http://schemas.microsoft.com/office/drawing/2014/main" id="{ABBC997A-974A-4067-92F8-3832BEFBDB05}"/>
              </a:ext>
            </a:extLst>
          </p:cNvPr>
          <p:cNvSpPr>
            <a:spLocks noGrp="1"/>
          </p:cNvSpPr>
          <p:nvPr>
            <p:ph idx="1"/>
          </p:nvPr>
        </p:nvSpPr>
        <p:spPr/>
        <p:txBody>
          <a:bodyPr>
            <a:normAutofit fontScale="92500" lnSpcReduction="20000"/>
          </a:bodyPr>
          <a:lstStyle/>
          <a:p>
            <a:pPr marL="0" indent="0">
              <a:buNone/>
            </a:pPr>
            <a:r>
              <a:rPr lang="en-GB" sz="2600" dirty="0"/>
              <a:t>Introduction to organisation- </a:t>
            </a:r>
          </a:p>
          <a:p>
            <a:r>
              <a:rPr lang="en-GB" sz="2600" dirty="0"/>
              <a:t>Including  the historical development of the organisation but concentrating on its strategic development over the last 5 years </a:t>
            </a:r>
          </a:p>
          <a:p>
            <a:r>
              <a:rPr lang="en-GB" sz="2600" dirty="0"/>
              <a:t>Identify the vision/mission statements of the organisation- have these changed over time - why </a:t>
            </a:r>
          </a:p>
          <a:p>
            <a:r>
              <a:rPr lang="en-GB" sz="2600" dirty="0"/>
              <a:t>Who owns the organisation – discuss if has been owned by another organisation previously and why this changed, does it operate as a whole or are there SBU’s (Strategic Business Units) </a:t>
            </a:r>
          </a:p>
          <a:p>
            <a:r>
              <a:rPr lang="en-GB" sz="2600" dirty="0"/>
              <a:t>What profit/loss has it made in 2021/22 </a:t>
            </a:r>
          </a:p>
          <a:p>
            <a:r>
              <a:rPr lang="en-GB" sz="2600" dirty="0"/>
              <a:t>What is its market share </a:t>
            </a:r>
          </a:p>
          <a:p>
            <a:r>
              <a:rPr lang="en-GB" sz="2600" dirty="0"/>
              <a:t>Who are the major stakeholders – particularly financial.</a:t>
            </a:r>
          </a:p>
          <a:p>
            <a:r>
              <a:rPr lang="en-GB" sz="2600" b="1" dirty="0"/>
              <a:t>Remember</a:t>
            </a:r>
            <a:r>
              <a:rPr lang="en-GB" sz="2600" dirty="0"/>
              <a:t> this task is a ‘critical’ review of this information so needs to be supported with theoretical/organisation evidence, citations…</a:t>
            </a:r>
          </a:p>
          <a:p>
            <a:endParaRPr lang="en-GB" dirty="0"/>
          </a:p>
        </p:txBody>
      </p:sp>
    </p:spTree>
    <p:extLst>
      <p:ext uri="{BB962C8B-B14F-4D97-AF65-F5344CB8AC3E}">
        <p14:creationId xmlns:p14="http://schemas.microsoft.com/office/powerpoint/2010/main" val="244261171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EBBFFA88-2380-4F2B-B3A7-C5D9285BBF9F}"/>
              </a:ext>
            </a:extLst>
          </p:cNvPr>
          <p:cNvSpPr>
            <a:spLocks noGrp="1"/>
          </p:cNvSpPr>
          <p:nvPr>
            <p:ph type="title"/>
          </p:nvPr>
        </p:nvSpPr>
        <p:spPr/>
        <p:txBody>
          <a:bodyPr/>
          <a:lstStyle/>
          <a:p>
            <a:r>
              <a:rPr lang="en-GB" dirty="0"/>
              <a:t>Task 2</a:t>
            </a:r>
          </a:p>
        </p:txBody>
      </p:sp>
      <p:sp>
        <p:nvSpPr>
          <p:cNvPr id="3" name="Content Placeholder 2">
            <a:extLst>
              <a:ext uri="{FF2B5EF4-FFF2-40B4-BE49-F238E27FC236}">
                <a16:creationId xmlns:a16="http://schemas.microsoft.com/office/drawing/2014/main" id="{1249E33B-EC75-48B9-8947-515D46A6351D}"/>
              </a:ext>
            </a:extLst>
          </p:cNvPr>
          <p:cNvSpPr>
            <a:spLocks noGrp="1"/>
          </p:cNvSpPr>
          <p:nvPr>
            <p:ph idx="1"/>
          </p:nvPr>
        </p:nvSpPr>
        <p:spPr/>
        <p:txBody>
          <a:bodyPr/>
          <a:lstStyle/>
          <a:p>
            <a:r>
              <a:rPr lang="en-GB" dirty="0"/>
              <a:t>Undertake a strategic analysis using the models examined during the module. </a:t>
            </a:r>
            <a:r>
              <a:rPr lang="en-GB" dirty="0" err="1"/>
              <a:t>i.e</a:t>
            </a:r>
            <a:r>
              <a:rPr lang="en-GB" dirty="0"/>
              <a:t> SWOT,PESTLE, 5 Forces, Porters Generic, BCG, Stakeholder analysis.(place the models in the appendices of the report)</a:t>
            </a:r>
          </a:p>
          <a:p>
            <a:r>
              <a:rPr lang="en-GB" dirty="0"/>
              <a:t>Based on this evaluation construct an analysis which discusses where the organisation is now.  You could construct this analysis by looking at what influences the organisation when deciding on their strategic options and drivers- Market forces (based on information gained from </a:t>
            </a:r>
            <a:r>
              <a:rPr lang="en-GB" dirty="0" err="1"/>
              <a:t>i.e</a:t>
            </a:r>
            <a:r>
              <a:rPr lang="en-GB" dirty="0"/>
              <a:t> PESTLE, 5 forces etc) or Stakeholder influence based on information from </a:t>
            </a:r>
            <a:r>
              <a:rPr lang="en-GB" dirty="0" err="1"/>
              <a:t>i.e</a:t>
            </a:r>
            <a:r>
              <a:rPr lang="en-GB" dirty="0"/>
              <a:t> Stakeholder analysis, Porters Generic.</a:t>
            </a:r>
          </a:p>
          <a:p>
            <a:endParaRPr lang="en-GB" dirty="0"/>
          </a:p>
        </p:txBody>
      </p:sp>
    </p:spTree>
    <p:extLst>
      <p:ext uri="{BB962C8B-B14F-4D97-AF65-F5344CB8AC3E}">
        <p14:creationId xmlns:p14="http://schemas.microsoft.com/office/powerpoint/2010/main" val="365917337"/>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280E2AC-E312-4E2D-941B-02A56D3B157D}"/>
              </a:ext>
            </a:extLst>
          </p:cNvPr>
          <p:cNvSpPr>
            <a:spLocks noGrp="1"/>
          </p:cNvSpPr>
          <p:nvPr>
            <p:ph type="title"/>
          </p:nvPr>
        </p:nvSpPr>
        <p:spPr/>
        <p:txBody>
          <a:bodyPr/>
          <a:lstStyle/>
          <a:p>
            <a:r>
              <a:rPr lang="en-GB" dirty="0"/>
              <a:t>Identify  Influences</a:t>
            </a:r>
          </a:p>
        </p:txBody>
      </p:sp>
      <p:sp>
        <p:nvSpPr>
          <p:cNvPr id="3" name="Content Placeholder 2">
            <a:extLst>
              <a:ext uri="{FF2B5EF4-FFF2-40B4-BE49-F238E27FC236}">
                <a16:creationId xmlns:a16="http://schemas.microsoft.com/office/drawing/2014/main" id="{67491E6F-03D0-449E-925D-D40B8A1E73AA}"/>
              </a:ext>
            </a:extLst>
          </p:cNvPr>
          <p:cNvSpPr>
            <a:spLocks noGrp="1"/>
          </p:cNvSpPr>
          <p:nvPr>
            <p:ph idx="1"/>
          </p:nvPr>
        </p:nvSpPr>
        <p:spPr/>
        <p:txBody>
          <a:bodyPr/>
          <a:lstStyle/>
          <a:p>
            <a:r>
              <a:rPr lang="en-GB" dirty="0"/>
              <a:t>These influences  can take the organisation away from its </a:t>
            </a:r>
            <a:r>
              <a:rPr lang="en-GB" dirty="0" err="1"/>
              <a:t>delibrate</a:t>
            </a:r>
            <a:r>
              <a:rPr lang="en-GB" dirty="0"/>
              <a:t> strategy  to an emergent one (as can PESTLE) as market forces change organisation drivers must too. Organisation products and SBU’s strategy may need to change direction. </a:t>
            </a:r>
          </a:p>
          <a:p>
            <a:r>
              <a:rPr lang="en-GB" dirty="0"/>
              <a:t>Market growth might change due to the economy, political environment etc thus causing </a:t>
            </a:r>
            <a:r>
              <a:rPr lang="en-GB" dirty="0" err="1"/>
              <a:t>i.e</a:t>
            </a:r>
            <a:r>
              <a:rPr lang="en-GB" dirty="0"/>
              <a:t>  market decline/increase – example Pfizer, Disney, Proctor and Gamble  and Covid 19 .</a:t>
            </a:r>
          </a:p>
        </p:txBody>
      </p:sp>
    </p:spTree>
    <p:extLst>
      <p:ext uri="{BB962C8B-B14F-4D97-AF65-F5344CB8AC3E}">
        <p14:creationId xmlns:p14="http://schemas.microsoft.com/office/powerpoint/2010/main" val="186485223"/>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9C4B2AA-6752-47AC-8F52-DEFE4CE0E730}"/>
              </a:ext>
            </a:extLst>
          </p:cNvPr>
          <p:cNvSpPr>
            <a:spLocks noGrp="1"/>
          </p:cNvSpPr>
          <p:nvPr>
            <p:ph type="title"/>
          </p:nvPr>
        </p:nvSpPr>
        <p:spPr/>
        <p:txBody>
          <a:bodyPr/>
          <a:lstStyle/>
          <a:p>
            <a:r>
              <a:rPr lang="en-GB" dirty="0"/>
              <a:t>Task 2</a:t>
            </a:r>
          </a:p>
        </p:txBody>
      </p:sp>
      <p:sp>
        <p:nvSpPr>
          <p:cNvPr id="3" name="Content Placeholder 2">
            <a:extLst>
              <a:ext uri="{FF2B5EF4-FFF2-40B4-BE49-F238E27FC236}">
                <a16:creationId xmlns:a16="http://schemas.microsoft.com/office/drawing/2014/main" id="{D74064A0-19CC-4A10-A0F9-5D8F6648C37F}"/>
              </a:ext>
            </a:extLst>
          </p:cNvPr>
          <p:cNvSpPr>
            <a:spLocks noGrp="1"/>
          </p:cNvSpPr>
          <p:nvPr>
            <p:ph idx="1"/>
          </p:nvPr>
        </p:nvSpPr>
        <p:spPr/>
        <p:txBody>
          <a:bodyPr/>
          <a:lstStyle/>
          <a:p>
            <a:r>
              <a:rPr lang="en-GB" dirty="0"/>
              <a:t>Is the focus of the strategy on Corp/Business Level- Does it take its influence in planning from a particular school- Power/Culture etc.</a:t>
            </a:r>
          </a:p>
          <a:p>
            <a:endParaRPr lang="en-GB" dirty="0"/>
          </a:p>
          <a:p>
            <a:r>
              <a:rPr lang="en-GB" dirty="0"/>
              <a:t>Has this led to a deliberate or is the focus more on emergent.</a:t>
            </a:r>
          </a:p>
          <a:p>
            <a:r>
              <a:rPr lang="en-GB" dirty="0"/>
              <a:t>Does the strategy the organisation follows demonstrate strategic drivers that are market driven( outward facing) or resource/capabilities driven (inward facing).</a:t>
            </a:r>
          </a:p>
          <a:p>
            <a:endParaRPr lang="en-GB" dirty="0"/>
          </a:p>
        </p:txBody>
      </p:sp>
    </p:spTree>
    <p:extLst>
      <p:ext uri="{BB962C8B-B14F-4D97-AF65-F5344CB8AC3E}">
        <p14:creationId xmlns:p14="http://schemas.microsoft.com/office/powerpoint/2010/main" val="382825770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6B92323E-AB9C-4C7E-B274-68FB16B50843}"/>
              </a:ext>
            </a:extLst>
          </p:cNvPr>
          <p:cNvSpPr>
            <a:spLocks noGrp="1"/>
          </p:cNvSpPr>
          <p:nvPr>
            <p:ph type="title"/>
          </p:nvPr>
        </p:nvSpPr>
        <p:spPr/>
        <p:txBody>
          <a:bodyPr/>
          <a:lstStyle/>
          <a:p>
            <a:r>
              <a:rPr lang="en-GB" dirty="0"/>
              <a:t>Task 2</a:t>
            </a:r>
          </a:p>
        </p:txBody>
      </p:sp>
      <p:sp>
        <p:nvSpPr>
          <p:cNvPr id="3" name="Content Placeholder 2">
            <a:extLst>
              <a:ext uri="{FF2B5EF4-FFF2-40B4-BE49-F238E27FC236}">
                <a16:creationId xmlns:a16="http://schemas.microsoft.com/office/drawing/2014/main" id="{92B32A5F-B74F-4FE0-99EE-2CF54C8FE7B1}"/>
              </a:ext>
            </a:extLst>
          </p:cNvPr>
          <p:cNvSpPr>
            <a:spLocks noGrp="1"/>
          </p:cNvSpPr>
          <p:nvPr>
            <p:ph idx="1"/>
          </p:nvPr>
        </p:nvSpPr>
        <p:spPr/>
        <p:txBody>
          <a:bodyPr/>
          <a:lstStyle/>
          <a:p>
            <a:r>
              <a:rPr lang="en-GB" dirty="0"/>
              <a:t>What strategy are they currently following- simple and static, dynamic or complex.</a:t>
            </a:r>
          </a:p>
          <a:p>
            <a:r>
              <a:rPr lang="en-GB" dirty="0"/>
              <a:t>What direction of travel are they following – growth, decline, divestment, acquisition, strategic alliances.</a:t>
            </a:r>
          </a:p>
          <a:p>
            <a:r>
              <a:rPr lang="en-GB" dirty="0"/>
              <a:t>What has been the scope of this strategy- narrow- product/ single SBU or wide whole organisation strategy change.</a:t>
            </a:r>
          </a:p>
          <a:p>
            <a:r>
              <a:rPr lang="en-GB" dirty="0"/>
              <a:t>Has the strategy been a long term plan -5 years.</a:t>
            </a:r>
          </a:p>
          <a:p>
            <a:r>
              <a:rPr lang="en-GB" dirty="0"/>
              <a:t>Has it been based on market conditions or stakeholder influence.</a:t>
            </a:r>
          </a:p>
        </p:txBody>
      </p:sp>
    </p:spTree>
    <p:extLst>
      <p:ext uri="{BB962C8B-B14F-4D97-AF65-F5344CB8AC3E}">
        <p14:creationId xmlns:p14="http://schemas.microsoft.com/office/powerpoint/2010/main" val="1782899253"/>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66EE163-8A0F-45E9-9550-DE96AD67BA10}"/>
              </a:ext>
            </a:extLst>
          </p:cNvPr>
          <p:cNvSpPr>
            <a:spLocks noGrp="1"/>
          </p:cNvSpPr>
          <p:nvPr>
            <p:ph type="title"/>
          </p:nvPr>
        </p:nvSpPr>
        <p:spPr/>
        <p:txBody>
          <a:bodyPr/>
          <a:lstStyle/>
          <a:p>
            <a:r>
              <a:rPr lang="en-GB" dirty="0"/>
              <a:t>Task 3</a:t>
            </a:r>
          </a:p>
        </p:txBody>
      </p:sp>
      <p:sp>
        <p:nvSpPr>
          <p:cNvPr id="3" name="Content Placeholder 2">
            <a:extLst>
              <a:ext uri="{FF2B5EF4-FFF2-40B4-BE49-F238E27FC236}">
                <a16:creationId xmlns:a16="http://schemas.microsoft.com/office/drawing/2014/main" id="{16F86182-F352-424C-8CA9-5E0369817C18}"/>
              </a:ext>
            </a:extLst>
          </p:cNvPr>
          <p:cNvSpPr>
            <a:spLocks noGrp="1"/>
          </p:cNvSpPr>
          <p:nvPr>
            <p:ph idx="1"/>
          </p:nvPr>
        </p:nvSpPr>
        <p:spPr/>
        <p:txBody>
          <a:bodyPr/>
          <a:lstStyle/>
          <a:p>
            <a:r>
              <a:rPr lang="en-GB" dirty="0"/>
              <a:t>Based on your strategic analysis of the organisation critically discuss the advantages and dis-advantages of their current strategy.</a:t>
            </a:r>
          </a:p>
          <a:p>
            <a:r>
              <a:rPr lang="en-GB" dirty="0"/>
              <a:t>To support this critical discussion you need to provide evidence of organisation/industry comment, performance outcomes </a:t>
            </a:r>
            <a:r>
              <a:rPr lang="en-GB" dirty="0" err="1"/>
              <a:t>i.e</a:t>
            </a:r>
            <a:r>
              <a:rPr lang="en-GB" dirty="0"/>
              <a:t> stats,  theorist research.</a:t>
            </a:r>
          </a:p>
        </p:txBody>
      </p:sp>
    </p:spTree>
    <p:extLst>
      <p:ext uri="{BB962C8B-B14F-4D97-AF65-F5344CB8AC3E}">
        <p14:creationId xmlns:p14="http://schemas.microsoft.com/office/powerpoint/2010/main" val="17472056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2BE6352-5D63-4DBC-9BCE-E047320F5194}"/>
              </a:ext>
            </a:extLst>
          </p:cNvPr>
          <p:cNvSpPr>
            <a:spLocks noGrp="1"/>
          </p:cNvSpPr>
          <p:nvPr>
            <p:ph type="title"/>
          </p:nvPr>
        </p:nvSpPr>
        <p:spPr/>
        <p:txBody>
          <a:bodyPr/>
          <a:lstStyle/>
          <a:p>
            <a:r>
              <a:rPr lang="en-GB" dirty="0"/>
              <a:t>Task 4- Conclusion</a:t>
            </a:r>
            <a:br>
              <a:rPr lang="en-GB" dirty="0"/>
            </a:br>
            <a:endParaRPr lang="en-GB" dirty="0"/>
          </a:p>
        </p:txBody>
      </p:sp>
      <p:sp>
        <p:nvSpPr>
          <p:cNvPr id="3" name="Content Placeholder 2">
            <a:extLst>
              <a:ext uri="{FF2B5EF4-FFF2-40B4-BE49-F238E27FC236}">
                <a16:creationId xmlns:a16="http://schemas.microsoft.com/office/drawing/2014/main" id="{DF3EA677-21C7-4278-ACB9-9CA1399F5BD7}"/>
              </a:ext>
            </a:extLst>
          </p:cNvPr>
          <p:cNvSpPr>
            <a:spLocks noGrp="1"/>
          </p:cNvSpPr>
          <p:nvPr>
            <p:ph idx="1"/>
          </p:nvPr>
        </p:nvSpPr>
        <p:spPr/>
        <p:txBody>
          <a:bodyPr/>
          <a:lstStyle/>
          <a:p>
            <a:endParaRPr lang="en-GB" dirty="0"/>
          </a:p>
          <a:p>
            <a:r>
              <a:rPr lang="en-GB" dirty="0"/>
              <a:t>Draw a conclusion which highlights the area/s of </a:t>
            </a:r>
            <a:r>
              <a:rPr lang="en-GB"/>
              <a:t>the organisation </a:t>
            </a:r>
            <a:r>
              <a:rPr lang="en-GB" dirty="0"/>
              <a:t>strategy that are successful in todays environment </a:t>
            </a:r>
            <a:r>
              <a:rPr lang="en-GB" dirty="0" err="1"/>
              <a:t>i.e</a:t>
            </a:r>
            <a:r>
              <a:rPr lang="en-GB" dirty="0"/>
              <a:t> use of a particular model to analyse its environment. </a:t>
            </a:r>
          </a:p>
          <a:p>
            <a:r>
              <a:rPr lang="en-GB" dirty="0"/>
              <a:t>Complete the conclusion with an outline of future areas of improvement required within the organisation strategy. </a:t>
            </a:r>
          </a:p>
        </p:txBody>
      </p:sp>
    </p:spTree>
    <p:extLst>
      <p:ext uri="{BB962C8B-B14F-4D97-AF65-F5344CB8AC3E}">
        <p14:creationId xmlns:p14="http://schemas.microsoft.com/office/powerpoint/2010/main" val="2463169558"/>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68A63777780345488AEDE65D17406932" ma:contentTypeVersion="6" ma:contentTypeDescription="Create a new document." ma:contentTypeScope="" ma:versionID="f8f53cd0ff05f49023e59f70186aa20c">
  <xsd:schema xmlns:xsd="http://www.w3.org/2001/XMLSchema" xmlns:xs="http://www.w3.org/2001/XMLSchema" xmlns:p="http://schemas.microsoft.com/office/2006/metadata/properties" xmlns:ns2="16bfc89a-06a0-41d6-ae50-6ff65b36cb8b" xmlns:ns3="0603a90d-959e-48fe-8252-6d5b018ba160" targetNamespace="http://schemas.microsoft.com/office/2006/metadata/properties" ma:root="true" ma:fieldsID="1f2b3f3a9b8a6b0c4049ebfdad7422a3" ns2:_="" ns3:_="">
    <xsd:import namespace="16bfc89a-06a0-41d6-ae50-6ff65b36cb8b"/>
    <xsd:import namespace="0603a90d-959e-48fe-8252-6d5b018ba160"/>
    <xsd:element name="properties">
      <xsd:complexType>
        <xsd:sequence>
          <xsd:element name="documentManagement">
            <xsd:complexType>
              <xsd:all>
                <xsd:element ref="ns2:SharedWithUsers" minOccurs="0"/>
                <xsd:element ref="ns2:SharedWithDetails" minOccurs="0"/>
                <xsd:element ref="ns3:MediaServiceMetadata" minOccurs="0"/>
                <xsd:element ref="ns3:MediaServiceFastMetadata" minOccurs="0"/>
                <xsd:element ref="ns3:MediaServiceAutoKeyPoints" minOccurs="0"/>
                <xsd:element ref="ns3:MediaServiceKeyPoints"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16bfc89a-06a0-41d6-ae50-6ff65b36cb8b" elementFormDefault="qualified">
    <xsd:import namespace="http://schemas.microsoft.com/office/2006/documentManagement/types"/>
    <xsd:import namespace="http://schemas.microsoft.com/office/infopath/2007/PartnerControls"/>
    <xsd:element name="SharedWithUsers" ma:index="8" nillable="true" ma:displayName="Shared With" ma:internalName="SharedWithUsers" ma:readOnly="true">
      <xsd:complexType>
        <xsd:complexContent>
          <xsd:extension base="dms:UserMulti">
            <xsd:sequence>
              <xsd:element name="UserInfo" minOccurs="0" maxOccurs="unbounded">
                <xsd:complexType>
                  <xsd:sequence>
                    <xsd:element name="DisplayName" type="xsd:string" minOccurs="0"/>
                    <xsd:element name="AccountId" type="dms:UserId" minOccurs="0" nillable="true"/>
                    <xsd:element name="AccountType" type="xsd:string" minOccurs="0"/>
                  </xsd:sequence>
                </xsd:complexType>
              </xsd:element>
            </xsd:sequence>
          </xsd:extension>
        </xsd:complexContent>
      </xsd:complexType>
    </xsd:element>
    <xsd:element name="SharedWithDetails" ma:index="9" nillable="true" ma:displayName="Shared With Details" ma:internalName="SharedWithDetails" ma:readOnly="true">
      <xsd:simpleType>
        <xsd:restriction base="dms:Note">
          <xsd:maxLength value="255"/>
        </xsd:restriction>
      </xsd:simpleType>
    </xsd:element>
  </xsd:schema>
  <xsd:schema xmlns:xsd="http://www.w3.org/2001/XMLSchema" xmlns:xs="http://www.w3.org/2001/XMLSchema" xmlns:dms="http://schemas.microsoft.com/office/2006/documentManagement/types" xmlns:pc="http://schemas.microsoft.com/office/infopath/2007/PartnerControls" targetNamespace="0603a90d-959e-48fe-8252-6d5b018ba160" elementFormDefault="qualified">
    <xsd:import namespace="http://schemas.microsoft.com/office/2006/documentManagement/types"/>
    <xsd:import namespace="http://schemas.microsoft.com/office/infopath/2007/PartnerControls"/>
    <xsd:element name="MediaServiceMetadata" ma:index="10" nillable="true" ma:displayName="MediaServiceMetadata" ma:hidden="true" ma:internalName="MediaServiceMetadata" ma:readOnly="true">
      <xsd:simpleType>
        <xsd:restriction base="dms:Note"/>
      </xsd:simpleType>
    </xsd:element>
    <xsd:element name="MediaServiceFastMetadata" ma:index="11" nillable="true" ma:displayName="MediaServiceFastMetadata" ma:hidden="true" ma:internalName="MediaServiceFastMetadata" ma:readOnly="true">
      <xsd:simpleType>
        <xsd:restriction base="dms:Note"/>
      </xsd:simpleType>
    </xsd:element>
    <xsd:element name="MediaServiceAutoKeyPoints" ma:index="12" nillable="true" ma:displayName="MediaServiceAutoKeyPoints" ma:hidden="true" ma:internalName="MediaServiceAutoKeyPoints" ma:readOnly="true">
      <xsd:simpleType>
        <xsd:restriction base="dms:Note"/>
      </xsd:simpleType>
    </xsd:element>
    <xsd:element name="MediaServiceKeyPoints" ma:index="13" nillable="true" ma:displayName="KeyPoints" ma:internalName="MediaServiceKeyPoints" ma:readOnly="true">
      <xsd:simpleType>
        <xsd:restriction base="dms:Note">
          <xsd:maxLength value="255"/>
        </xsd:restriction>
      </xsd:simple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80A8E18-9FF8-4A6D-A88D-6D4C4CF5CB32}">
  <ds:schemaRefs>
    <ds:schemaRef ds:uri="http://schemas.microsoft.com/office/infopath/2007/PartnerControls"/>
    <ds:schemaRef ds:uri="http://purl.org/dc/terms/"/>
    <ds:schemaRef ds:uri="http://purl.org/dc/dcmitype/"/>
    <ds:schemaRef ds:uri="http://schemas.microsoft.com/office/2006/documentManagement/types"/>
    <ds:schemaRef ds:uri="http://purl.org/dc/elements/1.1/"/>
    <ds:schemaRef ds:uri="http://schemas.microsoft.com/office/2006/metadata/properties"/>
    <ds:schemaRef ds:uri="http://schemas.openxmlformats.org/package/2006/metadata/core-properties"/>
    <ds:schemaRef ds:uri="a3276f14-397d-4ed7-b8c7-ece791485ff1"/>
    <ds:schemaRef ds:uri="bf13d2f1-3fb4-4d24-806f-713eb38c1b0e"/>
    <ds:schemaRef ds:uri="http://www.w3.org/XML/1998/namespace"/>
  </ds:schemaRefs>
</ds:datastoreItem>
</file>

<file path=customXml/itemProps2.xml><?xml version="1.0" encoding="utf-8"?>
<ds:datastoreItem xmlns:ds="http://schemas.openxmlformats.org/officeDocument/2006/customXml" ds:itemID="{18D466DB-39B7-464F-B58A-78B9D1CEF7D6}"/>
</file>

<file path=customXml/itemProps3.xml><?xml version="1.0" encoding="utf-8"?>
<ds:datastoreItem xmlns:ds="http://schemas.openxmlformats.org/officeDocument/2006/customXml" ds:itemID="{02BF603E-6463-4FD1-B1EB-D8414DE5E12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265</TotalTime>
  <Words>677</Words>
  <Application>Microsoft Office PowerPoint</Application>
  <PresentationFormat>Widescreen</PresentationFormat>
  <Paragraphs>50</Paragraphs>
  <Slides>10</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10</vt:i4>
      </vt:variant>
    </vt:vector>
  </HeadingPairs>
  <TitlesOfParts>
    <vt:vector size="15" baseType="lpstr">
      <vt:lpstr>Arial</vt:lpstr>
      <vt:lpstr>Calibri</vt:lpstr>
      <vt:lpstr>Calibri Light</vt:lpstr>
      <vt:lpstr>Times New Roman</vt:lpstr>
      <vt:lpstr>Office Theme</vt:lpstr>
      <vt:lpstr>Strategy Assignment</vt:lpstr>
      <vt:lpstr>Report Format</vt:lpstr>
      <vt:lpstr>Task 1-A draft of this is to be submitted by email by 9/5/22</vt:lpstr>
      <vt:lpstr>Task 2</vt:lpstr>
      <vt:lpstr>Identify  Influences</vt:lpstr>
      <vt:lpstr>Task 2</vt:lpstr>
      <vt:lpstr>Task 2</vt:lpstr>
      <vt:lpstr>Task 3</vt:lpstr>
      <vt:lpstr>Task 4- Conclusion </vt:lpstr>
      <vt:lpstr>What question is the report attempting to answer?</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Strategy Assignment</dc:title>
  <dc:creator>Maria Heffernan</dc:creator>
  <cp:lastModifiedBy>Maria Heffernan</cp:lastModifiedBy>
  <cp:revision>26</cp:revision>
  <dcterms:created xsi:type="dcterms:W3CDTF">2020-06-02T14:49:31Z</dcterms:created>
  <dcterms:modified xsi:type="dcterms:W3CDTF">2022-04-24T13:41:12Z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0x01010068A63777780345488AEDE65D17406932</vt:lpwstr>
  </property>
</Properties>
</file>