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1"/>
  </p:notesMasterIdLst>
  <p:sldIdLst>
    <p:sldId id="256" r:id="rId2"/>
    <p:sldId id="259" r:id="rId3"/>
    <p:sldId id="261" r:id="rId4"/>
    <p:sldId id="269" r:id="rId5"/>
    <p:sldId id="323" r:id="rId6"/>
    <p:sldId id="265" r:id="rId7"/>
    <p:sldId id="313" r:id="rId8"/>
    <p:sldId id="325" r:id="rId9"/>
    <p:sldId id="326" r:id="rId10"/>
    <p:sldId id="316" r:id="rId11"/>
    <p:sldId id="275" r:id="rId12"/>
    <p:sldId id="317" r:id="rId13"/>
    <p:sldId id="321" r:id="rId14"/>
    <p:sldId id="281" r:id="rId15"/>
    <p:sldId id="310" r:id="rId16"/>
    <p:sldId id="327" r:id="rId17"/>
    <p:sldId id="330" r:id="rId18"/>
    <p:sldId id="311" r:id="rId19"/>
    <p:sldId id="329"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Josefin Slab Thin" pitchFamily="2" charset="77"/>
      <p:regular r:id="rId26"/>
      <p:italic r:id="rId27"/>
    </p:embeddedFont>
    <p:embeddedFont>
      <p:font typeface="Lato" panose="020F0502020204030203" pitchFamily="34" charset="0"/>
      <p:regular r:id="rId28"/>
      <p:bold r:id="rId29"/>
      <p:italic r:id="rId30"/>
      <p:boldItalic r:id="rId31"/>
    </p:embeddedFont>
    <p:embeddedFont>
      <p:font typeface="Lato Black" panose="020F0502020204030204" pitchFamily="34" charset="0"/>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george" initials="jg" lastIdx="3" clrIdx="0">
    <p:extLst>
      <p:ext uri="{19B8F6BF-5375-455C-9EA6-DF929625EA0E}">
        <p15:presenceInfo xmlns:p15="http://schemas.microsoft.com/office/powerpoint/2012/main" userId="892409d9a659e9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07B201-8FA8-49E9-8349-4722F3D90D10}">
  <a:tblStyle styleId="{1007B201-8FA8-49E9-8349-4722F3D90D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0"/>
  </p:normalViewPr>
  <p:slideViewPr>
    <p:cSldViewPr snapToGrid="0" snapToObjects="1">
      <p:cViewPr varScale="1">
        <p:scale>
          <a:sx n="142" d="100"/>
          <a:sy n="142" d="100"/>
        </p:scale>
        <p:origin x="76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76BED-DE5A-AF41-9EB0-CE1A2DC6DCFF}"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0EF819ED-0872-4049-9F4B-EC93ED46825F}">
      <dgm:prSet phldrT="[Text]"/>
      <dgm:spPr/>
      <dgm:t>
        <a:bodyPr/>
        <a:lstStyle/>
        <a:p>
          <a:r>
            <a:rPr lang="en-IN" b="1" dirty="0">
              <a:solidFill>
                <a:schemeClr val="tx1">
                  <a:lumMod val="75000"/>
                </a:schemeClr>
              </a:solidFill>
            </a:rPr>
            <a:t>Business Frame</a:t>
          </a:r>
        </a:p>
        <a:p>
          <a:r>
            <a:rPr lang="en-IN" dirty="0">
              <a:solidFill>
                <a:schemeClr val="tx1">
                  <a:lumMod val="75000"/>
                </a:schemeClr>
              </a:solidFill>
            </a:rPr>
            <a:t>Organization's primary responsibility is to create value for its owners and shareholders and pursue profit goals</a:t>
          </a:r>
          <a:endParaRPr lang="en-GB" dirty="0">
            <a:solidFill>
              <a:schemeClr val="tx1">
                <a:lumMod val="75000"/>
              </a:schemeClr>
            </a:solidFill>
          </a:endParaRPr>
        </a:p>
      </dgm:t>
    </dgm:pt>
    <dgm:pt modelId="{3FB969B5-BBD6-5449-B788-B07A5C7DF9A8}" type="parTrans" cxnId="{9317AD08-222F-444F-BCA1-51B517927F98}">
      <dgm:prSet/>
      <dgm:spPr/>
      <dgm:t>
        <a:bodyPr/>
        <a:lstStyle/>
        <a:p>
          <a:endParaRPr lang="en-GB"/>
        </a:p>
      </dgm:t>
    </dgm:pt>
    <dgm:pt modelId="{86879A31-8CC5-C343-857D-2EC792946BC2}" type="sibTrans" cxnId="{9317AD08-222F-444F-BCA1-51B517927F98}">
      <dgm:prSet/>
      <dgm:spPr/>
      <dgm:t>
        <a:bodyPr/>
        <a:lstStyle/>
        <a:p>
          <a:endParaRPr lang="en-GB"/>
        </a:p>
      </dgm:t>
    </dgm:pt>
    <dgm:pt modelId="{A1974455-1D03-1546-8811-62DFE8DBF004}">
      <dgm:prSet phldrT="[Text]"/>
      <dgm:spPr/>
      <dgm:t>
        <a:bodyPr/>
        <a:lstStyle/>
        <a:p>
          <a:r>
            <a:rPr lang="en-IN" b="1" dirty="0">
              <a:solidFill>
                <a:schemeClr val="tx1">
                  <a:lumMod val="75000"/>
                </a:schemeClr>
              </a:solidFill>
            </a:rPr>
            <a:t>Business Case</a:t>
          </a:r>
        </a:p>
        <a:p>
          <a:r>
            <a:rPr lang="en-IN" dirty="0">
              <a:solidFill>
                <a:schemeClr val="tx1">
                  <a:lumMod val="75000"/>
                </a:schemeClr>
              </a:solidFill>
            </a:rPr>
            <a:t>Proposes that pursuing certain specific social and economic goals are profitable for the business</a:t>
          </a:r>
          <a:endParaRPr lang="en-GB" dirty="0">
            <a:solidFill>
              <a:schemeClr val="tx1">
                <a:lumMod val="75000"/>
              </a:schemeClr>
            </a:solidFill>
          </a:endParaRPr>
        </a:p>
      </dgm:t>
    </dgm:pt>
    <dgm:pt modelId="{648CC892-4DF7-574D-AC75-6F550EF3C32B}" type="parTrans" cxnId="{DF0D7BBE-756C-E740-8942-B2354DEE90CE}">
      <dgm:prSet/>
      <dgm:spPr/>
      <dgm:t>
        <a:bodyPr/>
        <a:lstStyle/>
        <a:p>
          <a:endParaRPr lang="en-GB"/>
        </a:p>
      </dgm:t>
    </dgm:pt>
    <dgm:pt modelId="{A3081097-CFA2-754C-9549-CA85B003F7FC}" type="sibTrans" cxnId="{DF0D7BBE-756C-E740-8942-B2354DEE90CE}">
      <dgm:prSet/>
      <dgm:spPr/>
      <dgm:t>
        <a:bodyPr/>
        <a:lstStyle/>
        <a:p>
          <a:endParaRPr lang="en-GB"/>
        </a:p>
      </dgm:t>
    </dgm:pt>
    <dgm:pt modelId="{05A22E0E-826F-0A4E-ACEE-119A02CB7146}">
      <dgm:prSet phldrT="[Text]"/>
      <dgm:spPr/>
      <dgm:t>
        <a:bodyPr/>
        <a:lstStyle/>
        <a:p>
          <a:r>
            <a:rPr lang="en-IN" b="1" dirty="0">
              <a:solidFill>
                <a:schemeClr val="tx1">
                  <a:lumMod val="75000"/>
                </a:schemeClr>
              </a:solidFill>
            </a:rPr>
            <a:t>Paradox Perspective</a:t>
          </a:r>
        </a:p>
        <a:p>
          <a:r>
            <a:rPr lang="en-IN" dirty="0">
              <a:solidFill>
                <a:schemeClr val="tx1">
                  <a:lumMod val="75000"/>
                </a:schemeClr>
              </a:solidFill>
            </a:rPr>
            <a:t>Competing yet complimentary missions are inherent in corporate sustainability</a:t>
          </a:r>
          <a:endParaRPr lang="en-GB" dirty="0">
            <a:solidFill>
              <a:schemeClr val="tx1">
                <a:lumMod val="75000"/>
              </a:schemeClr>
            </a:solidFill>
          </a:endParaRPr>
        </a:p>
      </dgm:t>
    </dgm:pt>
    <dgm:pt modelId="{8F2A3DFD-B432-BA4F-9D7D-B494F87ED83B}" type="parTrans" cxnId="{857FCAE1-F05D-4F43-901A-111ECEAE95A2}">
      <dgm:prSet/>
      <dgm:spPr/>
      <dgm:t>
        <a:bodyPr/>
        <a:lstStyle/>
        <a:p>
          <a:endParaRPr lang="en-GB"/>
        </a:p>
      </dgm:t>
    </dgm:pt>
    <dgm:pt modelId="{E06BB2EB-C3D1-8A4F-A6F4-AACAD48ABC18}" type="sibTrans" cxnId="{857FCAE1-F05D-4F43-901A-111ECEAE95A2}">
      <dgm:prSet/>
      <dgm:spPr/>
      <dgm:t>
        <a:bodyPr/>
        <a:lstStyle/>
        <a:p>
          <a:endParaRPr lang="en-GB"/>
        </a:p>
      </dgm:t>
    </dgm:pt>
    <dgm:pt modelId="{16AFC517-EA51-4946-AD59-51842B4D002C}">
      <dgm:prSet/>
      <dgm:spPr/>
      <dgm:t>
        <a:bodyPr/>
        <a:lstStyle/>
        <a:p>
          <a:r>
            <a:rPr lang="en-IN" b="1" dirty="0">
              <a:solidFill>
                <a:schemeClr val="tx1">
                  <a:lumMod val="75000"/>
                </a:schemeClr>
              </a:solidFill>
            </a:rPr>
            <a:t>Win-Win</a:t>
          </a:r>
        </a:p>
        <a:p>
          <a:r>
            <a:rPr lang="en-IN" dirty="0">
              <a:solidFill>
                <a:schemeClr val="tx1">
                  <a:lumMod val="75000"/>
                </a:schemeClr>
              </a:solidFill>
            </a:rPr>
            <a:t>Both social and economic goals are achievable at the same time</a:t>
          </a:r>
          <a:endParaRPr lang="en-GB" dirty="0">
            <a:solidFill>
              <a:schemeClr val="tx1">
                <a:lumMod val="75000"/>
              </a:schemeClr>
            </a:solidFill>
          </a:endParaRPr>
        </a:p>
      </dgm:t>
    </dgm:pt>
    <dgm:pt modelId="{B4258C5A-E6CC-9745-9375-E355DBE3A24A}" type="parTrans" cxnId="{04BD23BA-FC0F-2D43-A0CD-AFB9E3ACEA31}">
      <dgm:prSet/>
      <dgm:spPr/>
      <dgm:t>
        <a:bodyPr/>
        <a:lstStyle/>
        <a:p>
          <a:endParaRPr lang="en-GB"/>
        </a:p>
      </dgm:t>
    </dgm:pt>
    <dgm:pt modelId="{E67BE67A-F07F-174B-BD26-D603AE7122CF}" type="sibTrans" cxnId="{04BD23BA-FC0F-2D43-A0CD-AFB9E3ACEA31}">
      <dgm:prSet/>
      <dgm:spPr/>
      <dgm:t>
        <a:bodyPr/>
        <a:lstStyle/>
        <a:p>
          <a:endParaRPr lang="en-GB"/>
        </a:p>
      </dgm:t>
    </dgm:pt>
    <dgm:pt modelId="{5367DDED-2902-AC43-AF96-9EF6ECB1DFD5}" type="pres">
      <dgm:prSet presAssocID="{B7176BED-DE5A-AF41-9EB0-CE1A2DC6DCFF}" presName="Name0" presStyleCnt="0">
        <dgm:presLayoutVars>
          <dgm:dir/>
          <dgm:resizeHandles val="exact"/>
        </dgm:presLayoutVars>
      </dgm:prSet>
      <dgm:spPr/>
    </dgm:pt>
    <dgm:pt modelId="{D67784AA-EC00-DD46-A50F-78A4A9800526}" type="pres">
      <dgm:prSet presAssocID="{0EF819ED-0872-4049-9F4B-EC93ED46825F}" presName="node" presStyleLbl="node1" presStyleIdx="0" presStyleCnt="4">
        <dgm:presLayoutVars>
          <dgm:bulletEnabled val="1"/>
        </dgm:presLayoutVars>
      </dgm:prSet>
      <dgm:spPr/>
    </dgm:pt>
    <dgm:pt modelId="{FE1ED589-11EC-704D-98A6-B45E1B02DEE1}" type="pres">
      <dgm:prSet presAssocID="{86879A31-8CC5-C343-857D-2EC792946BC2}" presName="sibTrans" presStyleCnt="0"/>
      <dgm:spPr/>
    </dgm:pt>
    <dgm:pt modelId="{8F22D104-346E-E948-9D58-9FBFCA3A2884}" type="pres">
      <dgm:prSet presAssocID="{16AFC517-EA51-4946-AD59-51842B4D002C}" presName="node" presStyleLbl="node1" presStyleIdx="1" presStyleCnt="4">
        <dgm:presLayoutVars>
          <dgm:bulletEnabled val="1"/>
        </dgm:presLayoutVars>
      </dgm:prSet>
      <dgm:spPr/>
    </dgm:pt>
    <dgm:pt modelId="{3A77F282-BECD-E047-A911-0338F356FEB2}" type="pres">
      <dgm:prSet presAssocID="{E67BE67A-F07F-174B-BD26-D603AE7122CF}" presName="sibTrans" presStyleCnt="0"/>
      <dgm:spPr/>
    </dgm:pt>
    <dgm:pt modelId="{58115D62-246F-7D42-9327-C76CBD5E28CC}" type="pres">
      <dgm:prSet presAssocID="{A1974455-1D03-1546-8811-62DFE8DBF004}" presName="node" presStyleLbl="node1" presStyleIdx="2" presStyleCnt="4">
        <dgm:presLayoutVars>
          <dgm:bulletEnabled val="1"/>
        </dgm:presLayoutVars>
      </dgm:prSet>
      <dgm:spPr/>
    </dgm:pt>
    <dgm:pt modelId="{F6F03E03-6FA5-EF4F-AD22-8B5AFA1351CB}" type="pres">
      <dgm:prSet presAssocID="{A3081097-CFA2-754C-9549-CA85B003F7FC}" presName="sibTrans" presStyleCnt="0"/>
      <dgm:spPr/>
    </dgm:pt>
    <dgm:pt modelId="{16B1475A-42BA-E548-9E96-69E5EAA3E1B7}" type="pres">
      <dgm:prSet presAssocID="{05A22E0E-826F-0A4E-ACEE-119A02CB7146}" presName="node" presStyleLbl="node1" presStyleIdx="3" presStyleCnt="4">
        <dgm:presLayoutVars>
          <dgm:bulletEnabled val="1"/>
        </dgm:presLayoutVars>
      </dgm:prSet>
      <dgm:spPr/>
    </dgm:pt>
  </dgm:ptLst>
  <dgm:cxnLst>
    <dgm:cxn modelId="{9317AD08-222F-444F-BCA1-51B517927F98}" srcId="{B7176BED-DE5A-AF41-9EB0-CE1A2DC6DCFF}" destId="{0EF819ED-0872-4049-9F4B-EC93ED46825F}" srcOrd="0" destOrd="0" parTransId="{3FB969B5-BBD6-5449-B788-B07A5C7DF9A8}" sibTransId="{86879A31-8CC5-C343-857D-2EC792946BC2}"/>
    <dgm:cxn modelId="{613C5D12-87F1-9B40-9B95-918DAA401D6B}" type="presOf" srcId="{B7176BED-DE5A-AF41-9EB0-CE1A2DC6DCFF}" destId="{5367DDED-2902-AC43-AF96-9EF6ECB1DFD5}" srcOrd="0" destOrd="0" presId="urn:microsoft.com/office/officeart/2005/8/layout/hList6"/>
    <dgm:cxn modelId="{36CAE650-474E-1C4F-83E5-4982C181B978}" type="presOf" srcId="{05A22E0E-826F-0A4E-ACEE-119A02CB7146}" destId="{16B1475A-42BA-E548-9E96-69E5EAA3E1B7}" srcOrd="0" destOrd="0" presId="urn:microsoft.com/office/officeart/2005/8/layout/hList6"/>
    <dgm:cxn modelId="{5830A190-110C-4D49-93B9-EFDB1173A36D}" type="presOf" srcId="{16AFC517-EA51-4946-AD59-51842B4D002C}" destId="{8F22D104-346E-E948-9D58-9FBFCA3A2884}" srcOrd="0" destOrd="0" presId="urn:microsoft.com/office/officeart/2005/8/layout/hList6"/>
    <dgm:cxn modelId="{6D0B42B1-54D8-9447-8988-CFC9F7DA6B98}" type="presOf" srcId="{A1974455-1D03-1546-8811-62DFE8DBF004}" destId="{58115D62-246F-7D42-9327-C76CBD5E28CC}" srcOrd="0" destOrd="0" presId="urn:microsoft.com/office/officeart/2005/8/layout/hList6"/>
    <dgm:cxn modelId="{04BD23BA-FC0F-2D43-A0CD-AFB9E3ACEA31}" srcId="{B7176BED-DE5A-AF41-9EB0-CE1A2DC6DCFF}" destId="{16AFC517-EA51-4946-AD59-51842B4D002C}" srcOrd="1" destOrd="0" parTransId="{B4258C5A-E6CC-9745-9375-E355DBE3A24A}" sibTransId="{E67BE67A-F07F-174B-BD26-D603AE7122CF}"/>
    <dgm:cxn modelId="{DF0D7BBE-756C-E740-8942-B2354DEE90CE}" srcId="{B7176BED-DE5A-AF41-9EB0-CE1A2DC6DCFF}" destId="{A1974455-1D03-1546-8811-62DFE8DBF004}" srcOrd="2" destOrd="0" parTransId="{648CC892-4DF7-574D-AC75-6F550EF3C32B}" sibTransId="{A3081097-CFA2-754C-9549-CA85B003F7FC}"/>
    <dgm:cxn modelId="{8DFF4CC3-9311-3346-9AC2-5C286D7983C9}" type="presOf" srcId="{0EF819ED-0872-4049-9F4B-EC93ED46825F}" destId="{D67784AA-EC00-DD46-A50F-78A4A9800526}" srcOrd="0" destOrd="0" presId="urn:microsoft.com/office/officeart/2005/8/layout/hList6"/>
    <dgm:cxn modelId="{857FCAE1-F05D-4F43-901A-111ECEAE95A2}" srcId="{B7176BED-DE5A-AF41-9EB0-CE1A2DC6DCFF}" destId="{05A22E0E-826F-0A4E-ACEE-119A02CB7146}" srcOrd="3" destOrd="0" parTransId="{8F2A3DFD-B432-BA4F-9D7D-B494F87ED83B}" sibTransId="{E06BB2EB-C3D1-8A4F-A6F4-AACAD48ABC18}"/>
    <dgm:cxn modelId="{FE5DADF3-E4C1-604D-B7CD-76AD17C110D2}" type="presParOf" srcId="{5367DDED-2902-AC43-AF96-9EF6ECB1DFD5}" destId="{D67784AA-EC00-DD46-A50F-78A4A9800526}" srcOrd="0" destOrd="0" presId="urn:microsoft.com/office/officeart/2005/8/layout/hList6"/>
    <dgm:cxn modelId="{0EEC1F01-CC2A-E345-BAD7-F5CC6EEF4767}" type="presParOf" srcId="{5367DDED-2902-AC43-AF96-9EF6ECB1DFD5}" destId="{FE1ED589-11EC-704D-98A6-B45E1B02DEE1}" srcOrd="1" destOrd="0" presId="urn:microsoft.com/office/officeart/2005/8/layout/hList6"/>
    <dgm:cxn modelId="{B8DA60C4-AEDF-EA4F-BC05-21636524B54D}" type="presParOf" srcId="{5367DDED-2902-AC43-AF96-9EF6ECB1DFD5}" destId="{8F22D104-346E-E948-9D58-9FBFCA3A2884}" srcOrd="2" destOrd="0" presId="urn:microsoft.com/office/officeart/2005/8/layout/hList6"/>
    <dgm:cxn modelId="{7873E1BF-AD1C-2341-8AB3-7D52C485BF22}" type="presParOf" srcId="{5367DDED-2902-AC43-AF96-9EF6ECB1DFD5}" destId="{3A77F282-BECD-E047-A911-0338F356FEB2}" srcOrd="3" destOrd="0" presId="urn:microsoft.com/office/officeart/2005/8/layout/hList6"/>
    <dgm:cxn modelId="{094F8545-AE8B-544C-8B75-683EA571D0C7}" type="presParOf" srcId="{5367DDED-2902-AC43-AF96-9EF6ECB1DFD5}" destId="{58115D62-246F-7D42-9327-C76CBD5E28CC}" srcOrd="4" destOrd="0" presId="urn:microsoft.com/office/officeart/2005/8/layout/hList6"/>
    <dgm:cxn modelId="{52685BD7-2FB4-444B-9420-52FA865877C3}" type="presParOf" srcId="{5367DDED-2902-AC43-AF96-9EF6ECB1DFD5}" destId="{F6F03E03-6FA5-EF4F-AD22-8B5AFA1351CB}" srcOrd="5" destOrd="0" presId="urn:microsoft.com/office/officeart/2005/8/layout/hList6"/>
    <dgm:cxn modelId="{915CF076-58A8-1C45-B027-083EBC4BA612}" type="presParOf" srcId="{5367DDED-2902-AC43-AF96-9EF6ECB1DFD5}" destId="{16B1475A-42BA-E548-9E96-69E5EAA3E1B7}"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2AE86-64D2-4445-B523-822D6F0B08BA}" type="doc">
      <dgm:prSet loTypeId="urn:microsoft.com/office/officeart/2005/8/layout/hList2" loCatId="" qsTypeId="urn:microsoft.com/office/officeart/2005/8/quickstyle/simple1" qsCatId="simple" csTypeId="urn:microsoft.com/office/officeart/2005/8/colors/accent1_2" csCatId="accent1" phldr="1"/>
      <dgm:spPr/>
      <dgm:t>
        <a:bodyPr/>
        <a:lstStyle/>
        <a:p>
          <a:endParaRPr lang="en-GB"/>
        </a:p>
      </dgm:t>
    </dgm:pt>
    <dgm:pt modelId="{D87E5AC3-26A0-E645-A0C6-96B89ECE6D13}">
      <dgm:prSet phldrT="[Text]"/>
      <dgm:spPr/>
      <dgm:t>
        <a:bodyPr/>
        <a:lstStyle/>
        <a:p>
          <a:r>
            <a:rPr lang="en-GB" dirty="0"/>
            <a:t>Descriptive</a:t>
          </a:r>
        </a:p>
      </dgm:t>
    </dgm:pt>
    <dgm:pt modelId="{1D76A8ED-8705-004B-9314-FCE6E48AD8A6}" type="parTrans" cxnId="{AAEC3C1F-7F2D-AE4C-B18E-C64F2C325E93}">
      <dgm:prSet/>
      <dgm:spPr/>
      <dgm:t>
        <a:bodyPr/>
        <a:lstStyle/>
        <a:p>
          <a:endParaRPr lang="en-GB"/>
        </a:p>
      </dgm:t>
    </dgm:pt>
    <dgm:pt modelId="{8164E484-31F9-804E-8E4C-5E2479105E4F}" type="sibTrans" cxnId="{AAEC3C1F-7F2D-AE4C-B18E-C64F2C325E93}">
      <dgm:prSet/>
      <dgm:spPr/>
      <dgm:t>
        <a:bodyPr/>
        <a:lstStyle/>
        <a:p>
          <a:endParaRPr lang="en-GB"/>
        </a:p>
      </dgm:t>
    </dgm:pt>
    <dgm:pt modelId="{568FB9D7-3644-2D48-863C-F9A197B4C82E}">
      <dgm:prSet phldrT="[Text]"/>
      <dgm:spPr/>
      <dgm:t>
        <a:bodyPr/>
        <a:lstStyle/>
        <a:p>
          <a:r>
            <a:rPr lang="en-IN" dirty="0"/>
            <a:t>Describing and explaining how firms and decision makers deal with paradoxical tensions? </a:t>
          </a:r>
          <a:endParaRPr lang="en-GB" dirty="0"/>
        </a:p>
      </dgm:t>
    </dgm:pt>
    <dgm:pt modelId="{82BD3378-9FAB-6B45-85AB-59C5A8A004C9}" type="parTrans" cxnId="{911D1E77-0C36-C742-95E3-EF349C29C5B8}">
      <dgm:prSet/>
      <dgm:spPr/>
      <dgm:t>
        <a:bodyPr/>
        <a:lstStyle/>
        <a:p>
          <a:endParaRPr lang="en-GB"/>
        </a:p>
      </dgm:t>
    </dgm:pt>
    <dgm:pt modelId="{5C9934A4-DE7F-7C41-9D5B-686D5D178FB0}" type="sibTrans" cxnId="{911D1E77-0C36-C742-95E3-EF349C29C5B8}">
      <dgm:prSet/>
      <dgm:spPr/>
      <dgm:t>
        <a:bodyPr/>
        <a:lstStyle/>
        <a:p>
          <a:endParaRPr lang="en-GB"/>
        </a:p>
      </dgm:t>
    </dgm:pt>
    <dgm:pt modelId="{73919917-AEE6-424E-B8E7-C8C68ADE73D2}">
      <dgm:prSet phldrT="[Text]"/>
      <dgm:spPr/>
      <dgm:t>
        <a:bodyPr/>
        <a:lstStyle/>
        <a:p>
          <a:r>
            <a:rPr lang="en-GB" dirty="0"/>
            <a:t>Instrumental</a:t>
          </a:r>
        </a:p>
      </dgm:t>
    </dgm:pt>
    <dgm:pt modelId="{8B994BCB-FB9B-4149-A5AB-2FB7360DDE9D}" type="parTrans" cxnId="{83B73F1A-C94C-A842-9EDC-1FD9F56141D6}">
      <dgm:prSet/>
      <dgm:spPr/>
      <dgm:t>
        <a:bodyPr/>
        <a:lstStyle/>
        <a:p>
          <a:endParaRPr lang="en-GB"/>
        </a:p>
      </dgm:t>
    </dgm:pt>
    <dgm:pt modelId="{B4EF690B-D974-2643-8ECE-49460A9E4EF8}" type="sibTrans" cxnId="{83B73F1A-C94C-A842-9EDC-1FD9F56141D6}">
      <dgm:prSet/>
      <dgm:spPr/>
      <dgm:t>
        <a:bodyPr/>
        <a:lstStyle/>
        <a:p>
          <a:endParaRPr lang="en-GB"/>
        </a:p>
      </dgm:t>
    </dgm:pt>
    <dgm:pt modelId="{69E5F8A1-0ACD-4444-9987-B28592387DD0}">
      <dgm:prSet phldrT="[Text]"/>
      <dgm:spPr/>
      <dgm:t>
        <a:bodyPr/>
        <a:lstStyle/>
        <a:p>
          <a:r>
            <a:rPr lang="en-IN" dirty="0"/>
            <a:t>To establish connection with the outcomes. </a:t>
          </a:r>
          <a:endParaRPr lang="en-GB" dirty="0"/>
        </a:p>
      </dgm:t>
    </dgm:pt>
    <dgm:pt modelId="{C9FD073D-30F9-F749-B7D7-4015C65C98BD}" type="parTrans" cxnId="{48EEF4B0-2D59-E540-8375-F4ACA7D47C7B}">
      <dgm:prSet/>
      <dgm:spPr/>
      <dgm:t>
        <a:bodyPr/>
        <a:lstStyle/>
        <a:p>
          <a:endParaRPr lang="en-GB"/>
        </a:p>
      </dgm:t>
    </dgm:pt>
    <dgm:pt modelId="{1D57F8F9-8780-8A40-AE85-323B6B2188B8}" type="sibTrans" cxnId="{48EEF4B0-2D59-E540-8375-F4ACA7D47C7B}">
      <dgm:prSet/>
      <dgm:spPr/>
      <dgm:t>
        <a:bodyPr/>
        <a:lstStyle/>
        <a:p>
          <a:endParaRPr lang="en-GB"/>
        </a:p>
      </dgm:t>
    </dgm:pt>
    <dgm:pt modelId="{A61E05FA-5351-6643-BCC6-F6AF8C6515C3}">
      <dgm:prSet phldrT="[Text]"/>
      <dgm:spPr/>
      <dgm:t>
        <a:bodyPr/>
        <a:lstStyle/>
        <a:p>
          <a:r>
            <a:rPr lang="en-GB" dirty="0"/>
            <a:t>Normative</a:t>
          </a:r>
        </a:p>
      </dgm:t>
    </dgm:pt>
    <dgm:pt modelId="{4C0B8339-BEDB-2849-A039-D389107D20EF}" type="parTrans" cxnId="{A070FDCE-6488-A74D-87D1-80A19DE1FD77}">
      <dgm:prSet/>
      <dgm:spPr/>
      <dgm:t>
        <a:bodyPr/>
        <a:lstStyle/>
        <a:p>
          <a:endParaRPr lang="en-GB"/>
        </a:p>
      </dgm:t>
    </dgm:pt>
    <dgm:pt modelId="{7D2FBBB6-BB3E-7447-B959-A4CA2999291A}" type="sibTrans" cxnId="{A070FDCE-6488-A74D-87D1-80A19DE1FD77}">
      <dgm:prSet/>
      <dgm:spPr/>
      <dgm:t>
        <a:bodyPr/>
        <a:lstStyle/>
        <a:p>
          <a:endParaRPr lang="en-GB"/>
        </a:p>
      </dgm:t>
    </dgm:pt>
    <dgm:pt modelId="{6A82C6EB-E99B-884E-9512-A38492A746A1}">
      <dgm:prSet phldrT="[Text]"/>
      <dgm:spPr/>
      <dgm:t>
        <a:bodyPr/>
        <a:lstStyle/>
        <a:p>
          <a:r>
            <a:rPr lang="en-IN" dirty="0"/>
            <a:t>It is based on foundation that firms have responsibility that goes beyond financial performance and shareholder interests. </a:t>
          </a:r>
          <a:endParaRPr lang="en-GB" dirty="0"/>
        </a:p>
      </dgm:t>
    </dgm:pt>
    <dgm:pt modelId="{90B485E8-09DE-6242-9BEA-7B1BEB59D8BC}" type="parTrans" cxnId="{A169B6BF-0D39-9748-B9EE-8CDE512000A6}">
      <dgm:prSet/>
      <dgm:spPr/>
      <dgm:t>
        <a:bodyPr/>
        <a:lstStyle/>
        <a:p>
          <a:endParaRPr lang="en-GB"/>
        </a:p>
      </dgm:t>
    </dgm:pt>
    <dgm:pt modelId="{DD3AC427-F070-D64A-815A-ABF42BCE52B3}" type="sibTrans" cxnId="{A169B6BF-0D39-9748-B9EE-8CDE512000A6}">
      <dgm:prSet/>
      <dgm:spPr/>
      <dgm:t>
        <a:bodyPr/>
        <a:lstStyle/>
        <a:p>
          <a:endParaRPr lang="en-GB"/>
        </a:p>
      </dgm:t>
    </dgm:pt>
    <dgm:pt modelId="{D09095DF-61C2-9742-8191-E2F7D3B6798B}">
      <dgm:prSet phldrT="[Text]"/>
      <dgm:spPr/>
      <dgm:t>
        <a:bodyPr/>
        <a:lstStyle/>
        <a:p>
          <a:r>
            <a:rPr lang="en-IN" dirty="0"/>
            <a:t>Better Understanding the antecedents and boundary conditions of paradoxical responses towards sustainability issues </a:t>
          </a:r>
          <a:endParaRPr lang="en-GB" dirty="0"/>
        </a:p>
      </dgm:t>
    </dgm:pt>
    <dgm:pt modelId="{8A39D738-0C3C-4241-9FAB-0415EBBE7B8D}" type="parTrans" cxnId="{698BF2FC-C366-D449-B9E2-649382B93A4F}">
      <dgm:prSet/>
      <dgm:spPr/>
      <dgm:t>
        <a:bodyPr/>
        <a:lstStyle/>
        <a:p>
          <a:endParaRPr lang="en-GB"/>
        </a:p>
      </dgm:t>
    </dgm:pt>
    <dgm:pt modelId="{552AF94B-962F-3741-BC4E-23206C3EB373}" type="sibTrans" cxnId="{698BF2FC-C366-D449-B9E2-649382B93A4F}">
      <dgm:prSet/>
      <dgm:spPr/>
      <dgm:t>
        <a:bodyPr/>
        <a:lstStyle/>
        <a:p>
          <a:endParaRPr lang="en-GB"/>
        </a:p>
      </dgm:t>
    </dgm:pt>
    <dgm:pt modelId="{6A473DBF-1C21-B44B-98DD-A3393782183D}">
      <dgm:prSet/>
      <dgm:spPr/>
      <dgm:t>
        <a:bodyPr/>
        <a:lstStyle/>
        <a:p>
          <a:r>
            <a:rPr lang="en-IN" dirty="0"/>
            <a:t>Includes organisational, societal and environmental outcomes.</a:t>
          </a:r>
          <a:endParaRPr lang="en-US" dirty="0"/>
        </a:p>
      </dgm:t>
    </dgm:pt>
    <dgm:pt modelId="{CE9D5D7E-A4D3-7B42-A2F4-FE925527CF33}" type="parTrans" cxnId="{0459A1F4-16F3-5145-AE12-927AC0B48C61}">
      <dgm:prSet/>
      <dgm:spPr/>
      <dgm:t>
        <a:bodyPr/>
        <a:lstStyle/>
        <a:p>
          <a:endParaRPr lang="en-GB"/>
        </a:p>
      </dgm:t>
    </dgm:pt>
    <dgm:pt modelId="{DE018EDE-0AF1-574D-9B69-92D9C64FE490}" type="sibTrans" cxnId="{0459A1F4-16F3-5145-AE12-927AC0B48C61}">
      <dgm:prSet/>
      <dgm:spPr/>
      <dgm:t>
        <a:bodyPr/>
        <a:lstStyle/>
        <a:p>
          <a:endParaRPr lang="en-GB"/>
        </a:p>
      </dgm:t>
    </dgm:pt>
    <dgm:pt modelId="{4ECB25B9-03B1-B441-B2CE-9594049C4E1D}">
      <dgm:prSet phldrT="[Text]"/>
      <dgm:spPr/>
      <dgm:t>
        <a:bodyPr/>
        <a:lstStyle/>
        <a:p>
          <a:r>
            <a:rPr lang="en-IN" dirty="0"/>
            <a:t>It also builds upon the idea that competing environmental and societal tensions have intrinsic value. It underpins the notion of a multi-objective corporation.</a:t>
          </a:r>
          <a:endParaRPr lang="en-GB" dirty="0"/>
        </a:p>
      </dgm:t>
    </dgm:pt>
    <dgm:pt modelId="{E4E02FB8-B490-294E-9C4F-7F44D57D70AD}" type="parTrans" cxnId="{70BE0A28-86F2-EC41-B4AB-6EE34A66F339}">
      <dgm:prSet/>
      <dgm:spPr/>
      <dgm:t>
        <a:bodyPr/>
        <a:lstStyle/>
        <a:p>
          <a:endParaRPr lang="en-GB"/>
        </a:p>
      </dgm:t>
    </dgm:pt>
    <dgm:pt modelId="{5AAD3C8C-3B74-704D-BC04-8F380996E9F9}" type="sibTrans" cxnId="{70BE0A28-86F2-EC41-B4AB-6EE34A66F339}">
      <dgm:prSet/>
      <dgm:spPr/>
      <dgm:t>
        <a:bodyPr/>
        <a:lstStyle/>
        <a:p>
          <a:endParaRPr lang="en-GB"/>
        </a:p>
      </dgm:t>
    </dgm:pt>
    <dgm:pt modelId="{60D820FC-EC9E-5B4D-9532-F9684B474750}" type="pres">
      <dgm:prSet presAssocID="{93D2AE86-64D2-4445-B523-822D6F0B08BA}" presName="linearFlow" presStyleCnt="0">
        <dgm:presLayoutVars>
          <dgm:dir/>
          <dgm:animLvl val="lvl"/>
          <dgm:resizeHandles/>
        </dgm:presLayoutVars>
      </dgm:prSet>
      <dgm:spPr/>
    </dgm:pt>
    <dgm:pt modelId="{ACBA8F75-7940-2646-8BC7-8A0A5994BD97}" type="pres">
      <dgm:prSet presAssocID="{D87E5AC3-26A0-E645-A0C6-96B89ECE6D13}" presName="compositeNode" presStyleCnt="0">
        <dgm:presLayoutVars>
          <dgm:bulletEnabled val="1"/>
        </dgm:presLayoutVars>
      </dgm:prSet>
      <dgm:spPr/>
    </dgm:pt>
    <dgm:pt modelId="{5D60E274-CD47-9F47-8C38-26EF8E5BA1CD}" type="pres">
      <dgm:prSet presAssocID="{D87E5AC3-26A0-E645-A0C6-96B89ECE6D13}"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dgm:spPr>
    </dgm:pt>
    <dgm:pt modelId="{C0933048-E764-B04F-92E4-DA07FD2CC457}" type="pres">
      <dgm:prSet presAssocID="{D87E5AC3-26A0-E645-A0C6-96B89ECE6D13}" presName="childNode" presStyleLbl="node1" presStyleIdx="0" presStyleCnt="3">
        <dgm:presLayoutVars>
          <dgm:bulletEnabled val="1"/>
        </dgm:presLayoutVars>
      </dgm:prSet>
      <dgm:spPr/>
    </dgm:pt>
    <dgm:pt modelId="{F79144A2-1CA8-F14F-B2E3-DA76A14D6B5B}" type="pres">
      <dgm:prSet presAssocID="{D87E5AC3-26A0-E645-A0C6-96B89ECE6D13}" presName="parentNode" presStyleLbl="revTx" presStyleIdx="0" presStyleCnt="3">
        <dgm:presLayoutVars>
          <dgm:chMax val="0"/>
          <dgm:bulletEnabled val="1"/>
        </dgm:presLayoutVars>
      </dgm:prSet>
      <dgm:spPr/>
    </dgm:pt>
    <dgm:pt modelId="{A02613DB-FD48-A748-800D-8818D654B8A6}" type="pres">
      <dgm:prSet presAssocID="{8164E484-31F9-804E-8E4C-5E2479105E4F}" presName="sibTrans" presStyleCnt="0"/>
      <dgm:spPr/>
    </dgm:pt>
    <dgm:pt modelId="{BAC79428-6036-F246-B356-153FDBF04611}" type="pres">
      <dgm:prSet presAssocID="{73919917-AEE6-424E-B8E7-C8C68ADE73D2}" presName="compositeNode" presStyleCnt="0">
        <dgm:presLayoutVars>
          <dgm:bulletEnabled val="1"/>
        </dgm:presLayoutVars>
      </dgm:prSet>
      <dgm:spPr/>
    </dgm:pt>
    <dgm:pt modelId="{F0545758-3530-0A46-8A9B-F6AC3364CA87}" type="pres">
      <dgm:prSet presAssocID="{73919917-AEE6-424E-B8E7-C8C68ADE73D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dgm:spPr>
    </dgm:pt>
    <dgm:pt modelId="{2E62A0B4-3275-1545-989C-3B5B27520E2B}" type="pres">
      <dgm:prSet presAssocID="{73919917-AEE6-424E-B8E7-C8C68ADE73D2}" presName="childNode" presStyleLbl="node1" presStyleIdx="1" presStyleCnt="3">
        <dgm:presLayoutVars>
          <dgm:bulletEnabled val="1"/>
        </dgm:presLayoutVars>
      </dgm:prSet>
      <dgm:spPr/>
    </dgm:pt>
    <dgm:pt modelId="{133ED371-60B4-DD49-86EF-E51F98467467}" type="pres">
      <dgm:prSet presAssocID="{73919917-AEE6-424E-B8E7-C8C68ADE73D2}" presName="parentNode" presStyleLbl="revTx" presStyleIdx="1" presStyleCnt="3">
        <dgm:presLayoutVars>
          <dgm:chMax val="0"/>
          <dgm:bulletEnabled val="1"/>
        </dgm:presLayoutVars>
      </dgm:prSet>
      <dgm:spPr/>
    </dgm:pt>
    <dgm:pt modelId="{760AD8A4-BC28-8840-A649-7335C8B9CCB4}" type="pres">
      <dgm:prSet presAssocID="{B4EF690B-D974-2643-8ECE-49460A9E4EF8}" presName="sibTrans" presStyleCnt="0"/>
      <dgm:spPr/>
    </dgm:pt>
    <dgm:pt modelId="{AAD28C1A-FE90-EF46-AAB9-1E11AD269C68}" type="pres">
      <dgm:prSet presAssocID="{A61E05FA-5351-6643-BCC6-F6AF8C6515C3}" presName="compositeNode" presStyleCnt="0">
        <dgm:presLayoutVars>
          <dgm:bulletEnabled val="1"/>
        </dgm:presLayoutVars>
      </dgm:prSet>
      <dgm:spPr/>
    </dgm:pt>
    <dgm:pt modelId="{AEB5B5F4-6969-8043-A0B0-F76BCF3C36A4}" type="pres">
      <dgm:prSet presAssocID="{A61E05FA-5351-6643-BCC6-F6AF8C6515C3}"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1000" b="-41000"/>
          </a:stretch>
        </a:blipFill>
      </dgm:spPr>
    </dgm:pt>
    <dgm:pt modelId="{417A54E2-16B5-3649-B407-A3D0433D496A}" type="pres">
      <dgm:prSet presAssocID="{A61E05FA-5351-6643-BCC6-F6AF8C6515C3}" presName="childNode" presStyleLbl="node1" presStyleIdx="2" presStyleCnt="3">
        <dgm:presLayoutVars>
          <dgm:bulletEnabled val="1"/>
        </dgm:presLayoutVars>
      </dgm:prSet>
      <dgm:spPr/>
    </dgm:pt>
    <dgm:pt modelId="{FB7A8016-49D9-C546-BDE0-FA1242663ABD}" type="pres">
      <dgm:prSet presAssocID="{A61E05FA-5351-6643-BCC6-F6AF8C6515C3}" presName="parentNode" presStyleLbl="revTx" presStyleIdx="2" presStyleCnt="3">
        <dgm:presLayoutVars>
          <dgm:chMax val="0"/>
          <dgm:bulletEnabled val="1"/>
        </dgm:presLayoutVars>
      </dgm:prSet>
      <dgm:spPr/>
    </dgm:pt>
  </dgm:ptLst>
  <dgm:cxnLst>
    <dgm:cxn modelId="{0B0B300B-D9FC-804C-AE2E-FA700A19AF9E}" type="presOf" srcId="{73919917-AEE6-424E-B8E7-C8C68ADE73D2}" destId="{133ED371-60B4-DD49-86EF-E51F98467467}" srcOrd="0" destOrd="0" presId="urn:microsoft.com/office/officeart/2005/8/layout/hList2"/>
    <dgm:cxn modelId="{F6469E0B-558B-4F42-B453-6DC395F2920E}" type="presOf" srcId="{4ECB25B9-03B1-B441-B2CE-9594049C4E1D}" destId="{417A54E2-16B5-3649-B407-A3D0433D496A}" srcOrd="0" destOrd="1" presId="urn:microsoft.com/office/officeart/2005/8/layout/hList2"/>
    <dgm:cxn modelId="{306A020C-8CC1-AB40-8059-BC9492B4578E}" type="presOf" srcId="{A61E05FA-5351-6643-BCC6-F6AF8C6515C3}" destId="{FB7A8016-49D9-C546-BDE0-FA1242663ABD}" srcOrd="0" destOrd="0" presId="urn:microsoft.com/office/officeart/2005/8/layout/hList2"/>
    <dgm:cxn modelId="{83B73F1A-C94C-A842-9EDC-1FD9F56141D6}" srcId="{93D2AE86-64D2-4445-B523-822D6F0B08BA}" destId="{73919917-AEE6-424E-B8E7-C8C68ADE73D2}" srcOrd="1" destOrd="0" parTransId="{8B994BCB-FB9B-4149-A5AB-2FB7360DDE9D}" sibTransId="{B4EF690B-D974-2643-8ECE-49460A9E4EF8}"/>
    <dgm:cxn modelId="{AAEC3C1F-7F2D-AE4C-B18E-C64F2C325E93}" srcId="{93D2AE86-64D2-4445-B523-822D6F0B08BA}" destId="{D87E5AC3-26A0-E645-A0C6-96B89ECE6D13}" srcOrd="0" destOrd="0" parTransId="{1D76A8ED-8705-004B-9314-FCE6E48AD8A6}" sibTransId="{8164E484-31F9-804E-8E4C-5E2479105E4F}"/>
    <dgm:cxn modelId="{70BE0A28-86F2-EC41-B4AB-6EE34A66F339}" srcId="{A61E05FA-5351-6643-BCC6-F6AF8C6515C3}" destId="{4ECB25B9-03B1-B441-B2CE-9594049C4E1D}" srcOrd="1" destOrd="0" parTransId="{E4E02FB8-B490-294E-9C4F-7F44D57D70AD}" sibTransId="{5AAD3C8C-3B74-704D-BC04-8F380996E9F9}"/>
    <dgm:cxn modelId="{AE1FA229-2D15-A743-9AAD-CFC81173B520}" type="presOf" srcId="{D09095DF-61C2-9742-8191-E2F7D3B6798B}" destId="{C0933048-E764-B04F-92E4-DA07FD2CC457}" srcOrd="0" destOrd="1" presId="urn:microsoft.com/office/officeart/2005/8/layout/hList2"/>
    <dgm:cxn modelId="{5CE8742A-FD39-784A-9682-B3EE6C2B05A2}" type="presOf" srcId="{568FB9D7-3644-2D48-863C-F9A197B4C82E}" destId="{C0933048-E764-B04F-92E4-DA07FD2CC457}" srcOrd="0" destOrd="0" presId="urn:microsoft.com/office/officeart/2005/8/layout/hList2"/>
    <dgm:cxn modelId="{7DA25F5A-2C5C-BF44-8A0F-331EF5E58C1D}" type="presOf" srcId="{6A82C6EB-E99B-884E-9512-A38492A746A1}" destId="{417A54E2-16B5-3649-B407-A3D0433D496A}" srcOrd="0" destOrd="0" presId="urn:microsoft.com/office/officeart/2005/8/layout/hList2"/>
    <dgm:cxn modelId="{86DE1E5C-2F39-224C-B454-56B5616E3992}" type="presOf" srcId="{D87E5AC3-26A0-E645-A0C6-96B89ECE6D13}" destId="{F79144A2-1CA8-F14F-B2E3-DA76A14D6B5B}" srcOrd="0" destOrd="0" presId="urn:microsoft.com/office/officeart/2005/8/layout/hList2"/>
    <dgm:cxn modelId="{E5C1995F-B8F6-B443-9F5F-C9C22C23FF0C}" type="presOf" srcId="{6A473DBF-1C21-B44B-98DD-A3393782183D}" destId="{2E62A0B4-3275-1545-989C-3B5B27520E2B}" srcOrd="0" destOrd="1" presId="urn:microsoft.com/office/officeart/2005/8/layout/hList2"/>
    <dgm:cxn modelId="{911D1E77-0C36-C742-95E3-EF349C29C5B8}" srcId="{D87E5AC3-26A0-E645-A0C6-96B89ECE6D13}" destId="{568FB9D7-3644-2D48-863C-F9A197B4C82E}" srcOrd="0" destOrd="0" parTransId="{82BD3378-9FAB-6B45-85AB-59C5A8A004C9}" sibTransId="{5C9934A4-DE7F-7C41-9D5B-686D5D178FB0}"/>
    <dgm:cxn modelId="{D2C8A07D-FD13-BF4A-9DB0-C883DC0F3B9B}" type="presOf" srcId="{93D2AE86-64D2-4445-B523-822D6F0B08BA}" destId="{60D820FC-EC9E-5B4D-9532-F9684B474750}" srcOrd="0" destOrd="0" presId="urn:microsoft.com/office/officeart/2005/8/layout/hList2"/>
    <dgm:cxn modelId="{48EEF4B0-2D59-E540-8375-F4ACA7D47C7B}" srcId="{73919917-AEE6-424E-B8E7-C8C68ADE73D2}" destId="{69E5F8A1-0ACD-4444-9987-B28592387DD0}" srcOrd="0" destOrd="0" parTransId="{C9FD073D-30F9-F749-B7D7-4015C65C98BD}" sibTransId="{1D57F8F9-8780-8A40-AE85-323B6B2188B8}"/>
    <dgm:cxn modelId="{1B06DEB5-92BE-8C49-9ED6-84A0E317BCE4}" type="presOf" srcId="{69E5F8A1-0ACD-4444-9987-B28592387DD0}" destId="{2E62A0B4-3275-1545-989C-3B5B27520E2B}" srcOrd="0" destOrd="0" presId="urn:microsoft.com/office/officeart/2005/8/layout/hList2"/>
    <dgm:cxn modelId="{A169B6BF-0D39-9748-B9EE-8CDE512000A6}" srcId="{A61E05FA-5351-6643-BCC6-F6AF8C6515C3}" destId="{6A82C6EB-E99B-884E-9512-A38492A746A1}" srcOrd="0" destOrd="0" parTransId="{90B485E8-09DE-6242-9BEA-7B1BEB59D8BC}" sibTransId="{DD3AC427-F070-D64A-815A-ABF42BCE52B3}"/>
    <dgm:cxn modelId="{A070FDCE-6488-A74D-87D1-80A19DE1FD77}" srcId="{93D2AE86-64D2-4445-B523-822D6F0B08BA}" destId="{A61E05FA-5351-6643-BCC6-F6AF8C6515C3}" srcOrd="2" destOrd="0" parTransId="{4C0B8339-BEDB-2849-A039-D389107D20EF}" sibTransId="{7D2FBBB6-BB3E-7447-B959-A4CA2999291A}"/>
    <dgm:cxn modelId="{0459A1F4-16F3-5145-AE12-927AC0B48C61}" srcId="{73919917-AEE6-424E-B8E7-C8C68ADE73D2}" destId="{6A473DBF-1C21-B44B-98DD-A3393782183D}" srcOrd="1" destOrd="0" parTransId="{CE9D5D7E-A4D3-7B42-A2F4-FE925527CF33}" sibTransId="{DE018EDE-0AF1-574D-9B69-92D9C64FE490}"/>
    <dgm:cxn modelId="{698BF2FC-C366-D449-B9E2-649382B93A4F}" srcId="{D87E5AC3-26A0-E645-A0C6-96B89ECE6D13}" destId="{D09095DF-61C2-9742-8191-E2F7D3B6798B}" srcOrd="1" destOrd="0" parTransId="{8A39D738-0C3C-4241-9FAB-0415EBBE7B8D}" sibTransId="{552AF94B-962F-3741-BC4E-23206C3EB373}"/>
    <dgm:cxn modelId="{9F0DFBDE-6202-B449-BB3C-2F467D5D2421}" type="presParOf" srcId="{60D820FC-EC9E-5B4D-9532-F9684B474750}" destId="{ACBA8F75-7940-2646-8BC7-8A0A5994BD97}" srcOrd="0" destOrd="0" presId="urn:microsoft.com/office/officeart/2005/8/layout/hList2"/>
    <dgm:cxn modelId="{76FC3AE4-68DD-3547-A922-CAC727E262C9}" type="presParOf" srcId="{ACBA8F75-7940-2646-8BC7-8A0A5994BD97}" destId="{5D60E274-CD47-9F47-8C38-26EF8E5BA1CD}" srcOrd="0" destOrd="0" presId="urn:microsoft.com/office/officeart/2005/8/layout/hList2"/>
    <dgm:cxn modelId="{A093909C-5695-A04B-9B50-AB2EEA61B497}" type="presParOf" srcId="{ACBA8F75-7940-2646-8BC7-8A0A5994BD97}" destId="{C0933048-E764-B04F-92E4-DA07FD2CC457}" srcOrd="1" destOrd="0" presId="urn:microsoft.com/office/officeart/2005/8/layout/hList2"/>
    <dgm:cxn modelId="{4AFD09DF-9F5A-A141-88EF-D76B73004D6E}" type="presParOf" srcId="{ACBA8F75-7940-2646-8BC7-8A0A5994BD97}" destId="{F79144A2-1CA8-F14F-B2E3-DA76A14D6B5B}" srcOrd="2" destOrd="0" presId="urn:microsoft.com/office/officeart/2005/8/layout/hList2"/>
    <dgm:cxn modelId="{D78AC9FF-FC05-4E41-8A33-FFA50BF3CAF6}" type="presParOf" srcId="{60D820FC-EC9E-5B4D-9532-F9684B474750}" destId="{A02613DB-FD48-A748-800D-8818D654B8A6}" srcOrd="1" destOrd="0" presId="urn:microsoft.com/office/officeart/2005/8/layout/hList2"/>
    <dgm:cxn modelId="{33468A70-D5DD-7041-B9E4-AA8E550637DB}" type="presParOf" srcId="{60D820FC-EC9E-5B4D-9532-F9684B474750}" destId="{BAC79428-6036-F246-B356-153FDBF04611}" srcOrd="2" destOrd="0" presId="urn:microsoft.com/office/officeart/2005/8/layout/hList2"/>
    <dgm:cxn modelId="{258B11F4-98EF-F04B-A61B-AD21303CD4BB}" type="presParOf" srcId="{BAC79428-6036-F246-B356-153FDBF04611}" destId="{F0545758-3530-0A46-8A9B-F6AC3364CA87}" srcOrd="0" destOrd="0" presId="urn:microsoft.com/office/officeart/2005/8/layout/hList2"/>
    <dgm:cxn modelId="{956B69D2-2B12-0D42-987E-E4435F8F1978}" type="presParOf" srcId="{BAC79428-6036-F246-B356-153FDBF04611}" destId="{2E62A0B4-3275-1545-989C-3B5B27520E2B}" srcOrd="1" destOrd="0" presId="urn:microsoft.com/office/officeart/2005/8/layout/hList2"/>
    <dgm:cxn modelId="{63B41087-B8F5-1D48-8BEA-AED78014A975}" type="presParOf" srcId="{BAC79428-6036-F246-B356-153FDBF04611}" destId="{133ED371-60B4-DD49-86EF-E51F98467467}" srcOrd="2" destOrd="0" presId="urn:microsoft.com/office/officeart/2005/8/layout/hList2"/>
    <dgm:cxn modelId="{B04A19F3-B8B9-C443-B3E2-BB2F46F78002}" type="presParOf" srcId="{60D820FC-EC9E-5B4D-9532-F9684B474750}" destId="{760AD8A4-BC28-8840-A649-7335C8B9CCB4}" srcOrd="3" destOrd="0" presId="urn:microsoft.com/office/officeart/2005/8/layout/hList2"/>
    <dgm:cxn modelId="{6432088D-12A6-5B44-87E6-97F8CE104D6B}" type="presParOf" srcId="{60D820FC-EC9E-5B4D-9532-F9684B474750}" destId="{AAD28C1A-FE90-EF46-AAB9-1E11AD269C68}" srcOrd="4" destOrd="0" presId="urn:microsoft.com/office/officeart/2005/8/layout/hList2"/>
    <dgm:cxn modelId="{71F3726D-010F-A341-8B76-EDF1A6D8C980}" type="presParOf" srcId="{AAD28C1A-FE90-EF46-AAB9-1E11AD269C68}" destId="{AEB5B5F4-6969-8043-A0B0-F76BCF3C36A4}" srcOrd="0" destOrd="0" presId="urn:microsoft.com/office/officeart/2005/8/layout/hList2"/>
    <dgm:cxn modelId="{34FDE7BF-57E2-654D-BB18-B9E645591A89}" type="presParOf" srcId="{AAD28C1A-FE90-EF46-AAB9-1E11AD269C68}" destId="{417A54E2-16B5-3649-B407-A3D0433D496A}" srcOrd="1" destOrd="0" presId="urn:microsoft.com/office/officeart/2005/8/layout/hList2"/>
    <dgm:cxn modelId="{4223F494-F453-A54B-BFBF-5E9E685B9286}" type="presParOf" srcId="{AAD28C1A-FE90-EF46-AAB9-1E11AD269C68}" destId="{FB7A8016-49D9-C546-BDE0-FA1242663AB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47F58-576C-F742-B7AF-6D0D55C87C02}"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85CC5548-3273-FA4E-A2F3-ABAFB9AB1A05}">
      <dgm:prSet phldrT="[Text]" custT="1"/>
      <dgm:spPr/>
      <dgm:t>
        <a:bodyPr/>
        <a:lstStyle/>
        <a:p>
          <a:r>
            <a:rPr lang="en-IN" sz="2000" dirty="0"/>
            <a:t>View paradoxes as natural and persistent</a:t>
          </a:r>
        </a:p>
      </dgm:t>
    </dgm:pt>
    <dgm:pt modelId="{A7F5228B-8CF0-1B4A-B4E7-E909F3182CAD}" type="parTrans" cxnId="{86D3196D-B5F0-4A4A-BD3D-D27C0374216A}">
      <dgm:prSet/>
      <dgm:spPr/>
      <dgm:t>
        <a:bodyPr/>
        <a:lstStyle/>
        <a:p>
          <a:endParaRPr lang="en-GB" sz="1600"/>
        </a:p>
      </dgm:t>
    </dgm:pt>
    <dgm:pt modelId="{076E6EBC-DED3-5341-AFEB-0857962A155F}" type="sibTrans" cxnId="{86D3196D-B5F0-4A4A-BD3D-D27C0374216A}">
      <dgm:prSet/>
      <dgm:spPr/>
      <dgm:t>
        <a:bodyPr/>
        <a:lstStyle/>
        <a:p>
          <a:endParaRPr lang="en-GB" sz="1600"/>
        </a:p>
      </dgm:t>
    </dgm:pt>
    <dgm:pt modelId="{03975EC3-647C-E441-B327-38E5F9D383B8}">
      <dgm:prSet phldrT="[Text]" custT="1"/>
      <dgm:spPr/>
      <dgm:t>
        <a:bodyPr/>
        <a:lstStyle/>
        <a:p>
          <a:r>
            <a:rPr lang="en-IN" sz="2000" dirty="0"/>
            <a:t>Accept and embrace these constructs</a:t>
          </a:r>
        </a:p>
      </dgm:t>
    </dgm:pt>
    <dgm:pt modelId="{A4C7F8DA-03C1-094C-94A8-D10BE50533E3}" type="parTrans" cxnId="{7A83602E-973C-304C-95BE-0CCA54AE619F}">
      <dgm:prSet/>
      <dgm:spPr/>
      <dgm:t>
        <a:bodyPr/>
        <a:lstStyle/>
        <a:p>
          <a:endParaRPr lang="en-GB" sz="1600"/>
        </a:p>
      </dgm:t>
    </dgm:pt>
    <dgm:pt modelId="{F28128AC-4F34-B64C-813A-8B6B1B216B83}" type="sibTrans" cxnId="{7A83602E-973C-304C-95BE-0CCA54AE619F}">
      <dgm:prSet/>
      <dgm:spPr/>
      <dgm:t>
        <a:bodyPr/>
        <a:lstStyle/>
        <a:p>
          <a:endParaRPr lang="en-GB" sz="1600"/>
        </a:p>
      </dgm:t>
    </dgm:pt>
    <dgm:pt modelId="{0507FB3A-CA42-8E43-A2DF-B792C110AD21}">
      <dgm:prSet phldrT="[Text]" custT="1"/>
      <dgm:spPr/>
      <dgm:t>
        <a:bodyPr/>
        <a:lstStyle/>
        <a:p>
          <a:r>
            <a:rPr lang="en-IN" sz="2000" dirty="0"/>
            <a:t>Its ‘Both/and’ mentality</a:t>
          </a:r>
        </a:p>
      </dgm:t>
    </dgm:pt>
    <dgm:pt modelId="{D5AB7F96-CDF6-5C42-B992-63978C78534B}" type="parTrans" cxnId="{029654C6-5B41-6143-BE63-50910A893151}">
      <dgm:prSet/>
      <dgm:spPr/>
      <dgm:t>
        <a:bodyPr/>
        <a:lstStyle/>
        <a:p>
          <a:endParaRPr lang="en-GB" sz="1600"/>
        </a:p>
      </dgm:t>
    </dgm:pt>
    <dgm:pt modelId="{CBF09693-AB52-F847-9033-1F39A6312D54}" type="sibTrans" cxnId="{029654C6-5B41-6143-BE63-50910A893151}">
      <dgm:prSet/>
      <dgm:spPr/>
      <dgm:t>
        <a:bodyPr/>
        <a:lstStyle/>
        <a:p>
          <a:endParaRPr lang="en-GB" sz="1600"/>
        </a:p>
      </dgm:t>
    </dgm:pt>
    <dgm:pt modelId="{117D677D-8054-6641-B1F4-EB9710FA62DD}">
      <dgm:prSet custT="1"/>
      <dgm:spPr/>
      <dgm:t>
        <a:bodyPr/>
        <a:lstStyle/>
        <a:p>
          <a:r>
            <a:rPr lang="en-IN" sz="2000" dirty="0"/>
            <a:t>Perceive both the sides of paradoxes contains truth</a:t>
          </a:r>
          <a:endParaRPr lang="en-GB" sz="2000" dirty="0"/>
        </a:p>
      </dgm:t>
    </dgm:pt>
    <dgm:pt modelId="{79BFCC11-CCBB-9B45-A60D-DD02CEEAF904}" type="parTrans" cxnId="{CD5DCBF2-2BD5-C04F-86F1-FFB8E4C8579A}">
      <dgm:prSet/>
      <dgm:spPr/>
      <dgm:t>
        <a:bodyPr/>
        <a:lstStyle/>
        <a:p>
          <a:endParaRPr lang="en-GB" sz="1600"/>
        </a:p>
      </dgm:t>
    </dgm:pt>
    <dgm:pt modelId="{90555489-C4C2-6247-85E4-9F1896583E2D}" type="sibTrans" cxnId="{CD5DCBF2-2BD5-C04F-86F1-FFB8E4C8579A}">
      <dgm:prSet/>
      <dgm:spPr/>
      <dgm:t>
        <a:bodyPr/>
        <a:lstStyle/>
        <a:p>
          <a:endParaRPr lang="en-GB" sz="1600"/>
        </a:p>
      </dgm:t>
    </dgm:pt>
    <dgm:pt modelId="{703D73C0-7214-1946-8446-A58114B6522A}">
      <dgm:prSet custT="1"/>
      <dgm:spPr/>
      <dgm:t>
        <a:bodyPr/>
        <a:lstStyle/>
        <a:p>
          <a:r>
            <a:rPr lang="en-GB" sz="2000" dirty="0"/>
            <a:t>Unleash innovation and creativity to deal with paradoxes</a:t>
          </a:r>
        </a:p>
      </dgm:t>
    </dgm:pt>
    <dgm:pt modelId="{E1107A3F-5C40-6947-B88A-DA841102747A}" type="parTrans" cxnId="{4838A8AA-8059-6642-8F8F-96718949FAA8}">
      <dgm:prSet/>
      <dgm:spPr/>
      <dgm:t>
        <a:bodyPr/>
        <a:lstStyle/>
        <a:p>
          <a:endParaRPr lang="en-GB" sz="1600"/>
        </a:p>
      </dgm:t>
    </dgm:pt>
    <dgm:pt modelId="{3BCCD234-DF0E-F442-9327-7C6696F07C02}" type="sibTrans" cxnId="{4838A8AA-8059-6642-8F8F-96718949FAA8}">
      <dgm:prSet/>
      <dgm:spPr/>
      <dgm:t>
        <a:bodyPr/>
        <a:lstStyle/>
        <a:p>
          <a:endParaRPr lang="en-GB" sz="1600"/>
        </a:p>
      </dgm:t>
    </dgm:pt>
    <dgm:pt modelId="{3CB0FDB5-3092-6045-8FCB-384C9CF3C5DB}" type="pres">
      <dgm:prSet presAssocID="{00F47F58-576C-F742-B7AF-6D0D55C87C02}" presName="Name0" presStyleCnt="0">
        <dgm:presLayoutVars>
          <dgm:chMax val="7"/>
          <dgm:chPref val="7"/>
          <dgm:dir/>
        </dgm:presLayoutVars>
      </dgm:prSet>
      <dgm:spPr/>
    </dgm:pt>
    <dgm:pt modelId="{2E8D1EB1-6099-1841-AAE1-A77F35047430}" type="pres">
      <dgm:prSet presAssocID="{00F47F58-576C-F742-B7AF-6D0D55C87C02}" presName="Name1" presStyleCnt="0"/>
      <dgm:spPr/>
    </dgm:pt>
    <dgm:pt modelId="{6D5AC596-CBE5-0045-9C6F-F238CCD42CCB}" type="pres">
      <dgm:prSet presAssocID="{00F47F58-576C-F742-B7AF-6D0D55C87C02}" presName="cycle" presStyleCnt="0"/>
      <dgm:spPr/>
    </dgm:pt>
    <dgm:pt modelId="{8851C5FE-F3A6-604C-AE77-4A99A356042B}" type="pres">
      <dgm:prSet presAssocID="{00F47F58-576C-F742-B7AF-6D0D55C87C02}" presName="srcNode" presStyleLbl="node1" presStyleIdx="0" presStyleCnt="5"/>
      <dgm:spPr/>
    </dgm:pt>
    <dgm:pt modelId="{35513E4A-A8F3-384C-921B-4F1E0B7A98C9}" type="pres">
      <dgm:prSet presAssocID="{00F47F58-576C-F742-B7AF-6D0D55C87C02}" presName="conn" presStyleLbl="parChTrans1D2" presStyleIdx="0" presStyleCnt="1"/>
      <dgm:spPr/>
    </dgm:pt>
    <dgm:pt modelId="{C8BDAE73-F8B9-4F42-8A0F-4426663C0157}" type="pres">
      <dgm:prSet presAssocID="{00F47F58-576C-F742-B7AF-6D0D55C87C02}" presName="extraNode" presStyleLbl="node1" presStyleIdx="0" presStyleCnt="5"/>
      <dgm:spPr/>
    </dgm:pt>
    <dgm:pt modelId="{04816FE6-D50E-6A4B-ABA4-1E8A6E2927C2}" type="pres">
      <dgm:prSet presAssocID="{00F47F58-576C-F742-B7AF-6D0D55C87C02}" presName="dstNode" presStyleLbl="node1" presStyleIdx="0" presStyleCnt="5"/>
      <dgm:spPr/>
    </dgm:pt>
    <dgm:pt modelId="{88E8113D-2DA1-5345-ACFC-CA6BA459418D}" type="pres">
      <dgm:prSet presAssocID="{85CC5548-3273-FA4E-A2F3-ABAFB9AB1A05}" presName="text_1" presStyleLbl="node1" presStyleIdx="0" presStyleCnt="5" custLinFactNeighborX="634" custLinFactNeighborY="-9938">
        <dgm:presLayoutVars>
          <dgm:bulletEnabled val="1"/>
        </dgm:presLayoutVars>
      </dgm:prSet>
      <dgm:spPr/>
    </dgm:pt>
    <dgm:pt modelId="{6000E67A-4710-2344-BA98-171DE8A4A294}" type="pres">
      <dgm:prSet presAssocID="{85CC5548-3273-FA4E-A2F3-ABAFB9AB1A05}" presName="accent_1" presStyleCnt="0"/>
      <dgm:spPr/>
    </dgm:pt>
    <dgm:pt modelId="{620FB083-80AD-7949-968D-0B83F3BF575D}" type="pres">
      <dgm:prSet presAssocID="{85CC5548-3273-FA4E-A2F3-ABAFB9AB1A05}" presName="accentRepeatNode" presStyleLbl="solidFgAcc1" presStyleIdx="0" presStyleCnt="5"/>
      <dgm:spPr/>
    </dgm:pt>
    <dgm:pt modelId="{6E38AB82-E8AE-CD4B-8BCB-6269C3819125}" type="pres">
      <dgm:prSet presAssocID="{03975EC3-647C-E441-B327-38E5F9D383B8}" presName="text_2" presStyleLbl="node1" presStyleIdx="1" presStyleCnt="5">
        <dgm:presLayoutVars>
          <dgm:bulletEnabled val="1"/>
        </dgm:presLayoutVars>
      </dgm:prSet>
      <dgm:spPr/>
    </dgm:pt>
    <dgm:pt modelId="{CBABA3E3-A1B9-644B-949E-489E0ACEE2B8}" type="pres">
      <dgm:prSet presAssocID="{03975EC3-647C-E441-B327-38E5F9D383B8}" presName="accent_2" presStyleCnt="0"/>
      <dgm:spPr/>
    </dgm:pt>
    <dgm:pt modelId="{D279E9AA-48DC-9445-A68C-E45D4DA149BE}" type="pres">
      <dgm:prSet presAssocID="{03975EC3-647C-E441-B327-38E5F9D383B8}" presName="accentRepeatNode" presStyleLbl="solidFgAcc1" presStyleIdx="1" presStyleCnt="5"/>
      <dgm:spPr/>
    </dgm:pt>
    <dgm:pt modelId="{D4C3CC81-5AF9-344E-A0FD-00EF73696C1D}" type="pres">
      <dgm:prSet presAssocID="{117D677D-8054-6641-B1F4-EB9710FA62DD}" presName="text_3" presStyleLbl="node1" presStyleIdx="2" presStyleCnt="5">
        <dgm:presLayoutVars>
          <dgm:bulletEnabled val="1"/>
        </dgm:presLayoutVars>
      </dgm:prSet>
      <dgm:spPr/>
    </dgm:pt>
    <dgm:pt modelId="{EB5258CF-DD5F-AA4D-966B-4475AD480E75}" type="pres">
      <dgm:prSet presAssocID="{117D677D-8054-6641-B1F4-EB9710FA62DD}" presName="accent_3" presStyleCnt="0"/>
      <dgm:spPr/>
    </dgm:pt>
    <dgm:pt modelId="{547D54CE-1F16-A14C-AAC6-520691CEB0BD}" type="pres">
      <dgm:prSet presAssocID="{117D677D-8054-6641-B1F4-EB9710FA62DD}" presName="accentRepeatNode" presStyleLbl="solidFgAcc1" presStyleIdx="2" presStyleCnt="5"/>
      <dgm:spPr/>
    </dgm:pt>
    <dgm:pt modelId="{28EDDEDF-D055-FB4F-AB97-621AB0FA72E9}" type="pres">
      <dgm:prSet presAssocID="{0507FB3A-CA42-8E43-A2DF-B792C110AD21}" presName="text_4" presStyleLbl="node1" presStyleIdx="3" presStyleCnt="5" custLinFactNeighborX="1815" custLinFactNeighborY="10210">
        <dgm:presLayoutVars>
          <dgm:bulletEnabled val="1"/>
        </dgm:presLayoutVars>
      </dgm:prSet>
      <dgm:spPr/>
    </dgm:pt>
    <dgm:pt modelId="{822B3DB0-D19A-9C47-B629-B80421F5EA52}" type="pres">
      <dgm:prSet presAssocID="{0507FB3A-CA42-8E43-A2DF-B792C110AD21}" presName="accent_4" presStyleCnt="0"/>
      <dgm:spPr/>
    </dgm:pt>
    <dgm:pt modelId="{714812AC-4380-A242-838D-2911B55B0690}" type="pres">
      <dgm:prSet presAssocID="{0507FB3A-CA42-8E43-A2DF-B792C110AD21}" presName="accentRepeatNode" presStyleLbl="solidFgAcc1" presStyleIdx="3" presStyleCnt="5"/>
      <dgm:spPr/>
    </dgm:pt>
    <dgm:pt modelId="{E40569CD-43CC-5345-8095-9EA07978A884}" type="pres">
      <dgm:prSet presAssocID="{703D73C0-7214-1946-8446-A58114B6522A}" presName="text_5" presStyleLbl="node1" presStyleIdx="4" presStyleCnt="5">
        <dgm:presLayoutVars>
          <dgm:bulletEnabled val="1"/>
        </dgm:presLayoutVars>
      </dgm:prSet>
      <dgm:spPr/>
    </dgm:pt>
    <dgm:pt modelId="{36EA1791-F5DD-AB4C-BF7E-00D20997C9B7}" type="pres">
      <dgm:prSet presAssocID="{703D73C0-7214-1946-8446-A58114B6522A}" presName="accent_5" presStyleCnt="0"/>
      <dgm:spPr/>
    </dgm:pt>
    <dgm:pt modelId="{D1E80FBB-B90D-694E-BB40-3FF6EAE821B4}" type="pres">
      <dgm:prSet presAssocID="{703D73C0-7214-1946-8446-A58114B6522A}" presName="accentRepeatNode" presStyleLbl="solidFgAcc1" presStyleIdx="4" presStyleCnt="5"/>
      <dgm:spPr/>
    </dgm:pt>
  </dgm:ptLst>
  <dgm:cxnLst>
    <dgm:cxn modelId="{7A83602E-973C-304C-95BE-0CCA54AE619F}" srcId="{00F47F58-576C-F742-B7AF-6D0D55C87C02}" destId="{03975EC3-647C-E441-B327-38E5F9D383B8}" srcOrd="1" destOrd="0" parTransId="{A4C7F8DA-03C1-094C-94A8-D10BE50533E3}" sibTransId="{F28128AC-4F34-B64C-813A-8B6B1B216B83}"/>
    <dgm:cxn modelId="{8B443F3E-B5A7-D24D-8F63-424652D42D11}" type="presOf" srcId="{00F47F58-576C-F742-B7AF-6D0D55C87C02}" destId="{3CB0FDB5-3092-6045-8FCB-384C9CF3C5DB}" srcOrd="0" destOrd="0" presId="urn:microsoft.com/office/officeart/2008/layout/VerticalCurvedList"/>
    <dgm:cxn modelId="{D3EA7E67-2924-CB45-8452-6BE048CC1469}" type="presOf" srcId="{85CC5548-3273-FA4E-A2F3-ABAFB9AB1A05}" destId="{88E8113D-2DA1-5345-ACFC-CA6BA459418D}" srcOrd="0" destOrd="0" presId="urn:microsoft.com/office/officeart/2008/layout/VerticalCurvedList"/>
    <dgm:cxn modelId="{86D3196D-B5F0-4A4A-BD3D-D27C0374216A}" srcId="{00F47F58-576C-F742-B7AF-6D0D55C87C02}" destId="{85CC5548-3273-FA4E-A2F3-ABAFB9AB1A05}" srcOrd="0" destOrd="0" parTransId="{A7F5228B-8CF0-1B4A-B4E7-E909F3182CAD}" sibTransId="{076E6EBC-DED3-5341-AFEB-0857962A155F}"/>
    <dgm:cxn modelId="{5AB2CC8D-4537-2C43-8862-8544554392BF}" type="presOf" srcId="{076E6EBC-DED3-5341-AFEB-0857962A155F}" destId="{35513E4A-A8F3-384C-921B-4F1E0B7A98C9}" srcOrd="0" destOrd="0" presId="urn:microsoft.com/office/officeart/2008/layout/VerticalCurvedList"/>
    <dgm:cxn modelId="{13976B9B-F0A5-CE45-A446-9D035578974C}" type="presOf" srcId="{703D73C0-7214-1946-8446-A58114B6522A}" destId="{E40569CD-43CC-5345-8095-9EA07978A884}" srcOrd="0" destOrd="0" presId="urn:microsoft.com/office/officeart/2008/layout/VerticalCurvedList"/>
    <dgm:cxn modelId="{4838A8AA-8059-6642-8F8F-96718949FAA8}" srcId="{00F47F58-576C-F742-B7AF-6D0D55C87C02}" destId="{703D73C0-7214-1946-8446-A58114B6522A}" srcOrd="4" destOrd="0" parTransId="{E1107A3F-5C40-6947-B88A-DA841102747A}" sibTransId="{3BCCD234-DF0E-F442-9327-7C6696F07C02}"/>
    <dgm:cxn modelId="{B3F33EAC-A194-4149-89BA-CDBCA00FB1BA}" type="presOf" srcId="{0507FB3A-CA42-8E43-A2DF-B792C110AD21}" destId="{28EDDEDF-D055-FB4F-AB97-621AB0FA72E9}" srcOrd="0" destOrd="0" presId="urn:microsoft.com/office/officeart/2008/layout/VerticalCurvedList"/>
    <dgm:cxn modelId="{6DD3F5BF-0D75-D840-B73B-EB2A8F7133CA}" type="presOf" srcId="{117D677D-8054-6641-B1F4-EB9710FA62DD}" destId="{D4C3CC81-5AF9-344E-A0FD-00EF73696C1D}" srcOrd="0" destOrd="0" presId="urn:microsoft.com/office/officeart/2008/layout/VerticalCurvedList"/>
    <dgm:cxn modelId="{029654C6-5B41-6143-BE63-50910A893151}" srcId="{00F47F58-576C-F742-B7AF-6D0D55C87C02}" destId="{0507FB3A-CA42-8E43-A2DF-B792C110AD21}" srcOrd="3" destOrd="0" parTransId="{D5AB7F96-CDF6-5C42-B992-63978C78534B}" sibTransId="{CBF09693-AB52-F847-9033-1F39A6312D54}"/>
    <dgm:cxn modelId="{6F7BAECA-F4AA-A840-8984-170ED7FE9D94}" type="presOf" srcId="{03975EC3-647C-E441-B327-38E5F9D383B8}" destId="{6E38AB82-E8AE-CD4B-8BCB-6269C3819125}" srcOrd="0" destOrd="0" presId="urn:microsoft.com/office/officeart/2008/layout/VerticalCurvedList"/>
    <dgm:cxn modelId="{CD5DCBF2-2BD5-C04F-86F1-FFB8E4C8579A}" srcId="{00F47F58-576C-F742-B7AF-6D0D55C87C02}" destId="{117D677D-8054-6641-B1F4-EB9710FA62DD}" srcOrd="2" destOrd="0" parTransId="{79BFCC11-CCBB-9B45-A60D-DD02CEEAF904}" sibTransId="{90555489-C4C2-6247-85E4-9F1896583E2D}"/>
    <dgm:cxn modelId="{9AEAEA76-74E5-354A-8C2D-D09B557BBE77}" type="presParOf" srcId="{3CB0FDB5-3092-6045-8FCB-384C9CF3C5DB}" destId="{2E8D1EB1-6099-1841-AAE1-A77F35047430}" srcOrd="0" destOrd="0" presId="urn:microsoft.com/office/officeart/2008/layout/VerticalCurvedList"/>
    <dgm:cxn modelId="{30CFD290-2494-D346-9D18-3B560BAE997A}" type="presParOf" srcId="{2E8D1EB1-6099-1841-AAE1-A77F35047430}" destId="{6D5AC596-CBE5-0045-9C6F-F238CCD42CCB}" srcOrd="0" destOrd="0" presId="urn:microsoft.com/office/officeart/2008/layout/VerticalCurvedList"/>
    <dgm:cxn modelId="{B28B107A-B804-8541-B29C-D3BE00FF3C6A}" type="presParOf" srcId="{6D5AC596-CBE5-0045-9C6F-F238CCD42CCB}" destId="{8851C5FE-F3A6-604C-AE77-4A99A356042B}" srcOrd="0" destOrd="0" presId="urn:microsoft.com/office/officeart/2008/layout/VerticalCurvedList"/>
    <dgm:cxn modelId="{0B52EE9A-B600-CA4A-803A-A6B7ACC03E09}" type="presParOf" srcId="{6D5AC596-CBE5-0045-9C6F-F238CCD42CCB}" destId="{35513E4A-A8F3-384C-921B-4F1E0B7A98C9}" srcOrd="1" destOrd="0" presId="urn:microsoft.com/office/officeart/2008/layout/VerticalCurvedList"/>
    <dgm:cxn modelId="{4069AB91-EC3C-4446-8D40-0B111799FD87}" type="presParOf" srcId="{6D5AC596-CBE5-0045-9C6F-F238CCD42CCB}" destId="{C8BDAE73-F8B9-4F42-8A0F-4426663C0157}" srcOrd="2" destOrd="0" presId="urn:microsoft.com/office/officeart/2008/layout/VerticalCurvedList"/>
    <dgm:cxn modelId="{B377D214-684E-0442-90AA-5AF5EA4FF484}" type="presParOf" srcId="{6D5AC596-CBE5-0045-9C6F-F238CCD42CCB}" destId="{04816FE6-D50E-6A4B-ABA4-1E8A6E2927C2}" srcOrd="3" destOrd="0" presId="urn:microsoft.com/office/officeart/2008/layout/VerticalCurvedList"/>
    <dgm:cxn modelId="{9A201CB7-9B6D-1B48-8112-8D8BF004A9A5}" type="presParOf" srcId="{2E8D1EB1-6099-1841-AAE1-A77F35047430}" destId="{88E8113D-2DA1-5345-ACFC-CA6BA459418D}" srcOrd="1" destOrd="0" presId="urn:microsoft.com/office/officeart/2008/layout/VerticalCurvedList"/>
    <dgm:cxn modelId="{712C6655-3D5A-E146-8C1D-3A55C91618F2}" type="presParOf" srcId="{2E8D1EB1-6099-1841-AAE1-A77F35047430}" destId="{6000E67A-4710-2344-BA98-171DE8A4A294}" srcOrd="2" destOrd="0" presId="urn:microsoft.com/office/officeart/2008/layout/VerticalCurvedList"/>
    <dgm:cxn modelId="{258D1181-6DE9-274B-898E-7AC848C0FF62}" type="presParOf" srcId="{6000E67A-4710-2344-BA98-171DE8A4A294}" destId="{620FB083-80AD-7949-968D-0B83F3BF575D}" srcOrd="0" destOrd="0" presId="urn:microsoft.com/office/officeart/2008/layout/VerticalCurvedList"/>
    <dgm:cxn modelId="{AA2A8ADD-F5E9-4642-A7AA-75DC25B75302}" type="presParOf" srcId="{2E8D1EB1-6099-1841-AAE1-A77F35047430}" destId="{6E38AB82-E8AE-CD4B-8BCB-6269C3819125}" srcOrd="3" destOrd="0" presId="urn:microsoft.com/office/officeart/2008/layout/VerticalCurvedList"/>
    <dgm:cxn modelId="{975AD69B-48E7-D94A-837A-370477D10396}" type="presParOf" srcId="{2E8D1EB1-6099-1841-AAE1-A77F35047430}" destId="{CBABA3E3-A1B9-644B-949E-489E0ACEE2B8}" srcOrd="4" destOrd="0" presId="urn:microsoft.com/office/officeart/2008/layout/VerticalCurvedList"/>
    <dgm:cxn modelId="{530D090E-938F-2845-B556-511C7E8E4905}" type="presParOf" srcId="{CBABA3E3-A1B9-644B-949E-489E0ACEE2B8}" destId="{D279E9AA-48DC-9445-A68C-E45D4DA149BE}" srcOrd="0" destOrd="0" presId="urn:microsoft.com/office/officeart/2008/layout/VerticalCurvedList"/>
    <dgm:cxn modelId="{0A76277A-BD5F-E047-8CBB-9F29F5D663A9}" type="presParOf" srcId="{2E8D1EB1-6099-1841-AAE1-A77F35047430}" destId="{D4C3CC81-5AF9-344E-A0FD-00EF73696C1D}" srcOrd="5" destOrd="0" presId="urn:microsoft.com/office/officeart/2008/layout/VerticalCurvedList"/>
    <dgm:cxn modelId="{D3F8326B-BB87-4B4A-A87B-DA416D74D220}" type="presParOf" srcId="{2E8D1EB1-6099-1841-AAE1-A77F35047430}" destId="{EB5258CF-DD5F-AA4D-966B-4475AD480E75}" srcOrd="6" destOrd="0" presId="urn:microsoft.com/office/officeart/2008/layout/VerticalCurvedList"/>
    <dgm:cxn modelId="{EBAEA20A-1E69-B243-9E01-54BDF18F5568}" type="presParOf" srcId="{EB5258CF-DD5F-AA4D-966B-4475AD480E75}" destId="{547D54CE-1F16-A14C-AAC6-520691CEB0BD}" srcOrd="0" destOrd="0" presId="urn:microsoft.com/office/officeart/2008/layout/VerticalCurvedList"/>
    <dgm:cxn modelId="{29D8EA72-FEDD-CE42-93DC-7065843A1608}" type="presParOf" srcId="{2E8D1EB1-6099-1841-AAE1-A77F35047430}" destId="{28EDDEDF-D055-FB4F-AB97-621AB0FA72E9}" srcOrd="7" destOrd="0" presId="urn:microsoft.com/office/officeart/2008/layout/VerticalCurvedList"/>
    <dgm:cxn modelId="{33FCBBD4-0136-B240-9ABF-9E902D7F4F24}" type="presParOf" srcId="{2E8D1EB1-6099-1841-AAE1-A77F35047430}" destId="{822B3DB0-D19A-9C47-B629-B80421F5EA52}" srcOrd="8" destOrd="0" presId="urn:microsoft.com/office/officeart/2008/layout/VerticalCurvedList"/>
    <dgm:cxn modelId="{EAE48052-8929-5B4D-8F9D-6DE6DDE7E970}" type="presParOf" srcId="{822B3DB0-D19A-9C47-B629-B80421F5EA52}" destId="{714812AC-4380-A242-838D-2911B55B0690}" srcOrd="0" destOrd="0" presId="urn:microsoft.com/office/officeart/2008/layout/VerticalCurvedList"/>
    <dgm:cxn modelId="{26197FF6-9A5F-834D-8E92-979F305D0EB0}" type="presParOf" srcId="{2E8D1EB1-6099-1841-AAE1-A77F35047430}" destId="{E40569CD-43CC-5345-8095-9EA07978A884}" srcOrd="9" destOrd="0" presId="urn:microsoft.com/office/officeart/2008/layout/VerticalCurvedList"/>
    <dgm:cxn modelId="{7F56576F-1579-E14A-8F15-F3F5F917D5FB}" type="presParOf" srcId="{2E8D1EB1-6099-1841-AAE1-A77F35047430}" destId="{36EA1791-F5DD-AB4C-BF7E-00D20997C9B7}" srcOrd="10" destOrd="0" presId="urn:microsoft.com/office/officeart/2008/layout/VerticalCurvedList"/>
    <dgm:cxn modelId="{D22E6A08-94E7-E941-A786-A326402521DA}" type="presParOf" srcId="{36EA1791-F5DD-AB4C-BF7E-00D20997C9B7}" destId="{D1E80FBB-B90D-694E-BB40-3FF6EAE821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45C2B6-B820-CE45-92F5-2DEC766C25C5}"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A4363B0F-96AC-F842-8236-28B11710F6A2}">
      <dgm:prSet phldrT="[Text]"/>
      <dgm:spPr/>
      <dgm:t>
        <a:bodyPr/>
        <a:lstStyle/>
        <a:p>
          <a:r>
            <a:rPr lang="en-GB" dirty="0"/>
            <a:t>Are there inherit paradoxes in operationalizing sustainability goals? If yes, how can they be described?</a:t>
          </a:r>
        </a:p>
      </dgm:t>
    </dgm:pt>
    <dgm:pt modelId="{48B534CF-6D30-DC4C-A2B9-E78611E51FCD}" type="parTrans" cxnId="{ACFBDFAE-67C5-B541-B189-41FEBED71974}">
      <dgm:prSet/>
      <dgm:spPr/>
      <dgm:t>
        <a:bodyPr/>
        <a:lstStyle/>
        <a:p>
          <a:endParaRPr lang="en-GB"/>
        </a:p>
      </dgm:t>
    </dgm:pt>
    <dgm:pt modelId="{868AA532-10D6-F14F-AD65-CB3C7C7EAAA7}" type="sibTrans" cxnId="{ACFBDFAE-67C5-B541-B189-41FEBED71974}">
      <dgm:prSet/>
      <dgm:spPr/>
      <dgm:t>
        <a:bodyPr/>
        <a:lstStyle/>
        <a:p>
          <a:endParaRPr lang="en-GB"/>
        </a:p>
      </dgm:t>
    </dgm:pt>
    <dgm:pt modelId="{AC1FF33E-DADD-9B47-BFAF-B82E0DED398B}">
      <dgm:prSet phldrT="[Text]"/>
      <dgm:spPr/>
      <dgm:t>
        <a:bodyPr/>
        <a:lstStyle/>
        <a:p>
          <a:r>
            <a:rPr lang="en-IN" dirty="0"/>
            <a:t>Are the paradoxes experienced varying for the corporate vs the social sectors in the field of sustainability?</a:t>
          </a:r>
        </a:p>
      </dgm:t>
    </dgm:pt>
    <dgm:pt modelId="{E147277D-A717-BE46-B544-C39702E90F9E}" type="parTrans" cxnId="{94E984FE-58D4-DE46-AC1B-EF9617F66D16}">
      <dgm:prSet/>
      <dgm:spPr/>
      <dgm:t>
        <a:bodyPr/>
        <a:lstStyle/>
        <a:p>
          <a:endParaRPr lang="en-GB"/>
        </a:p>
      </dgm:t>
    </dgm:pt>
    <dgm:pt modelId="{2FCC7426-A4C4-104E-9EC9-E1A1523ACFC4}" type="sibTrans" cxnId="{94E984FE-58D4-DE46-AC1B-EF9617F66D16}">
      <dgm:prSet/>
      <dgm:spPr/>
      <dgm:t>
        <a:bodyPr/>
        <a:lstStyle/>
        <a:p>
          <a:endParaRPr lang="en-GB"/>
        </a:p>
      </dgm:t>
    </dgm:pt>
    <dgm:pt modelId="{B1AFC832-70EA-8A41-B913-F5AA74E5F4DF}">
      <dgm:prSet/>
      <dgm:spPr/>
      <dgm:t>
        <a:bodyPr/>
        <a:lstStyle/>
        <a:p>
          <a:pPr>
            <a:buFont typeface="+mj-lt"/>
            <a:buAutoNum type="arabicPeriod"/>
          </a:pPr>
          <a:r>
            <a:rPr lang="en-IN" dirty="0"/>
            <a:t>What motivated leaders to work in this field consistently and how it shapes their personal identity over the period?</a:t>
          </a:r>
        </a:p>
      </dgm:t>
    </dgm:pt>
    <dgm:pt modelId="{8F5A0048-5BEE-4840-A5E7-568EFAB94675}" type="parTrans" cxnId="{7AC5D470-36C1-6446-8AB5-E6FC059B730B}">
      <dgm:prSet/>
      <dgm:spPr/>
      <dgm:t>
        <a:bodyPr/>
        <a:lstStyle/>
        <a:p>
          <a:endParaRPr lang="en-GB"/>
        </a:p>
      </dgm:t>
    </dgm:pt>
    <dgm:pt modelId="{6EDB9EC3-1279-F548-B1AF-ED6033C73B52}" type="sibTrans" cxnId="{7AC5D470-36C1-6446-8AB5-E6FC059B730B}">
      <dgm:prSet/>
      <dgm:spPr/>
      <dgm:t>
        <a:bodyPr/>
        <a:lstStyle/>
        <a:p>
          <a:endParaRPr lang="en-GB"/>
        </a:p>
      </dgm:t>
    </dgm:pt>
    <dgm:pt modelId="{0F6CBFAE-8DFC-9541-BC24-13676088128B}">
      <dgm:prSet/>
      <dgm:spPr/>
      <dgm:t>
        <a:bodyPr/>
        <a:lstStyle/>
        <a:p>
          <a:pPr>
            <a:buFont typeface="+mj-lt"/>
            <a:buAutoNum type="arabicPeriod"/>
          </a:pPr>
          <a:r>
            <a:rPr lang="en-IN" dirty="0"/>
            <a:t>Paradox mindset in the leaders positively influence the way leaders cope with the paradoxes at work </a:t>
          </a:r>
        </a:p>
      </dgm:t>
    </dgm:pt>
    <dgm:pt modelId="{B7C3CC61-8583-FD40-8806-3DF5488AD2F7}" type="parTrans" cxnId="{EC3A80FE-8614-1B47-9794-E47807CB92ED}">
      <dgm:prSet/>
      <dgm:spPr/>
      <dgm:t>
        <a:bodyPr/>
        <a:lstStyle/>
        <a:p>
          <a:endParaRPr lang="en-GB"/>
        </a:p>
      </dgm:t>
    </dgm:pt>
    <dgm:pt modelId="{9C9C9541-B89B-6248-9F66-3FE36AEF8E3B}" type="sibTrans" cxnId="{EC3A80FE-8614-1B47-9794-E47807CB92ED}">
      <dgm:prSet/>
      <dgm:spPr/>
      <dgm:t>
        <a:bodyPr/>
        <a:lstStyle/>
        <a:p>
          <a:endParaRPr lang="en-GB"/>
        </a:p>
      </dgm:t>
    </dgm:pt>
    <dgm:pt modelId="{F6E8CA39-362F-B449-88E0-69FD848A340B}" type="pres">
      <dgm:prSet presAssocID="{6C45C2B6-B820-CE45-92F5-2DEC766C25C5}" presName="Name0" presStyleCnt="0">
        <dgm:presLayoutVars>
          <dgm:dir/>
          <dgm:resizeHandles val="exact"/>
        </dgm:presLayoutVars>
      </dgm:prSet>
      <dgm:spPr/>
    </dgm:pt>
    <dgm:pt modelId="{5D5A02A7-0356-F149-ADC0-E7F9B88EBEF5}" type="pres">
      <dgm:prSet presAssocID="{A4363B0F-96AC-F842-8236-28B11710F6A2}" presName="node" presStyleLbl="node1" presStyleIdx="0" presStyleCnt="4">
        <dgm:presLayoutVars>
          <dgm:bulletEnabled val="1"/>
        </dgm:presLayoutVars>
      </dgm:prSet>
      <dgm:spPr/>
    </dgm:pt>
    <dgm:pt modelId="{399C5BFF-9D80-3642-9B6E-D9936A72F1A2}" type="pres">
      <dgm:prSet presAssocID="{868AA532-10D6-F14F-AD65-CB3C7C7EAAA7}" presName="sibTrans" presStyleCnt="0"/>
      <dgm:spPr/>
    </dgm:pt>
    <dgm:pt modelId="{8E0285C0-99E1-F24E-B4AB-7FFF7B2F7F72}" type="pres">
      <dgm:prSet presAssocID="{AC1FF33E-DADD-9B47-BFAF-B82E0DED398B}" presName="node" presStyleLbl="node1" presStyleIdx="1" presStyleCnt="4" custLinFactNeighborX="0">
        <dgm:presLayoutVars>
          <dgm:bulletEnabled val="1"/>
        </dgm:presLayoutVars>
      </dgm:prSet>
      <dgm:spPr/>
    </dgm:pt>
    <dgm:pt modelId="{94156D7A-80E6-2A40-88CE-9F809F094961}" type="pres">
      <dgm:prSet presAssocID="{2FCC7426-A4C4-104E-9EC9-E1A1523ACFC4}" presName="sibTrans" presStyleCnt="0"/>
      <dgm:spPr/>
    </dgm:pt>
    <dgm:pt modelId="{94CBE39F-4F8F-2C42-B26D-7BDA167D4616}" type="pres">
      <dgm:prSet presAssocID="{0F6CBFAE-8DFC-9541-BC24-13676088128B}" presName="node" presStyleLbl="node1" presStyleIdx="2" presStyleCnt="4">
        <dgm:presLayoutVars>
          <dgm:bulletEnabled val="1"/>
        </dgm:presLayoutVars>
      </dgm:prSet>
      <dgm:spPr/>
    </dgm:pt>
    <dgm:pt modelId="{5E24C6A5-D5B8-714A-A4F3-49FC5464100A}" type="pres">
      <dgm:prSet presAssocID="{9C9C9541-B89B-6248-9F66-3FE36AEF8E3B}" presName="sibTrans" presStyleCnt="0"/>
      <dgm:spPr/>
    </dgm:pt>
    <dgm:pt modelId="{9F497DB5-C5AE-BF44-B041-C7FEFBA6D93E}" type="pres">
      <dgm:prSet presAssocID="{B1AFC832-70EA-8A41-B913-F5AA74E5F4DF}" presName="node" presStyleLbl="node1" presStyleIdx="3" presStyleCnt="4">
        <dgm:presLayoutVars>
          <dgm:bulletEnabled val="1"/>
        </dgm:presLayoutVars>
      </dgm:prSet>
      <dgm:spPr/>
    </dgm:pt>
  </dgm:ptLst>
  <dgm:cxnLst>
    <dgm:cxn modelId="{52D6D317-B33C-1745-BEA5-B4C89FCA4E45}" type="presOf" srcId="{0F6CBFAE-8DFC-9541-BC24-13676088128B}" destId="{94CBE39F-4F8F-2C42-B26D-7BDA167D4616}" srcOrd="0" destOrd="0" presId="urn:microsoft.com/office/officeart/2005/8/layout/hList6"/>
    <dgm:cxn modelId="{9C5D6136-D4BE-8D4D-A45F-F72641B02E39}" type="presOf" srcId="{B1AFC832-70EA-8A41-B913-F5AA74E5F4DF}" destId="{9F497DB5-C5AE-BF44-B041-C7FEFBA6D93E}" srcOrd="0" destOrd="0" presId="urn:microsoft.com/office/officeart/2005/8/layout/hList6"/>
    <dgm:cxn modelId="{3DA6696C-B63A-4B49-AFA1-7CFBFE880088}" type="presOf" srcId="{AC1FF33E-DADD-9B47-BFAF-B82E0DED398B}" destId="{8E0285C0-99E1-F24E-B4AB-7FFF7B2F7F72}" srcOrd="0" destOrd="0" presId="urn:microsoft.com/office/officeart/2005/8/layout/hList6"/>
    <dgm:cxn modelId="{7AC5D470-36C1-6446-8AB5-E6FC059B730B}" srcId="{6C45C2B6-B820-CE45-92F5-2DEC766C25C5}" destId="{B1AFC832-70EA-8A41-B913-F5AA74E5F4DF}" srcOrd="3" destOrd="0" parTransId="{8F5A0048-5BEE-4840-A5E7-568EFAB94675}" sibTransId="{6EDB9EC3-1279-F548-B1AF-ED6033C73B52}"/>
    <dgm:cxn modelId="{73BAAA80-6ADF-974D-97D0-D2D306C7B973}" type="presOf" srcId="{6C45C2B6-B820-CE45-92F5-2DEC766C25C5}" destId="{F6E8CA39-362F-B449-88E0-69FD848A340B}" srcOrd="0" destOrd="0" presId="urn:microsoft.com/office/officeart/2005/8/layout/hList6"/>
    <dgm:cxn modelId="{9E62B49B-6D63-9548-A52A-FC12798C14A8}" type="presOf" srcId="{A4363B0F-96AC-F842-8236-28B11710F6A2}" destId="{5D5A02A7-0356-F149-ADC0-E7F9B88EBEF5}" srcOrd="0" destOrd="0" presId="urn:microsoft.com/office/officeart/2005/8/layout/hList6"/>
    <dgm:cxn modelId="{ACFBDFAE-67C5-B541-B189-41FEBED71974}" srcId="{6C45C2B6-B820-CE45-92F5-2DEC766C25C5}" destId="{A4363B0F-96AC-F842-8236-28B11710F6A2}" srcOrd="0" destOrd="0" parTransId="{48B534CF-6D30-DC4C-A2B9-E78611E51FCD}" sibTransId="{868AA532-10D6-F14F-AD65-CB3C7C7EAAA7}"/>
    <dgm:cxn modelId="{EC3A80FE-8614-1B47-9794-E47807CB92ED}" srcId="{6C45C2B6-B820-CE45-92F5-2DEC766C25C5}" destId="{0F6CBFAE-8DFC-9541-BC24-13676088128B}" srcOrd="2" destOrd="0" parTransId="{B7C3CC61-8583-FD40-8806-3DF5488AD2F7}" sibTransId="{9C9C9541-B89B-6248-9F66-3FE36AEF8E3B}"/>
    <dgm:cxn modelId="{94E984FE-58D4-DE46-AC1B-EF9617F66D16}" srcId="{6C45C2B6-B820-CE45-92F5-2DEC766C25C5}" destId="{AC1FF33E-DADD-9B47-BFAF-B82E0DED398B}" srcOrd="1" destOrd="0" parTransId="{E147277D-A717-BE46-B544-C39702E90F9E}" sibTransId="{2FCC7426-A4C4-104E-9EC9-E1A1523ACFC4}"/>
    <dgm:cxn modelId="{9DB37729-26F5-8A4B-9526-F8ED05CADFFA}" type="presParOf" srcId="{F6E8CA39-362F-B449-88E0-69FD848A340B}" destId="{5D5A02A7-0356-F149-ADC0-E7F9B88EBEF5}" srcOrd="0" destOrd="0" presId="urn:microsoft.com/office/officeart/2005/8/layout/hList6"/>
    <dgm:cxn modelId="{C8B03B0B-5C08-B54E-BD92-9A7C9B298ABE}" type="presParOf" srcId="{F6E8CA39-362F-B449-88E0-69FD848A340B}" destId="{399C5BFF-9D80-3642-9B6E-D9936A72F1A2}" srcOrd="1" destOrd="0" presId="urn:microsoft.com/office/officeart/2005/8/layout/hList6"/>
    <dgm:cxn modelId="{5801AC73-0FDE-304F-811A-5AE870959885}" type="presParOf" srcId="{F6E8CA39-362F-B449-88E0-69FD848A340B}" destId="{8E0285C0-99E1-F24E-B4AB-7FFF7B2F7F72}" srcOrd="2" destOrd="0" presId="urn:microsoft.com/office/officeart/2005/8/layout/hList6"/>
    <dgm:cxn modelId="{31426D6D-D893-1B40-9B11-DC1D9919307E}" type="presParOf" srcId="{F6E8CA39-362F-B449-88E0-69FD848A340B}" destId="{94156D7A-80E6-2A40-88CE-9F809F094961}" srcOrd="3" destOrd="0" presId="urn:microsoft.com/office/officeart/2005/8/layout/hList6"/>
    <dgm:cxn modelId="{CB1F99E4-BA68-C24E-BA0D-3F90E9B40878}" type="presParOf" srcId="{F6E8CA39-362F-B449-88E0-69FD848A340B}" destId="{94CBE39F-4F8F-2C42-B26D-7BDA167D4616}" srcOrd="4" destOrd="0" presId="urn:microsoft.com/office/officeart/2005/8/layout/hList6"/>
    <dgm:cxn modelId="{E95DE588-0CFD-544F-BFAD-E5EDB8899F27}" type="presParOf" srcId="{F6E8CA39-362F-B449-88E0-69FD848A340B}" destId="{5E24C6A5-D5B8-714A-A4F3-49FC5464100A}" srcOrd="5" destOrd="0" presId="urn:microsoft.com/office/officeart/2005/8/layout/hList6"/>
    <dgm:cxn modelId="{ADA8561C-3188-2449-9CD1-87367F788731}" type="presParOf" srcId="{F6E8CA39-362F-B449-88E0-69FD848A340B}" destId="{9F497DB5-C5AE-BF44-B041-C7FEFBA6D93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D00A2C-3AE9-FC4F-B889-35B4AA22B15D}"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879298AD-3926-3D46-9323-71EE10F12E26}">
      <dgm:prSet phldrT="[Text]" custT="1"/>
      <dgm:spPr/>
      <dgm:t>
        <a:bodyPr/>
        <a:lstStyle/>
        <a:p>
          <a:r>
            <a:rPr lang="en-GB" sz="1000" dirty="0"/>
            <a:t>Piloting Stage</a:t>
          </a:r>
        </a:p>
      </dgm:t>
    </dgm:pt>
    <dgm:pt modelId="{C79DB1E9-CFB4-E248-A443-BBB70F8BA347}" type="parTrans" cxnId="{68CEE54A-08A2-BA4E-9416-350A1153A79F}">
      <dgm:prSet/>
      <dgm:spPr/>
      <dgm:t>
        <a:bodyPr/>
        <a:lstStyle/>
        <a:p>
          <a:endParaRPr lang="en-GB"/>
        </a:p>
      </dgm:t>
    </dgm:pt>
    <dgm:pt modelId="{B77BFF3B-D3C6-E249-B7E2-DDFC53C0C638}" type="sibTrans" cxnId="{68CEE54A-08A2-BA4E-9416-350A1153A79F}">
      <dgm:prSet/>
      <dgm:spPr/>
      <dgm:t>
        <a:bodyPr/>
        <a:lstStyle/>
        <a:p>
          <a:endParaRPr lang="en-GB"/>
        </a:p>
      </dgm:t>
    </dgm:pt>
    <dgm:pt modelId="{796DA904-90DF-0A4E-A2FC-C69BACF81E1D}">
      <dgm:prSet phldrT="[Text]" custT="1"/>
      <dgm:spPr/>
      <dgm:t>
        <a:bodyPr/>
        <a:lstStyle/>
        <a:p>
          <a:r>
            <a:rPr lang="en-GB" sz="1800" kern="1200" dirty="0"/>
            <a:t>Listing the Individual, Organisational, Market paradoxes from </a:t>
          </a:r>
          <a:r>
            <a:rPr lang="en-US" sz="1800" kern="1200" dirty="0">
              <a:solidFill>
                <a:srgbClr val="0D678F">
                  <a:hueOff val="0"/>
                  <a:satOff val="0"/>
                  <a:lumOff val="0"/>
                  <a:alphaOff val="0"/>
                </a:srgbClr>
              </a:solidFill>
              <a:latin typeface="Arial"/>
              <a:ea typeface="+mn-ea"/>
              <a:cs typeface="+mn-cs"/>
            </a:rPr>
            <a:t>social &amp; corporate sector leader each</a:t>
          </a:r>
          <a:endParaRPr lang="en-GB" sz="1800" kern="1200" dirty="0">
            <a:solidFill>
              <a:srgbClr val="0D678F">
                <a:hueOff val="0"/>
                <a:satOff val="0"/>
                <a:lumOff val="0"/>
                <a:alphaOff val="0"/>
              </a:srgbClr>
            </a:solidFill>
            <a:latin typeface="Arial"/>
            <a:ea typeface="+mn-ea"/>
            <a:cs typeface="+mn-cs"/>
          </a:endParaRPr>
        </a:p>
      </dgm:t>
    </dgm:pt>
    <dgm:pt modelId="{39434BED-7558-D94E-9F80-4CF1B344CC86}" type="parTrans" cxnId="{ED811202-F769-4F43-A204-B36AFF318E6D}">
      <dgm:prSet/>
      <dgm:spPr/>
      <dgm:t>
        <a:bodyPr/>
        <a:lstStyle/>
        <a:p>
          <a:endParaRPr lang="en-GB"/>
        </a:p>
      </dgm:t>
    </dgm:pt>
    <dgm:pt modelId="{E57A1D3D-EB38-A64A-B1D6-0F0628A8C37F}" type="sibTrans" cxnId="{ED811202-F769-4F43-A204-B36AFF318E6D}">
      <dgm:prSet/>
      <dgm:spPr/>
      <dgm:t>
        <a:bodyPr/>
        <a:lstStyle/>
        <a:p>
          <a:endParaRPr lang="en-GB"/>
        </a:p>
      </dgm:t>
    </dgm:pt>
    <dgm:pt modelId="{0B65C52B-77FF-9A4C-A7A0-2E55FF252FC3}">
      <dgm:prSet phldrT="[Text]" custT="1"/>
      <dgm:spPr/>
      <dgm:t>
        <a:bodyPr/>
        <a:lstStyle/>
        <a:p>
          <a:r>
            <a:rPr lang="en-GB" sz="1000" dirty="0"/>
            <a:t>Data Collecting</a:t>
          </a:r>
        </a:p>
      </dgm:t>
    </dgm:pt>
    <dgm:pt modelId="{A405CEF1-3E65-4042-B325-6A49843D8ADC}" type="parTrans" cxnId="{01E12C59-C30D-E846-A19F-6A008022BE88}">
      <dgm:prSet/>
      <dgm:spPr/>
      <dgm:t>
        <a:bodyPr/>
        <a:lstStyle/>
        <a:p>
          <a:endParaRPr lang="en-GB"/>
        </a:p>
      </dgm:t>
    </dgm:pt>
    <dgm:pt modelId="{EFBD6A14-04FF-7F4F-82E4-6D2EFAC859F6}" type="sibTrans" cxnId="{01E12C59-C30D-E846-A19F-6A008022BE88}">
      <dgm:prSet/>
      <dgm:spPr/>
      <dgm:t>
        <a:bodyPr/>
        <a:lstStyle/>
        <a:p>
          <a:endParaRPr lang="en-GB"/>
        </a:p>
      </dgm:t>
    </dgm:pt>
    <dgm:pt modelId="{93729044-4037-2341-B5E3-9781170DC1D7}">
      <dgm:prSet phldrT="[Text]" custT="1"/>
      <dgm:spPr/>
      <dgm:t>
        <a:bodyPr/>
        <a:lstStyle/>
        <a:p>
          <a:pPr marL="171450" lvl="1" indent="-171450" algn="l" defTabSz="800100">
            <a:lnSpc>
              <a:spcPct val="90000"/>
            </a:lnSpc>
            <a:spcBef>
              <a:spcPct val="0"/>
            </a:spcBef>
            <a:spcAft>
              <a:spcPct val="15000"/>
            </a:spcAft>
            <a:buChar char="•"/>
          </a:pPr>
          <a:r>
            <a:rPr lang="en-GB" sz="1800" kern="1200" dirty="0">
              <a:solidFill>
                <a:srgbClr val="0D678F">
                  <a:hueOff val="0"/>
                  <a:satOff val="0"/>
                  <a:lumOff val="0"/>
                  <a:alphaOff val="0"/>
                </a:srgbClr>
              </a:solidFill>
              <a:latin typeface="Arial"/>
              <a:ea typeface="+mn-ea"/>
              <a:cs typeface="+mn-cs"/>
            </a:rPr>
            <a:t>Validating the Influence of mindset, individual background, identity journey, perspective on business and career, their leadership behaviour and personal lifestyle by focusing on Individual Paradoxes</a:t>
          </a:r>
        </a:p>
      </dgm:t>
    </dgm:pt>
    <dgm:pt modelId="{C38FD556-947F-9B4D-B747-A6DC232F1339}" type="parTrans" cxnId="{C69A2F3D-ED51-074A-948C-A70505BEAACC}">
      <dgm:prSet/>
      <dgm:spPr/>
      <dgm:t>
        <a:bodyPr/>
        <a:lstStyle/>
        <a:p>
          <a:endParaRPr lang="en-GB"/>
        </a:p>
      </dgm:t>
    </dgm:pt>
    <dgm:pt modelId="{5A32B4CD-F785-E540-ACE3-22E7752A3E11}" type="sibTrans" cxnId="{C69A2F3D-ED51-074A-948C-A70505BEAACC}">
      <dgm:prSet/>
      <dgm:spPr/>
      <dgm:t>
        <a:bodyPr/>
        <a:lstStyle/>
        <a:p>
          <a:endParaRPr lang="en-GB"/>
        </a:p>
      </dgm:t>
    </dgm:pt>
    <dgm:pt modelId="{8608E975-CDE1-0640-9C5D-071AD062AB98}">
      <dgm:prSet phldrT="[Text]" custT="1"/>
      <dgm:spPr/>
      <dgm:t>
        <a:bodyPr/>
        <a:lstStyle/>
        <a:p>
          <a:r>
            <a:rPr lang="en-GB" sz="1000" dirty="0"/>
            <a:t>Validation</a:t>
          </a:r>
        </a:p>
      </dgm:t>
    </dgm:pt>
    <dgm:pt modelId="{1FCA059C-3058-DB49-BCA6-881F5094B324}" type="parTrans" cxnId="{08B792A3-9BF7-B849-8EB0-B3925A968055}">
      <dgm:prSet/>
      <dgm:spPr/>
      <dgm:t>
        <a:bodyPr/>
        <a:lstStyle/>
        <a:p>
          <a:endParaRPr lang="en-GB"/>
        </a:p>
      </dgm:t>
    </dgm:pt>
    <dgm:pt modelId="{1B5A136A-D6A6-0448-B04B-E912569ACA73}" type="sibTrans" cxnId="{08B792A3-9BF7-B849-8EB0-B3925A968055}">
      <dgm:prSet/>
      <dgm:spPr/>
      <dgm:t>
        <a:bodyPr/>
        <a:lstStyle/>
        <a:p>
          <a:endParaRPr lang="en-GB"/>
        </a:p>
      </dgm:t>
    </dgm:pt>
    <dgm:pt modelId="{EF33C4C3-FABF-D642-AAF8-32CB4315E23D}">
      <dgm:prSet phldrT="[Text]" custT="1"/>
      <dgm:spPr/>
      <dgm:t>
        <a:bodyPr/>
        <a:lstStyle/>
        <a:p>
          <a:pPr marL="171450" lvl="1" indent="-171450" algn="l" defTabSz="800100">
            <a:lnSpc>
              <a:spcPct val="90000"/>
            </a:lnSpc>
            <a:spcBef>
              <a:spcPct val="0"/>
            </a:spcBef>
            <a:spcAft>
              <a:spcPct val="15000"/>
            </a:spcAft>
            <a:buChar char="•"/>
          </a:pPr>
          <a:r>
            <a:rPr lang="en-GB" sz="1800" kern="1200" dirty="0">
              <a:solidFill>
                <a:srgbClr val="0D678F">
                  <a:hueOff val="0"/>
                  <a:satOff val="0"/>
                  <a:lumOff val="0"/>
                  <a:alphaOff val="0"/>
                </a:srgbClr>
              </a:solidFill>
              <a:latin typeface="Arial"/>
              <a:ea typeface="+mn-ea"/>
              <a:cs typeface="+mn-cs"/>
            </a:rPr>
            <a:t>Interviewing a mutual colleague and analysis of LinkedIn activities from past 6 months for validating the interpretation</a:t>
          </a:r>
        </a:p>
      </dgm:t>
    </dgm:pt>
    <dgm:pt modelId="{E99E77C1-E4ED-644E-85D8-451791C7BD96}" type="parTrans" cxnId="{91163F96-541B-5549-A7F1-32E1253243A0}">
      <dgm:prSet/>
      <dgm:spPr/>
      <dgm:t>
        <a:bodyPr/>
        <a:lstStyle/>
        <a:p>
          <a:endParaRPr lang="en-GB"/>
        </a:p>
      </dgm:t>
    </dgm:pt>
    <dgm:pt modelId="{4980D5B3-5EEE-7048-B7B1-4F51253EF16E}" type="sibTrans" cxnId="{91163F96-541B-5549-A7F1-32E1253243A0}">
      <dgm:prSet/>
      <dgm:spPr/>
      <dgm:t>
        <a:bodyPr/>
        <a:lstStyle/>
        <a:p>
          <a:endParaRPr lang="en-GB"/>
        </a:p>
      </dgm:t>
    </dgm:pt>
    <dgm:pt modelId="{98420B84-0124-814E-B401-00A48728484A}">
      <dgm:prSet custT="1"/>
      <dgm:spPr/>
      <dgm:t>
        <a:bodyPr/>
        <a:lstStyle/>
        <a:p>
          <a:r>
            <a:rPr lang="en-GB" sz="1000" dirty="0"/>
            <a:t>Modelling &amp; Theory Building</a:t>
          </a:r>
        </a:p>
      </dgm:t>
    </dgm:pt>
    <dgm:pt modelId="{4B8EEB83-BDBE-9047-9950-002D5503DEAC}" type="parTrans" cxnId="{09367902-2595-5A4A-8BF5-40FC5EC3278F}">
      <dgm:prSet/>
      <dgm:spPr/>
      <dgm:t>
        <a:bodyPr/>
        <a:lstStyle/>
        <a:p>
          <a:endParaRPr lang="en-GB"/>
        </a:p>
      </dgm:t>
    </dgm:pt>
    <dgm:pt modelId="{C4233AFD-DF8F-3547-97BA-690447618879}" type="sibTrans" cxnId="{09367902-2595-5A4A-8BF5-40FC5EC3278F}">
      <dgm:prSet/>
      <dgm:spPr/>
      <dgm:t>
        <a:bodyPr/>
        <a:lstStyle/>
        <a:p>
          <a:endParaRPr lang="en-GB"/>
        </a:p>
      </dgm:t>
    </dgm:pt>
    <dgm:pt modelId="{35736DB4-E2A3-E34F-999C-A7A7DBCC9DE7}">
      <dgm:prSet custT="1"/>
      <dgm:spPr/>
      <dgm:t>
        <a:bodyPr/>
        <a:lstStyle/>
        <a:p>
          <a:pPr marL="171450" lvl="1" indent="-171450" algn="l" defTabSz="800100">
            <a:lnSpc>
              <a:spcPct val="90000"/>
            </a:lnSpc>
            <a:spcBef>
              <a:spcPct val="0"/>
            </a:spcBef>
            <a:spcAft>
              <a:spcPct val="15000"/>
            </a:spcAft>
            <a:buChar char="•"/>
          </a:pPr>
          <a:r>
            <a:rPr lang="en-GB" sz="1800" kern="1200" dirty="0">
              <a:solidFill>
                <a:srgbClr val="0D678F">
                  <a:hueOff val="0"/>
                  <a:satOff val="0"/>
                  <a:lumOff val="0"/>
                  <a:alphaOff val="0"/>
                </a:srgbClr>
              </a:solidFill>
              <a:latin typeface="Arial"/>
              <a:ea typeface="+mn-ea"/>
              <a:cs typeface="+mn-cs"/>
            </a:rPr>
            <a:t>Maturity model for paradox integration for sustainability professionals</a:t>
          </a:r>
        </a:p>
      </dgm:t>
    </dgm:pt>
    <dgm:pt modelId="{A0AA115D-76AF-084E-A388-699AC639BCA4}" type="parTrans" cxnId="{D726E771-8719-2F4B-925F-880BD48C8DD1}">
      <dgm:prSet/>
      <dgm:spPr/>
      <dgm:t>
        <a:bodyPr/>
        <a:lstStyle/>
        <a:p>
          <a:endParaRPr lang="en-GB"/>
        </a:p>
      </dgm:t>
    </dgm:pt>
    <dgm:pt modelId="{0FC461BE-584A-744D-AC85-6F992C3E715B}" type="sibTrans" cxnId="{D726E771-8719-2F4B-925F-880BD48C8DD1}">
      <dgm:prSet/>
      <dgm:spPr/>
      <dgm:t>
        <a:bodyPr/>
        <a:lstStyle/>
        <a:p>
          <a:endParaRPr lang="en-GB"/>
        </a:p>
      </dgm:t>
    </dgm:pt>
    <dgm:pt modelId="{F5C12DB7-E8A8-574D-A88C-D87BB2E11D00}" type="pres">
      <dgm:prSet presAssocID="{04D00A2C-3AE9-FC4F-B889-35B4AA22B15D}" presName="linearFlow" presStyleCnt="0">
        <dgm:presLayoutVars>
          <dgm:dir/>
          <dgm:animLvl val="lvl"/>
          <dgm:resizeHandles val="exact"/>
        </dgm:presLayoutVars>
      </dgm:prSet>
      <dgm:spPr/>
    </dgm:pt>
    <dgm:pt modelId="{FCD54FD5-1FD8-E84F-B026-17C13315C4C7}" type="pres">
      <dgm:prSet presAssocID="{879298AD-3926-3D46-9323-71EE10F12E26}" presName="composite" presStyleCnt="0"/>
      <dgm:spPr/>
    </dgm:pt>
    <dgm:pt modelId="{53B07EE9-31A0-8048-9012-6E1C9D19EA11}" type="pres">
      <dgm:prSet presAssocID="{879298AD-3926-3D46-9323-71EE10F12E26}" presName="parentText" presStyleLbl="alignNode1" presStyleIdx="0" presStyleCnt="4">
        <dgm:presLayoutVars>
          <dgm:chMax val="1"/>
          <dgm:bulletEnabled val="1"/>
        </dgm:presLayoutVars>
      </dgm:prSet>
      <dgm:spPr/>
    </dgm:pt>
    <dgm:pt modelId="{E993B699-23FB-674F-ACA7-D9853492538B}" type="pres">
      <dgm:prSet presAssocID="{879298AD-3926-3D46-9323-71EE10F12E26}" presName="descendantText" presStyleLbl="alignAcc1" presStyleIdx="0" presStyleCnt="4">
        <dgm:presLayoutVars>
          <dgm:bulletEnabled val="1"/>
        </dgm:presLayoutVars>
      </dgm:prSet>
      <dgm:spPr/>
    </dgm:pt>
    <dgm:pt modelId="{E39FF6D9-58D5-8C4A-AF33-1BC8296F743D}" type="pres">
      <dgm:prSet presAssocID="{B77BFF3B-D3C6-E249-B7E2-DDFC53C0C638}" presName="sp" presStyleCnt="0"/>
      <dgm:spPr/>
    </dgm:pt>
    <dgm:pt modelId="{B3CC4874-DE02-D94C-AA9E-F29B168811F7}" type="pres">
      <dgm:prSet presAssocID="{0B65C52B-77FF-9A4C-A7A0-2E55FF252FC3}" presName="composite" presStyleCnt="0"/>
      <dgm:spPr/>
    </dgm:pt>
    <dgm:pt modelId="{B9887FE1-EA6F-6347-AA54-0CEE50A840FD}" type="pres">
      <dgm:prSet presAssocID="{0B65C52B-77FF-9A4C-A7A0-2E55FF252FC3}" presName="parentText" presStyleLbl="alignNode1" presStyleIdx="1" presStyleCnt="4">
        <dgm:presLayoutVars>
          <dgm:chMax val="1"/>
          <dgm:bulletEnabled val="1"/>
        </dgm:presLayoutVars>
      </dgm:prSet>
      <dgm:spPr/>
    </dgm:pt>
    <dgm:pt modelId="{9F8824AC-1E28-364C-9E97-4A5970CA0B32}" type="pres">
      <dgm:prSet presAssocID="{0B65C52B-77FF-9A4C-A7A0-2E55FF252FC3}" presName="descendantText" presStyleLbl="alignAcc1" presStyleIdx="1" presStyleCnt="4">
        <dgm:presLayoutVars>
          <dgm:bulletEnabled val="1"/>
        </dgm:presLayoutVars>
      </dgm:prSet>
      <dgm:spPr/>
    </dgm:pt>
    <dgm:pt modelId="{900E67F7-15E9-9143-AF7C-02781206F7E7}" type="pres">
      <dgm:prSet presAssocID="{EFBD6A14-04FF-7F4F-82E4-6D2EFAC859F6}" presName="sp" presStyleCnt="0"/>
      <dgm:spPr/>
    </dgm:pt>
    <dgm:pt modelId="{389F0AC9-6FB2-D842-B17C-7C658769262F}" type="pres">
      <dgm:prSet presAssocID="{8608E975-CDE1-0640-9C5D-071AD062AB98}" presName="composite" presStyleCnt="0"/>
      <dgm:spPr/>
    </dgm:pt>
    <dgm:pt modelId="{886EB90C-DA6A-6B49-BEBE-CDA8233DDE2B}" type="pres">
      <dgm:prSet presAssocID="{8608E975-CDE1-0640-9C5D-071AD062AB98}" presName="parentText" presStyleLbl="alignNode1" presStyleIdx="2" presStyleCnt="4">
        <dgm:presLayoutVars>
          <dgm:chMax val="1"/>
          <dgm:bulletEnabled val="1"/>
        </dgm:presLayoutVars>
      </dgm:prSet>
      <dgm:spPr/>
    </dgm:pt>
    <dgm:pt modelId="{03619CC5-1AE4-EC48-8162-1C4F7B5AB33C}" type="pres">
      <dgm:prSet presAssocID="{8608E975-CDE1-0640-9C5D-071AD062AB98}" presName="descendantText" presStyleLbl="alignAcc1" presStyleIdx="2" presStyleCnt="4">
        <dgm:presLayoutVars>
          <dgm:bulletEnabled val="1"/>
        </dgm:presLayoutVars>
      </dgm:prSet>
      <dgm:spPr/>
    </dgm:pt>
    <dgm:pt modelId="{E38C0974-C4B3-9743-87DE-97295A24A15B}" type="pres">
      <dgm:prSet presAssocID="{1B5A136A-D6A6-0448-B04B-E912569ACA73}" presName="sp" presStyleCnt="0"/>
      <dgm:spPr/>
    </dgm:pt>
    <dgm:pt modelId="{55293357-7512-4C41-BE63-3F97881EF3E2}" type="pres">
      <dgm:prSet presAssocID="{98420B84-0124-814E-B401-00A48728484A}" presName="composite" presStyleCnt="0"/>
      <dgm:spPr/>
    </dgm:pt>
    <dgm:pt modelId="{2561CF78-EFA2-004E-9267-A88D0E99A0B1}" type="pres">
      <dgm:prSet presAssocID="{98420B84-0124-814E-B401-00A48728484A}" presName="parentText" presStyleLbl="alignNode1" presStyleIdx="3" presStyleCnt="4">
        <dgm:presLayoutVars>
          <dgm:chMax val="1"/>
          <dgm:bulletEnabled val="1"/>
        </dgm:presLayoutVars>
      </dgm:prSet>
      <dgm:spPr/>
    </dgm:pt>
    <dgm:pt modelId="{D1F37DE9-C763-BF45-91B9-E401785712BF}" type="pres">
      <dgm:prSet presAssocID="{98420B84-0124-814E-B401-00A48728484A}" presName="descendantText" presStyleLbl="alignAcc1" presStyleIdx="3" presStyleCnt="4">
        <dgm:presLayoutVars>
          <dgm:bulletEnabled val="1"/>
        </dgm:presLayoutVars>
      </dgm:prSet>
      <dgm:spPr/>
    </dgm:pt>
  </dgm:ptLst>
  <dgm:cxnLst>
    <dgm:cxn modelId="{ED811202-F769-4F43-A204-B36AFF318E6D}" srcId="{879298AD-3926-3D46-9323-71EE10F12E26}" destId="{796DA904-90DF-0A4E-A2FC-C69BACF81E1D}" srcOrd="0" destOrd="0" parTransId="{39434BED-7558-D94E-9F80-4CF1B344CC86}" sibTransId="{E57A1D3D-EB38-A64A-B1D6-0F0628A8C37F}"/>
    <dgm:cxn modelId="{09367902-2595-5A4A-8BF5-40FC5EC3278F}" srcId="{04D00A2C-3AE9-FC4F-B889-35B4AA22B15D}" destId="{98420B84-0124-814E-B401-00A48728484A}" srcOrd="3" destOrd="0" parTransId="{4B8EEB83-BDBE-9047-9950-002D5503DEAC}" sibTransId="{C4233AFD-DF8F-3547-97BA-690447618879}"/>
    <dgm:cxn modelId="{D4CCC916-AB16-EB4F-974B-F5ABFEB2EE8B}" type="presOf" srcId="{98420B84-0124-814E-B401-00A48728484A}" destId="{2561CF78-EFA2-004E-9267-A88D0E99A0B1}" srcOrd="0" destOrd="0" presId="urn:microsoft.com/office/officeart/2005/8/layout/chevron2"/>
    <dgm:cxn modelId="{C69A2F3D-ED51-074A-948C-A70505BEAACC}" srcId="{0B65C52B-77FF-9A4C-A7A0-2E55FF252FC3}" destId="{93729044-4037-2341-B5E3-9781170DC1D7}" srcOrd="0" destOrd="0" parTransId="{C38FD556-947F-9B4D-B747-A6DC232F1339}" sibTransId="{5A32B4CD-F785-E540-ACE3-22E7752A3E11}"/>
    <dgm:cxn modelId="{2F1ADA41-DBD0-D042-956A-84D0A0B83F8E}" type="presOf" srcId="{8608E975-CDE1-0640-9C5D-071AD062AB98}" destId="{886EB90C-DA6A-6B49-BEBE-CDA8233DDE2B}" srcOrd="0" destOrd="0" presId="urn:microsoft.com/office/officeart/2005/8/layout/chevron2"/>
    <dgm:cxn modelId="{68CEE54A-08A2-BA4E-9416-350A1153A79F}" srcId="{04D00A2C-3AE9-FC4F-B889-35B4AA22B15D}" destId="{879298AD-3926-3D46-9323-71EE10F12E26}" srcOrd="0" destOrd="0" parTransId="{C79DB1E9-CFB4-E248-A443-BBB70F8BA347}" sibTransId="{B77BFF3B-D3C6-E249-B7E2-DDFC53C0C638}"/>
    <dgm:cxn modelId="{DBFE6955-2719-A54B-9D19-EA63773821F9}" type="presOf" srcId="{0B65C52B-77FF-9A4C-A7A0-2E55FF252FC3}" destId="{B9887FE1-EA6F-6347-AA54-0CEE50A840FD}" srcOrd="0" destOrd="0" presId="urn:microsoft.com/office/officeart/2005/8/layout/chevron2"/>
    <dgm:cxn modelId="{01E12C59-C30D-E846-A19F-6A008022BE88}" srcId="{04D00A2C-3AE9-FC4F-B889-35B4AA22B15D}" destId="{0B65C52B-77FF-9A4C-A7A0-2E55FF252FC3}" srcOrd="1" destOrd="0" parTransId="{A405CEF1-3E65-4042-B325-6A49843D8ADC}" sibTransId="{EFBD6A14-04FF-7F4F-82E4-6D2EFAC859F6}"/>
    <dgm:cxn modelId="{1583A15F-278E-AB4F-855F-FDB51E5BC924}" type="presOf" srcId="{EF33C4C3-FABF-D642-AAF8-32CB4315E23D}" destId="{03619CC5-1AE4-EC48-8162-1C4F7B5AB33C}" srcOrd="0" destOrd="0" presId="urn:microsoft.com/office/officeart/2005/8/layout/chevron2"/>
    <dgm:cxn modelId="{7AA43563-828C-874F-859E-9BADAD1CDEAF}" type="presOf" srcId="{879298AD-3926-3D46-9323-71EE10F12E26}" destId="{53B07EE9-31A0-8048-9012-6E1C9D19EA11}" srcOrd="0" destOrd="0" presId="urn:microsoft.com/office/officeart/2005/8/layout/chevron2"/>
    <dgm:cxn modelId="{D726E771-8719-2F4B-925F-880BD48C8DD1}" srcId="{98420B84-0124-814E-B401-00A48728484A}" destId="{35736DB4-E2A3-E34F-999C-A7A7DBCC9DE7}" srcOrd="0" destOrd="0" parTransId="{A0AA115D-76AF-084E-A388-699AC639BCA4}" sibTransId="{0FC461BE-584A-744D-AC85-6F992C3E715B}"/>
    <dgm:cxn modelId="{CBDA2E72-175D-1B4E-8992-0E1D1D84F103}" type="presOf" srcId="{04D00A2C-3AE9-FC4F-B889-35B4AA22B15D}" destId="{F5C12DB7-E8A8-574D-A88C-D87BB2E11D00}" srcOrd="0" destOrd="0" presId="urn:microsoft.com/office/officeart/2005/8/layout/chevron2"/>
    <dgm:cxn modelId="{A3AD8680-73A0-2E45-8B80-29CC01A89B47}" type="presOf" srcId="{93729044-4037-2341-B5E3-9781170DC1D7}" destId="{9F8824AC-1E28-364C-9E97-4A5970CA0B32}" srcOrd="0" destOrd="0" presId="urn:microsoft.com/office/officeart/2005/8/layout/chevron2"/>
    <dgm:cxn modelId="{AB0B998F-4B6C-DD4B-B49F-07526F04F6B5}" type="presOf" srcId="{35736DB4-E2A3-E34F-999C-A7A7DBCC9DE7}" destId="{D1F37DE9-C763-BF45-91B9-E401785712BF}" srcOrd="0" destOrd="0" presId="urn:microsoft.com/office/officeart/2005/8/layout/chevron2"/>
    <dgm:cxn modelId="{91163F96-541B-5549-A7F1-32E1253243A0}" srcId="{8608E975-CDE1-0640-9C5D-071AD062AB98}" destId="{EF33C4C3-FABF-D642-AAF8-32CB4315E23D}" srcOrd="0" destOrd="0" parTransId="{E99E77C1-E4ED-644E-85D8-451791C7BD96}" sibTransId="{4980D5B3-5EEE-7048-B7B1-4F51253EF16E}"/>
    <dgm:cxn modelId="{1B004C9C-8B7C-194E-BE85-BD803370DF46}" type="presOf" srcId="{796DA904-90DF-0A4E-A2FC-C69BACF81E1D}" destId="{E993B699-23FB-674F-ACA7-D9853492538B}" srcOrd="0" destOrd="0" presId="urn:microsoft.com/office/officeart/2005/8/layout/chevron2"/>
    <dgm:cxn modelId="{08B792A3-9BF7-B849-8EB0-B3925A968055}" srcId="{04D00A2C-3AE9-FC4F-B889-35B4AA22B15D}" destId="{8608E975-CDE1-0640-9C5D-071AD062AB98}" srcOrd="2" destOrd="0" parTransId="{1FCA059C-3058-DB49-BCA6-881F5094B324}" sibTransId="{1B5A136A-D6A6-0448-B04B-E912569ACA73}"/>
    <dgm:cxn modelId="{7F8E63AA-09A8-E248-8B56-546698559A8D}" type="presParOf" srcId="{F5C12DB7-E8A8-574D-A88C-D87BB2E11D00}" destId="{FCD54FD5-1FD8-E84F-B026-17C13315C4C7}" srcOrd="0" destOrd="0" presId="urn:microsoft.com/office/officeart/2005/8/layout/chevron2"/>
    <dgm:cxn modelId="{7D8D343E-A0C8-E141-82F2-403B96F69107}" type="presParOf" srcId="{FCD54FD5-1FD8-E84F-B026-17C13315C4C7}" destId="{53B07EE9-31A0-8048-9012-6E1C9D19EA11}" srcOrd="0" destOrd="0" presId="urn:microsoft.com/office/officeart/2005/8/layout/chevron2"/>
    <dgm:cxn modelId="{4D9AE14E-8B3F-6245-A0BE-E1424CAF1EF1}" type="presParOf" srcId="{FCD54FD5-1FD8-E84F-B026-17C13315C4C7}" destId="{E993B699-23FB-674F-ACA7-D9853492538B}" srcOrd="1" destOrd="0" presId="urn:microsoft.com/office/officeart/2005/8/layout/chevron2"/>
    <dgm:cxn modelId="{E9FD9611-5C3C-B24A-B7E5-0A773F4D8AD8}" type="presParOf" srcId="{F5C12DB7-E8A8-574D-A88C-D87BB2E11D00}" destId="{E39FF6D9-58D5-8C4A-AF33-1BC8296F743D}" srcOrd="1" destOrd="0" presId="urn:microsoft.com/office/officeart/2005/8/layout/chevron2"/>
    <dgm:cxn modelId="{1B41B6B7-48E7-424D-B1B4-940131E2549E}" type="presParOf" srcId="{F5C12DB7-E8A8-574D-A88C-D87BB2E11D00}" destId="{B3CC4874-DE02-D94C-AA9E-F29B168811F7}" srcOrd="2" destOrd="0" presId="urn:microsoft.com/office/officeart/2005/8/layout/chevron2"/>
    <dgm:cxn modelId="{E3485DD6-7E5A-C141-ADA7-E180699E2AC4}" type="presParOf" srcId="{B3CC4874-DE02-D94C-AA9E-F29B168811F7}" destId="{B9887FE1-EA6F-6347-AA54-0CEE50A840FD}" srcOrd="0" destOrd="0" presId="urn:microsoft.com/office/officeart/2005/8/layout/chevron2"/>
    <dgm:cxn modelId="{D7187622-B05B-E741-8595-F2CA703AA2A6}" type="presParOf" srcId="{B3CC4874-DE02-D94C-AA9E-F29B168811F7}" destId="{9F8824AC-1E28-364C-9E97-4A5970CA0B32}" srcOrd="1" destOrd="0" presId="urn:microsoft.com/office/officeart/2005/8/layout/chevron2"/>
    <dgm:cxn modelId="{E092FE04-BEC9-6C43-AF90-29421065DA9B}" type="presParOf" srcId="{F5C12DB7-E8A8-574D-A88C-D87BB2E11D00}" destId="{900E67F7-15E9-9143-AF7C-02781206F7E7}" srcOrd="3" destOrd="0" presId="urn:microsoft.com/office/officeart/2005/8/layout/chevron2"/>
    <dgm:cxn modelId="{9C386342-BADD-6D40-9AD7-6CF701FE5CD7}" type="presParOf" srcId="{F5C12DB7-E8A8-574D-A88C-D87BB2E11D00}" destId="{389F0AC9-6FB2-D842-B17C-7C658769262F}" srcOrd="4" destOrd="0" presId="urn:microsoft.com/office/officeart/2005/8/layout/chevron2"/>
    <dgm:cxn modelId="{EB303703-E74B-904A-8DF2-14AE2687E30D}" type="presParOf" srcId="{389F0AC9-6FB2-D842-B17C-7C658769262F}" destId="{886EB90C-DA6A-6B49-BEBE-CDA8233DDE2B}" srcOrd="0" destOrd="0" presId="urn:microsoft.com/office/officeart/2005/8/layout/chevron2"/>
    <dgm:cxn modelId="{4FBCFCDB-5C86-A545-A65A-803E63FFEB9F}" type="presParOf" srcId="{389F0AC9-6FB2-D842-B17C-7C658769262F}" destId="{03619CC5-1AE4-EC48-8162-1C4F7B5AB33C}" srcOrd="1" destOrd="0" presId="urn:microsoft.com/office/officeart/2005/8/layout/chevron2"/>
    <dgm:cxn modelId="{25E6608C-F358-E74D-A568-73344BB16850}" type="presParOf" srcId="{F5C12DB7-E8A8-574D-A88C-D87BB2E11D00}" destId="{E38C0974-C4B3-9743-87DE-97295A24A15B}" srcOrd="5" destOrd="0" presId="urn:microsoft.com/office/officeart/2005/8/layout/chevron2"/>
    <dgm:cxn modelId="{25D81AE1-4DF4-B04C-82F8-94014B4ECFF2}" type="presParOf" srcId="{F5C12DB7-E8A8-574D-A88C-D87BB2E11D00}" destId="{55293357-7512-4C41-BE63-3F97881EF3E2}" srcOrd="6" destOrd="0" presId="urn:microsoft.com/office/officeart/2005/8/layout/chevron2"/>
    <dgm:cxn modelId="{16638DDA-DEC7-134D-86BF-7B57D88948E8}" type="presParOf" srcId="{55293357-7512-4C41-BE63-3F97881EF3E2}" destId="{2561CF78-EFA2-004E-9267-A88D0E99A0B1}" srcOrd="0" destOrd="0" presId="urn:microsoft.com/office/officeart/2005/8/layout/chevron2"/>
    <dgm:cxn modelId="{E2701F53-2DA8-B249-B79C-C5014C3CB9D0}" type="presParOf" srcId="{55293357-7512-4C41-BE63-3F97881EF3E2}" destId="{D1F37DE9-C763-BF45-91B9-E401785712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784AA-EC00-DD46-A50F-78A4A9800526}">
      <dsp:nvSpPr>
        <dsp:cNvPr id="0" name=""/>
        <dsp:cNvSpPr/>
      </dsp:nvSpPr>
      <dsp:spPr>
        <a:xfrm rot="16200000">
          <a:off x="-441141" y="442742"/>
          <a:ext cx="2455973" cy="157048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38" bIns="0" numCol="1" spcCol="1270" anchor="ctr" anchorCtr="0">
          <a:noAutofit/>
        </a:bodyPr>
        <a:lstStyle/>
        <a:p>
          <a:pPr marL="0" lvl="0" indent="0" algn="ctr" defTabSz="577850">
            <a:lnSpc>
              <a:spcPct val="90000"/>
            </a:lnSpc>
            <a:spcBef>
              <a:spcPct val="0"/>
            </a:spcBef>
            <a:spcAft>
              <a:spcPct val="35000"/>
            </a:spcAft>
            <a:buNone/>
          </a:pPr>
          <a:r>
            <a:rPr lang="en-IN" sz="1300" b="1" kern="1200" dirty="0">
              <a:solidFill>
                <a:schemeClr val="tx1">
                  <a:lumMod val="75000"/>
                </a:schemeClr>
              </a:solidFill>
            </a:rPr>
            <a:t>Business Frame</a:t>
          </a:r>
        </a:p>
        <a:p>
          <a:pPr marL="0" lvl="0" indent="0" algn="ctr" defTabSz="577850">
            <a:lnSpc>
              <a:spcPct val="90000"/>
            </a:lnSpc>
            <a:spcBef>
              <a:spcPct val="0"/>
            </a:spcBef>
            <a:spcAft>
              <a:spcPct val="35000"/>
            </a:spcAft>
            <a:buNone/>
          </a:pPr>
          <a:r>
            <a:rPr lang="en-IN" sz="1300" kern="1200" dirty="0">
              <a:solidFill>
                <a:schemeClr val="tx1">
                  <a:lumMod val="75000"/>
                </a:schemeClr>
              </a:solidFill>
            </a:rPr>
            <a:t>Organization's primary responsibility is to create value for its owners and shareholders and pursue profit goals</a:t>
          </a:r>
          <a:endParaRPr lang="en-GB" sz="1300" kern="1200" dirty="0">
            <a:solidFill>
              <a:schemeClr val="tx1">
                <a:lumMod val="75000"/>
              </a:schemeClr>
            </a:solidFill>
          </a:endParaRPr>
        </a:p>
      </dsp:txBody>
      <dsp:txXfrm rot="5400000">
        <a:off x="1602" y="491194"/>
        <a:ext cx="1570488" cy="1473583"/>
      </dsp:txXfrm>
    </dsp:sp>
    <dsp:sp modelId="{8F22D104-346E-E948-9D58-9FBFCA3A2884}">
      <dsp:nvSpPr>
        <dsp:cNvPr id="0" name=""/>
        <dsp:cNvSpPr/>
      </dsp:nvSpPr>
      <dsp:spPr>
        <a:xfrm rot="16200000">
          <a:off x="1247133" y="442742"/>
          <a:ext cx="2455973" cy="157048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38" bIns="0" numCol="1" spcCol="1270" anchor="ctr" anchorCtr="0">
          <a:noAutofit/>
        </a:bodyPr>
        <a:lstStyle/>
        <a:p>
          <a:pPr marL="0" lvl="0" indent="0" algn="ctr" defTabSz="577850">
            <a:lnSpc>
              <a:spcPct val="90000"/>
            </a:lnSpc>
            <a:spcBef>
              <a:spcPct val="0"/>
            </a:spcBef>
            <a:spcAft>
              <a:spcPct val="35000"/>
            </a:spcAft>
            <a:buNone/>
          </a:pPr>
          <a:r>
            <a:rPr lang="en-IN" sz="1300" b="1" kern="1200" dirty="0">
              <a:solidFill>
                <a:schemeClr val="tx1">
                  <a:lumMod val="75000"/>
                </a:schemeClr>
              </a:solidFill>
            </a:rPr>
            <a:t>Win-Win</a:t>
          </a:r>
        </a:p>
        <a:p>
          <a:pPr marL="0" lvl="0" indent="0" algn="ctr" defTabSz="577850">
            <a:lnSpc>
              <a:spcPct val="90000"/>
            </a:lnSpc>
            <a:spcBef>
              <a:spcPct val="0"/>
            </a:spcBef>
            <a:spcAft>
              <a:spcPct val="35000"/>
            </a:spcAft>
            <a:buNone/>
          </a:pPr>
          <a:r>
            <a:rPr lang="en-IN" sz="1300" kern="1200" dirty="0">
              <a:solidFill>
                <a:schemeClr val="tx1">
                  <a:lumMod val="75000"/>
                </a:schemeClr>
              </a:solidFill>
            </a:rPr>
            <a:t>Both social and economic goals are achievable at the same time</a:t>
          </a:r>
          <a:endParaRPr lang="en-GB" sz="1300" kern="1200" dirty="0">
            <a:solidFill>
              <a:schemeClr val="tx1">
                <a:lumMod val="75000"/>
              </a:schemeClr>
            </a:solidFill>
          </a:endParaRPr>
        </a:p>
      </dsp:txBody>
      <dsp:txXfrm rot="5400000">
        <a:off x="1689876" y="491194"/>
        <a:ext cx="1570488" cy="1473583"/>
      </dsp:txXfrm>
    </dsp:sp>
    <dsp:sp modelId="{58115D62-246F-7D42-9327-C76CBD5E28CC}">
      <dsp:nvSpPr>
        <dsp:cNvPr id="0" name=""/>
        <dsp:cNvSpPr/>
      </dsp:nvSpPr>
      <dsp:spPr>
        <a:xfrm rot="16200000">
          <a:off x="2935407" y="442742"/>
          <a:ext cx="2455973" cy="157048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38" bIns="0" numCol="1" spcCol="1270" anchor="ctr" anchorCtr="0">
          <a:noAutofit/>
        </a:bodyPr>
        <a:lstStyle/>
        <a:p>
          <a:pPr marL="0" lvl="0" indent="0" algn="ctr" defTabSz="577850">
            <a:lnSpc>
              <a:spcPct val="90000"/>
            </a:lnSpc>
            <a:spcBef>
              <a:spcPct val="0"/>
            </a:spcBef>
            <a:spcAft>
              <a:spcPct val="35000"/>
            </a:spcAft>
            <a:buNone/>
          </a:pPr>
          <a:r>
            <a:rPr lang="en-IN" sz="1300" b="1" kern="1200" dirty="0">
              <a:solidFill>
                <a:schemeClr val="tx1">
                  <a:lumMod val="75000"/>
                </a:schemeClr>
              </a:solidFill>
            </a:rPr>
            <a:t>Business Case</a:t>
          </a:r>
        </a:p>
        <a:p>
          <a:pPr marL="0" lvl="0" indent="0" algn="ctr" defTabSz="577850">
            <a:lnSpc>
              <a:spcPct val="90000"/>
            </a:lnSpc>
            <a:spcBef>
              <a:spcPct val="0"/>
            </a:spcBef>
            <a:spcAft>
              <a:spcPct val="35000"/>
            </a:spcAft>
            <a:buNone/>
          </a:pPr>
          <a:r>
            <a:rPr lang="en-IN" sz="1300" kern="1200" dirty="0">
              <a:solidFill>
                <a:schemeClr val="tx1">
                  <a:lumMod val="75000"/>
                </a:schemeClr>
              </a:solidFill>
            </a:rPr>
            <a:t>Proposes that pursuing certain specific social and economic goals are profitable for the business</a:t>
          </a:r>
          <a:endParaRPr lang="en-GB" sz="1300" kern="1200" dirty="0">
            <a:solidFill>
              <a:schemeClr val="tx1">
                <a:lumMod val="75000"/>
              </a:schemeClr>
            </a:solidFill>
          </a:endParaRPr>
        </a:p>
      </dsp:txBody>
      <dsp:txXfrm rot="5400000">
        <a:off x="3378150" y="491194"/>
        <a:ext cx="1570488" cy="1473583"/>
      </dsp:txXfrm>
    </dsp:sp>
    <dsp:sp modelId="{16B1475A-42BA-E548-9E96-69E5EAA3E1B7}">
      <dsp:nvSpPr>
        <dsp:cNvPr id="0" name=""/>
        <dsp:cNvSpPr/>
      </dsp:nvSpPr>
      <dsp:spPr>
        <a:xfrm rot="16200000">
          <a:off x="4623682" y="442742"/>
          <a:ext cx="2455973" cy="157048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38" bIns="0" numCol="1" spcCol="1270" anchor="ctr" anchorCtr="0">
          <a:noAutofit/>
        </a:bodyPr>
        <a:lstStyle/>
        <a:p>
          <a:pPr marL="0" lvl="0" indent="0" algn="ctr" defTabSz="577850">
            <a:lnSpc>
              <a:spcPct val="90000"/>
            </a:lnSpc>
            <a:spcBef>
              <a:spcPct val="0"/>
            </a:spcBef>
            <a:spcAft>
              <a:spcPct val="35000"/>
            </a:spcAft>
            <a:buNone/>
          </a:pPr>
          <a:r>
            <a:rPr lang="en-IN" sz="1300" b="1" kern="1200" dirty="0">
              <a:solidFill>
                <a:schemeClr val="tx1">
                  <a:lumMod val="75000"/>
                </a:schemeClr>
              </a:solidFill>
            </a:rPr>
            <a:t>Paradox Perspective</a:t>
          </a:r>
        </a:p>
        <a:p>
          <a:pPr marL="0" lvl="0" indent="0" algn="ctr" defTabSz="577850">
            <a:lnSpc>
              <a:spcPct val="90000"/>
            </a:lnSpc>
            <a:spcBef>
              <a:spcPct val="0"/>
            </a:spcBef>
            <a:spcAft>
              <a:spcPct val="35000"/>
            </a:spcAft>
            <a:buNone/>
          </a:pPr>
          <a:r>
            <a:rPr lang="en-IN" sz="1300" kern="1200" dirty="0">
              <a:solidFill>
                <a:schemeClr val="tx1">
                  <a:lumMod val="75000"/>
                </a:schemeClr>
              </a:solidFill>
            </a:rPr>
            <a:t>Competing yet complimentary missions are inherent in corporate sustainability</a:t>
          </a:r>
          <a:endParaRPr lang="en-GB" sz="1300" kern="1200" dirty="0">
            <a:solidFill>
              <a:schemeClr val="tx1">
                <a:lumMod val="75000"/>
              </a:schemeClr>
            </a:solidFill>
          </a:endParaRPr>
        </a:p>
      </dsp:txBody>
      <dsp:txXfrm rot="5400000">
        <a:off x="5066425" y="491194"/>
        <a:ext cx="1570488" cy="1473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144A2-1CA8-F14F-B2E3-DA76A14D6B5B}">
      <dsp:nvSpPr>
        <dsp:cNvPr id="0" name=""/>
        <dsp:cNvSpPr/>
      </dsp:nvSpPr>
      <dsp:spPr>
        <a:xfrm rot="16200000">
          <a:off x="-1465810" y="2284468"/>
          <a:ext cx="3459175" cy="419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9582" bIns="0" numCol="1" spcCol="1270" anchor="t" anchorCtr="0">
          <a:noAutofit/>
        </a:bodyPr>
        <a:lstStyle/>
        <a:p>
          <a:pPr marL="0" lvl="0" indent="0" algn="r" defTabSz="1377950">
            <a:lnSpc>
              <a:spcPct val="90000"/>
            </a:lnSpc>
            <a:spcBef>
              <a:spcPct val="0"/>
            </a:spcBef>
            <a:spcAft>
              <a:spcPct val="35000"/>
            </a:spcAft>
            <a:buNone/>
          </a:pPr>
          <a:r>
            <a:rPr lang="en-GB" sz="3100" kern="1200" dirty="0"/>
            <a:t>Descriptive</a:t>
          </a:r>
        </a:p>
      </dsp:txBody>
      <dsp:txXfrm>
        <a:off x="-1465810" y="2284468"/>
        <a:ext cx="3459175" cy="419053"/>
      </dsp:txXfrm>
    </dsp:sp>
    <dsp:sp modelId="{C0933048-E764-B04F-92E4-DA07FD2CC457}">
      <dsp:nvSpPr>
        <dsp:cNvPr id="0" name=""/>
        <dsp:cNvSpPr/>
      </dsp:nvSpPr>
      <dsp:spPr>
        <a:xfrm>
          <a:off x="473304" y="764407"/>
          <a:ext cx="2087331" cy="3459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69582" rIns="120904" bIns="120904" numCol="1" spcCol="1270" anchor="t" anchorCtr="0">
          <a:noAutofit/>
        </a:bodyPr>
        <a:lstStyle/>
        <a:p>
          <a:pPr marL="114300" lvl="1" indent="-114300" algn="l" defTabSz="577850">
            <a:lnSpc>
              <a:spcPct val="90000"/>
            </a:lnSpc>
            <a:spcBef>
              <a:spcPct val="0"/>
            </a:spcBef>
            <a:spcAft>
              <a:spcPct val="15000"/>
            </a:spcAft>
            <a:buChar char="•"/>
          </a:pPr>
          <a:r>
            <a:rPr lang="en-IN" sz="1300" kern="1200" dirty="0"/>
            <a:t>Describing and explaining how firms and decision makers deal with paradoxical tensions? </a:t>
          </a:r>
          <a:endParaRPr lang="en-GB" sz="1300" kern="1200" dirty="0"/>
        </a:p>
        <a:p>
          <a:pPr marL="114300" lvl="1" indent="-114300" algn="l" defTabSz="577850">
            <a:lnSpc>
              <a:spcPct val="90000"/>
            </a:lnSpc>
            <a:spcBef>
              <a:spcPct val="0"/>
            </a:spcBef>
            <a:spcAft>
              <a:spcPct val="15000"/>
            </a:spcAft>
            <a:buChar char="•"/>
          </a:pPr>
          <a:r>
            <a:rPr lang="en-IN" sz="1300" kern="1200" dirty="0"/>
            <a:t>Better Understanding the antecedents and boundary conditions of paradoxical responses towards sustainability issues </a:t>
          </a:r>
          <a:endParaRPr lang="en-GB" sz="1300" kern="1200" dirty="0"/>
        </a:p>
      </dsp:txBody>
      <dsp:txXfrm>
        <a:off x="473304" y="764407"/>
        <a:ext cx="2087331" cy="3459175"/>
      </dsp:txXfrm>
    </dsp:sp>
    <dsp:sp modelId="{5D60E274-CD47-9F47-8C38-26EF8E5BA1CD}">
      <dsp:nvSpPr>
        <dsp:cNvPr id="0" name=""/>
        <dsp:cNvSpPr/>
      </dsp:nvSpPr>
      <dsp:spPr>
        <a:xfrm>
          <a:off x="54250" y="211257"/>
          <a:ext cx="838107" cy="83810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ED371-60B4-DD49-86EF-E51F98467467}">
      <dsp:nvSpPr>
        <dsp:cNvPr id="0" name=""/>
        <dsp:cNvSpPr/>
      </dsp:nvSpPr>
      <dsp:spPr>
        <a:xfrm rot="16200000">
          <a:off x="1584434" y="2284468"/>
          <a:ext cx="3459175" cy="419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9582" bIns="0" numCol="1" spcCol="1270" anchor="t" anchorCtr="0">
          <a:noAutofit/>
        </a:bodyPr>
        <a:lstStyle/>
        <a:p>
          <a:pPr marL="0" lvl="0" indent="0" algn="r" defTabSz="1377950">
            <a:lnSpc>
              <a:spcPct val="90000"/>
            </a:lnSpc>
            <a:spcBef>
              <a:spcPct val="0"/>
            </a:spcBef>
            <a:spcAft>
              <a:spcPct val="35000"/>
            </a:spcAft>
            <a:buNone/>
          </a:pPr>
          <a:r>
            <a:rPr lang="en-GB" sz="3100" kern="1200" dirty="0"/>
            <a:t>Instrumental</a:t>
          </a:r>
        </a:p>
      </dsp:txBody>
      <dsp:txXfrm>
        <a:off x="1584434" y="2284468"/>
        <a:ext cx="3459175" cy="419053"/>
      </dsp:txXfrm>
    </dsp:sp>
    <dsp:sp modelId="{2E62A0B4-3275-1545-989C-3B5B27520E2B}">
      <dsp:nvSpPr>
        <dsp:cNvPr id="0" name=""/>
        <dsp:cNvSpPr/>
      </dsp:nvSpPr>
      <dsp:spPr>
        <a:xfrm>
          <a:off x="3523548" y="764407"/>
          <a:ext cx="2087331" cy="3459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69582" rIns="120904" bIns="120904" numCol="1" spcCol="1270" anchor="t" anchorCtr="0">
          <a:noAutofit/>
        </a:bodyPr>
        <a:lstStyle/>
        <a:p>
          <a:pPr marL="114300" lvl="1" indent="-114300" algn="l" defTabSz="577850">
            <a:lnSpc>
              <a:spcPct val="90000"/>
            </a:lnSpc>
            <a:spcBef>
              <a:spcPct val="0"/>
            </a:spcBef>
            <a:spcAft>
              <a:spcPct val="15000"/>
            </a:spcAft>
            <a:buChar char="•"/>
          </a:pPr>
          <a:r>
            <a:rPr lang="en-IN" sz="1300" kern="1200" dirty="0"/>
            <a:t>To establish connection with the outcomes. </a:t>
          </a:r>
          <a:endParaRPr lang="en-GB" sz="1300" kern="1200" dirty="0"/>
        </a:p>
        <a:p>
          <a:pPr marL="114300" lvl="1" indent="-114300" algn="l" defTabSz="577850">
            <a:lnSpc>
              <a:spcPct val="90000"/>
            </a:lnSpc>
            <a:spcBef>
              <a:spcPct val="0"/>
            </a:spcBef>
            <a:spcAft>
              <a:spcPct val="15000"/>
            </a:spcAft>
            <a:buChar char="•"/>
          </a:pPr>
          <a:r>
            <a:rPr lang="en-IN" sz="1300" kern="1200" dirty="0"/>
            <a:t>Includes organisational, societal and environmental outcomes.</a:t>
          </a:r>
          <a:endParaRPr lang="en-US" sz="1300" kern="1200" dirty="0"/>
        </a:p>
      </dsp:txBody>
      <dsp:txXfrm>
        <a:off x="3523548" y="764407"/>
        <a:ext cx="2087331" cy="3459175"/>
      </dsp:txXfrm>
    </dsp:sp>
    <dsp:sp modelId="{F0545758-3530-0A46-8A9B-F6AC3364CA87}">
      <dsp:nvSpPr>
        <dsp:cNvPr id="0" name=""/>
        <dsp:cNvSpPr/>
      </dsp:nvSpPr>
      <dsp:spPr>
        <a:xfrm>
          <a:off x="3104495" y="211257"/>
          <a:ext cx="838107" cy="83810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A8016-49D9-C546-BDE0-FA1242663ABD}">
      <dsp:nvSpPr>
        <dsp:cNvPr id="0" name=""/>
        <dsp:cNvSpPr/>
      </dsp:nvSpPr>
      <dsp:spPr>
        <a:xfrm rot="16200000">
          <a:off x="4634678" y="2284468"/>
          <a:ext cx="3459175" cy="419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9582" bIns="0" numCol="1" spcCol="1270" anchor="t" anchorCtr="0">
          <a:noAutofit/>
        </a:bodyPr>
        <a:lstStyle/>
        <a:p>
          <a:pPr marL="0" lvl="0" indent="0" algn="r" defTabSz="1377950">
            <a:lnSpc>
              <a:spcPct val="90000"/>
            </a:lnSpc>
            <a:spcBef>
              <a:spcPct val="0"/>
            </a:spcBef>
            <a:spcAft>
              <a:spcPct val="35000"/>
            </a:spcAft>
            <a:buNone/>
          </a:pPr>
          <a:r>
            <a:rPr lang="en-GB" sz="3100" kern="1200" dirty="0"/>
            <a:t>Normative</a:t>
          </a:r>
        </a:p>
      </dsp:txBody>
      <dsp:txXfrm>
        <a:off x="4634678" y="2284468"/>
        <a:ext cx="3459175" cy="419053"/>
      </dsp:txXfrm>
    </dsp:sp>
    <dsp:sp modelId="{417A54E2-16B5-3649-B407-A3D0433D496A}">
      <dsp:nvSpPr>
        <dsp:cNvPr id="0" name=""/>
        <dsp:cNvSpPr/>
      </dsp:nvSpPr>
      <dsp:spPr>
        <a:xfrm>
          <a:off x="6573793" y="764407"/>
          <a:ext cx="2087331" cy="3459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69582" rIns="120904" bIns="120904" numCol="1" spcCol="1270" anchor="t" anchorCtr="0">
          <a:noAutofit/>
        </a:bodyPr>
        <a:lstStyle/>
        <a:p>
          <a:pPr marL="114300" lvl="1" indent="-114300" algn="l" defTabSz="577850">
            <a:lnSpc>
              <a:spcPct val="90000"/>
            </a:lnSpc>
            <a:spcBef>
              <a:spcPct val="0"/>
            </a:spcBef>
            <a:spcAft>
              <a:spcPct val="15000"/>
            </a:spcAft>
            <a:buChar char="•"/>
          </a:pPr>
          <a:r>
            <a:rPr lang="en-IN" sz="1300" kern="1200" dirty="0"/>
            <a:t>It is based on foundation that firms have responsibility that goes beyond financial performance and shareholder interests. </a:t>
          </a:r>
          <a:endParaRPr lang="en-GB" sz="1300" kern="1200" dirty="0"/>
        </a:p>
        <a:p>
          <a:pPr marL="114300" lvl="1" indent="-114300" algn="l" defTabSz="577850">
            <a:lnSpc>
              <a:spcPct val="90000"/>
            </a:lnSpc>
            <a:spcBef>
              <a:spcPct val="0"/>
            </a:spcBef>
            <a:spcAft>
              <a:spcPct val="15000"/>
            </a:spcAft>
            <a:buChar char="•"/>
          </a:pPr>
          <a:r>
            <a:rPr lang="en-IN" sz="1300" kern="1200" dirty="0"/>
            <a:t>It also builds upon the idea that competing environmental and societal tensions have intrinsic value. It underpins the notion of a multi-objective corporation.</a:t>
          </a:r>
          <a:endParaRPr lang="en-GB" sz="1300" kern="1200" dirty="0"/>
        </a:p>
      </dsp:txBody>
      <dsp:txXfrm>
        <a:off x="6573793" y="764407"/>
        <a:ext cx="2087331" cy="3459175"/>
      </dsp:txXfrm>
    </dsp:sp>
    <dsp:sp modelId="{AEB5B5F4-6969-8043-A0B0-F76BCF3C36A4}">
      <dsp:nvSpPr>
        <dsp:cNvPr id="0" name=""/>
        <dsp:cNvSpPr/>
      </dsp:nvSpPr>
      <dsp:spPr>
        <a:xfrm>
          <a:off x="6154739" y="211257"/>
          <a:ext cx="838107" cy="83810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1000" b="-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13E4A-A8F3-384C-921B-4F1E0B7A98C9}">
      <dsp:nvSpPr>
        <dsp:cNvPr id="0" name=""/>
        <dsp:cNvSpPr/>
      </dsp:nvSpPr>
      <dsp:spPr>
        <a:xfrm>
          <a:off x="-3239270" y="-498402"/>
          <a:ext cx="3863096" cy="3863096"/>
        </a:xfrm>
        <a:prstGeom prst="blockArc">
          <a:avLst>
            <a:gd name="adj1" fmla="val 18900000"/>
            <a:gd name="adj2" fmla="val 2700000"/>
            <a:gd name="adj3" fmla="val 55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8113D-2DA1-5345-ACFC-CA6BA459418D}">
      <dsp:nvSpPr>
        <dsp:cNvPr id="0" name=""/>
        <dsp:cNvSpPr/>
      </dsp:nvSpPr>
      <dsp:spPr>
        <a:xfrm>
          <a:off x="310132" y="143468"/>
          <a:ext cx="8833867" cy="358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1" tIns="50800" rIns="50800" bIns="50800" numCol="1" spcCol="1270" anchor="ctr" anchorCtr="0">
          <a:noAutofit/>
        </a:bodyPr>
        <a:lstStyle/>
        <a:p>
          <a:pPr marL="0" lvl="0" indent="0" algn="l" defTabSz="889000">
            <a:lnSpc>
              <a:spcPct val="90000"/>
            </a:lnSpc>
            <a:spcBef>
              <a:spcPct val="0"/>
            </a:spcBef>
            <a:spcAft>
              <a:spcPct val="35000"/>
            </a:spcAft>
            <a:buNone/>
          </a:pPr>
          <a:r>
            <a:rPr lang="en-IN" sz="2000" kern="1200" dirty="0"/>
            <a:t>View paradoxes as natural and persistent</a:t>
          </a:r>
        </a:p>
      </dsp:txBody>
      <dsp:txXfrm>
        <a:off x="310132" y="143468"/>
        <a:ext cx="8833867" cy="358401"/>
      </dsp:txXfrm>
    </dsp:sp>
    <dsp:sp modelId="{620FB083-80AD-7949-968D-0B83F3BF575D}">
      <dsp:nvSpPr>
        <dsp:cNvPr id="0" name=""/>
        <dsp:cNvSpPr/>
      </dsp:nvSpPr>
      <dsp:spPr>
        <a:xfrm>
          <a:off x="49862" y="134285"/>
          <a:ext cx="448001" cy="4480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8AB82-E8AE-CD4B-8BCB-6269C3819125}">
      <dsp:nvSpPr>
        <dsp:cNvPr id="0" name=""/>
        <dsp:cNvSpPr/>
      </dsp:nvSpPr>
      <dsp:spPr>
        <a:xfrm>
          <a:off x="530682" y="716515"/>
          <a:ext cx="8577047" cy="358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1" tIns="50800" rIns="50800" bIns="50800" numCol="1" spcCol="1270" anchor="ctr" anchorCtr="0">
          <a:noAutofit/>
        </a:bodyPr>
        <a:lstStyle/>
        <a:p>
          <a:pPr marL="0" lvl="0" indent="0" algn="l" defTabSz="889000">
            <a:lnSpc>
              <a:spcPct val="90000"/>
            </a:lnSpc>
            <a:spcBef>
              <a:spcPct val="0"/>
            </a:spcBef>
            <a:spcAft>
              <a:spcPct val="35000"/>
            </a:spcAft>
            <a:buNone/>
          </a:pPr>
          <a:r>
            <a:rPr lang="en-IN" sz="2000" kern="1200" dirty="0"/>
            <a:t>Accept and embrace these constructs</a:t>
          </a:r>
        </a:p>
      </dsp:txBody>
      <dsp:txXfrm>
        <a:off x="530682" y="716515"/>
        <a:ext cx="8577047" cy="358401"/>
      </dsp:txXfrm>
    </dsp:sp>
    <dsp:sp modelId="{D279E9AA-48DC-9445-A68C-E45D4DA149BE}">
      <dsp:nvSpPr>
        <dsp:cNvPr id="0" name=""/>
        <dsp:cNvSpPr/>
      </dsp:nvSpPr>
      <dsp:spPr>
        <a:xfrm>
          <a:off x="306681" y="671715"/>
          <a:ext cx="448001" cy="4480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C3CC81-5AF9-344E-A0FD-00EF73696C1D}">
      <dsp:nvSpPr>
        <dsp:cNvPr id="0" name=""/>
        <dsp:cNvSpPr/>
      </dsp:nvSpPr>
      <dsp:spPr>
        <a:xfrm>
          <a:off x="609505" y="1253945"/>
          <a:ext cx="8498224" cy="358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1" tIns="50800" rIns="50800" bIns="50800" numCol="1" spcCol="1270" anchor="ctr" anchorCtr="0">
          <a:noAutofit/>
        </a:bodyPr>
        <a:lstStyle/>
        <a:p>
          <a:pPr marL="0" lvl="0" indent="0" algn="l" defTabSz="889000">
            <a:lnSpc>
              <a:spcPct val="90000"/>
            </a:lnSpc>
            <a:spcBef>
              <a:spcPct val="0"/>
            </a:spcBef>
            <a:spcAft>
              <a:spcPct val="35000"/>
            </a:spcAft>
            <a:buNone/>
          </a:pPr>
          <a:r>
            <a:rPr lang="en-IN" sz="2000" kern="1200" dirty="0"/>
            <a:t>Perceive both the sides of paradoxes contains truth</a:t>
          </a:r>
          <a:endParaRPr lang="en-GB" sz="2000" kern="1200" dirty="0"/>
        </a:p>
      </dsp:txBody>
      <dsp:txXfrm>
        <a:off x="609505" y="1253945"/>
        <a:ext cx="8498224" cy="358401"/>
      </dsp:txXfrm>
    </dsp:sp>
    <dsp:sp modelId="{547D54CE-1F16-A14C-AAC6-520691CEB0BD}">
      <dsp:nvSpPr>
        <dsp:cNvPr id="0" name=""/>
        <dsp:cNvSpPr/>
      </dsp:nvSpPr>
      <dsp:spPr>
        <a:xfrm>
          <a:off x="385504" y="1209145"/>
          <a:ext cx="448001" cy="4480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EDDEDF-D055-FB4F-AB97-621AB0FA72E9}">
      <dsp:nvSpPr>
        <dsp:cNvPr id="0" name=""/>
        <dsp:cNvSpPr/>
      </dsp:nvSpPr>
      <dsp:spPr>
        <a:xfrm>
          <a:off x="566952" y="1827967"/>
          <a:ext cx="8577047" cy="358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1" tIns="50800" rIns="50800" bIns="50800" numCol="1" spcCol="1270" anchor="ctr" anchorCtr="0">
          <a:noAutofit/>
        </a:bodyPr>
        <a:lstStyle/>
        <a:p>
          <a:pPr marL="0" lvl="0" indent="0" algn="l" defTabSz="889000">
            <a:lnSpc>
              <a:spcPct val="90000"/>
            </a:lnSpc>
            <a:spcBef>
              <a:spcPct val="0"/>
            </a:spcBef>
            <a:spcAft>
              <a:spcPct val="35000"/>
            </a:spcAft>
            <a:buNone/>
          </a:pPr>
          <a:r>
            <a:rPr lang="en-IN" sz="2000" kern="1200" dirty="0"/>
            <a:t>Its ‘Both/and’ mentality</a:t>
          </a:r>
        </a:p>
      </dsp:txBody>
      <dsp:txXfrm>
        <a:off x="566952" y="1827967"/>
        <a:ext cx="8577047" cy="358401"/>
      </dsp:txXfrm>
    </dsp:sp>
    <dsp:sp modelId="{714812AC-4380-A242-838D-2911B55B0690}">
      <dsp:nvSpPr>
        <dsp:cNvPr id="0" name=""/>
        <dsp:cNvSpPr/>
      </dsp:nvSpPr>
      <dsp:spPr>
        <a:xfrm>
          <a:off x="306681" y="1746575"/>
          <a:ext cx="448001" cy="4480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0569CD-43CC-5345-8095-9EA07978A884}">
      <dsp:nvSpPr>
        <dsp:cNvPr id="0" name=""/>
        <dsp:cNvSpPr/>
      </dsp:nvSpPr>
      <dsp:spPr>
        <a:xfrm>
          <a:off x="273862" y="2328804"/>
          <a:ext cx="8833867" cy="358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Unleash innovation and creativity to deal with paradoxes</a:t>
          </a:r>
        </a:p>
      </dsp:txBody>
      <dsp:txXfrm>
        <a:off x="273862" y="2328804"/>
        <a:ext cx="8833867" cy="358401"/>
      </dsp:txXfrm>
    </dsp:sp>
    <dsp:sp modelId="{D1E80FBB-B90D-694E-BB40-3FF6EAE821B4}">
      <dsp:nvSpPr>
        <dsp:cNvPr id="0" name=""/>
        <dsp:cNvSpPr/>
      </dsp:nvSpPr>
      <dsp:spPr>
        <a:xfrm>
          <a:off x="49862" y="2284004"/>
          <a:ext cx="448001" cy="4480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A02A7-0356-F149-ADC0-E7F9B88EBEF5}">
      <dsp:nvSpPr>
        <dsp:cNvPr id="0" name=""/>
        <dsp:cNvSpPr/>
      </dsp:nvSpPr>
      <dsp:spPr>
        <a:xfrm rot="16200000">
          <a:off x="-1046486" y="1048491"/>
          <a:ext cx="4064000" cy="196701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446" bIns="0" numCol="1" spcCol="1270" anchor="ctr" anchorCtr="0">
          <a:noAutofit/>
        </a:bodyPr>
        <a:lstStyle/>
        <a:p>
          <a:pPr marL="0" lvl="0" indent="0" algn="ctr" defTabSz="844550">
            <a:lnSpc>
              <a:spcPct val="90000"/>
            </a:lnSpc>
            <a:spcBef>
              <a:spcPct val="0"/>
            </a:spcBef>
            <a:spcAft>
              <a:spcPct val="35000"/>
            </a:spcAft>
            <a:buNone/>
          </a:pPr>
          <a:r>
            <a:rPr lang="en-GB" sz="1900" kern="1200" dirty="0"/>
            <a:t>Are there inherit paradoxes in operationalizing sustainability goals? If yes, how can they be described?</a:t>
          </a:r>
        </a:p>
      </dsp:txBody>
      <dsp:txXfrm rot="5400000">
        <a:off x="2005" y="812800"/>
        <a:ext cx="1967017" cy="2438400"/>
      </dsp:txXfrm>
    </dsp:sp>
    <dsp:sp modelId="{8E0285C0-99E1-F24E-B4AB-7FFF7B2F7F72}">
      <dsp:nvSpPr>
        <dsp:cNvPr id="0" name=""/>
        <dsp:cNvSpPr/>
      </dsp:nvSpPr>
      <dsp:spPr>
        <a:xfrm rot="16200000">
          <a:off x="1068057" y="1048491"/>
          <a:ext cx="4064000" cy="196701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446" bIns="0" numCol="1" spcCol="1270" anchor="ctr" anchorCtr="0">
          <a:noAutofit/>
        </a:bodyPr>
        <a:lstStyle/>
        <a:p>
          <a:pPr marL="0" lvl="0" indent="0" algn="ctr" defTabSz="844550">
            <a:lnSpc>
              <a:spcPct val="90000"/>
            </a:lnSpc>
            <a:spcBef>
              <a:spcPct val="0"/>
            </a:spcBef>
            <a:spcAft>
              <a:spcPct val="35000"/>
            </a:spcAft>
            <a:buNone/>
          </a:pPr>
          <a:r>
            <a:rPr lang="en-IN" sz="1900" kern="1200" dirty="0"/>
            <a:t>Are the paradoxes experienced varying for the corporate vs the social sectors in the field of sustainability?</a:t>
          </a:r>
        </a:p>
      </dsp:txBody>
      <dsp:txXfrm rot="5400000">
        <a:off x="2116548" y="812800"/>
        <a:ext cx="1967017" cy="2438400"/>
      </dsp:txXfrm>
    </dsp:sp>
    <dsp:sp modelId="{94CBE39F-4F8F-2C42-B26D-7BDA167D4616}">
      <dsp:nvSpPr>
        <dsp:cNvPr id="0" name=""/>
        <dsp:cNvSpPr/>
      </dsp:nvSpPr>
      <dsp:spPr>
        <a:xfrm rot="16200000">
          <a:off x="3182602" y="1048491"/>
          <a:ext cx="4064000" cy="196701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446" bIns="0" numCol="1" spcCol="1270" anchor="ctr" anchorCtr="0">
          <a:noAutofit/>
        </a:bodyPr>
        <a:lstStyle/>
        <a:p>
          <a:pPr marL="0" lvl="0" indent="0" algn="ctr" defTabSz="844550">
            <a:lnSpc>
              <a:spcPct val="90000"/>
            </a:lnSpc>
            <a:spcBef>
              <a:spcPct val="0"/>
            </a:spcBef>
            <a:spcAft>
              <a:spcPct val="35000"/>
            </a:spcAft>
            <a:buFont typeface="+mj-lt"/>
            <a:buNone/>
          </a:pPr>
          <a:r>
            <a:rPr lang="en-IN" sz="1900" kern="1200" dirty="0"/>
            <a:t>Paradox mindset in the leaders positively influence the way leaders cope with the paradoxes at work </a:t>
          </a:r>
        </a:p>
      </dsp:txBody>
      <dsp:txXfrm rot="5400000">
        <a:off x="4231093" y="812800"/>
        <a:ext cx="1967017" cy="2438400"/>
      </dsp:txXfrm>
    </dsp:sp>
    <dsp:sp modelId="{9F497DB5-C5AE-BF44-B041-C7FEFBA6D93E}">
      <dsp:nvSpPr>
        <dsp:cNvPr id="0" name=""/>
        <dsp:cNvSpPr/>
      </dsp:nvSpPr>
      <dsp:spPr>
        <a:xfrm rot="16200000">
          <a:off x="5297146" y="1048491"/>
          <a:ext cx="4064000" cy="196701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446" bIns="0" numCol="1" spcCol="1270" anchor="ctr" anchorCtr="0">
          <a:noAutofit/>
        </a:bodyPr>
        <a:lstStyle/>
        <a:p>
          <a:pPr marL="0" lvl="0" indent="0" algn="ctr" defTabSz="844550">
            <a:lnSpc>
              <a:spcPct val="90000"/>
            </a:lnSpc>
            <a:spcBef>
              <a:spcPct val="0"/>
            </a:spcBef>
            <a:spcAft>
              <a:spcPct val="35000"/>
            </a:spcAft>
            <a:buFont typeface="+mj-lt"/>
            <a:buNone/>
          </a:pPr>
          <a:r>
            <a:rPr lang="en-IN" sz="1900" kern="1200" dirty="0"/>
            <a:t>What motivated leaders to work in this field consistently and how it shapes their personal identity over the period?</a:t>
          </a:r>
        </a:p>
      </dsp:txBody>
      <dsp:txXfrm rot="5400000">
        <a:off x="6345637" y="812800"/>
        <a:ext cx="1967017" cy="2438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07EE9-31A0-8048-9012-6E1C9D19EA11}">
      <dsp:nvSpPr>
        <dsp:cNvPr id="0" name=""/>
        <dsp:cNvSpPr/>
      </dsp:nvSpPr>
      <dsp:spPr>
        <a:xfrm rot="5400000">
          <a:off x="-162150" y="164460"/>
          <a:ext cx="1081004" cy="7567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Piloting Stage</a:t>
          </a:r>
        </a:p>
      </dsp:txBody>
      <dsp:txXfrm rot="-5400000">
        <a:off x="1" y="380662"/>
        <a:ext cx="756703" cy="324301"/>
      </dsp:txXfrm>
    </dsp:sp>
    <dsp:sp modelId="{E993B699-23FB-674F-ACA7-D9853492538B}">
      <dsp:nvSpPr>
        <dsp:cNvPr id="0" name=""/>
        <dsp:cNvSpPr/>
      </dsp:nvSpPr>
      <dsp:spPr>
        <a:xfrm rot="5400000">
          <a:off x="4473518" y="-3714505"/>
          <a:ext cx="702652" cy="81362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Listing the Individual, Organisational, Market paradoxes from </a:t>
          </a:r>
          <a:r>
            <a:rPr lang="en-US" sz="1800" kern="1200" dirty="0">
              <a:solidFill>
                <a:srgbClr val="0D678F">
                  <a:hueOff val="0"/>
                  <a:satOff val="0"/>
                  <a:lumOff val="0"/>
                  <a:alphaOff val="0"/>
                </a:srgbClr>
              </a:solidFill>
              <a:latin typeface="Arial"/>
              <a:ea typeface="+mn-ea"/>
              <a:cs typeface="+mn-cs"/>
            </a:rPr>
            <a:t>social &amp; corporate sector leader each</a:t>
          </a:r>
          <a:endParaRPr lang="en-GB" sz="1800" kern="1200" dirty="0">
            <a:solidFill>
              <a:srgbClr val="0D678F">
                <a:hueOff val="0"/>
                <a:satOff val="0"/>
                <a:lumOff val="0"/>
                <a:alphaOff val="0"/>
              </a:srgbClr>
            </a:solidFill>
            <a:latin typeface="Arial"/>
            <a:ea typeface="+mn-ea"/>
            <a:cs typeface="+mn-cs"/>
          </a:endParaRPr>
        </a:p>
      </dsp:txBody>
      <dsp:txXfrm rot="-5400000">
        <a:off x="756703" y="36611"/>
        <a:ext cx="8101982" cy="634050"/>
      </dsp:txXfrm>
    </dsp:sp>
    <dsp:sp modelId="{B9887FE1-EA6F-6347-AA54-0CEE50A840FD}">
      <dsp:nvSpPr>
        <dsp:cNvPr id="0" name=""/>
        <dsp:cNvSpPr/>
      </dsp:nvSpPr>
      <dsp:spPr>
        <a:xfrm rot="5400000">
          <a:off x="-162150" y="1096258"/>
          <a:ext cx="1081004" cy="7567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Data Collecting</a:t>
          </a:r>
        </a:p>
      </dsp:txBody>
      <dsp:txXfrm rot="-5400000">
        <a:off x="1" y="1312460"/>
        <a:ext cx="756703" cy="324301"/>
      </dsp:txXfrm>
    </dsp:sp>
    <dsp:sp modelId="{9F8824AC-1E28-364C-9E97-4A5970CA0B32}">
      <dsp:nvSpPr>
        <dsp:cNvPr id="0" name=""/>
        <dsp:cNvSpPr/>
      </dsp:nvSpPr>
      <dsp:spPr>
        <a:xfrm rot="5400000">
          <a:off x="4473518" y="-2782707"/>
          <a:ext cx="702652" cy="81362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D678F">
                  <a:hueOff val="0"/>
                  <a:satOff val="0"/>
                  <a:lumOff val="0"/>
                  <a:alphaOff val="0"/>
                </a:srgbClr>
              </a:solidFill>
              <a:latin typeface="Arial"/>
              <a:ea typeface="+mn-ea"/>
              <a:cs typeface="+mn-cs"/>
            </a:rPr>
            <a:t>Validating the Influence of mindset, individual background, identity journey, perspective on business and career, their leadership behaviour and personal lifestyle by focusing on Individual Paradoxes</a:t>
          </a:r>
        </a:p>
      </dsp:txBody>
      <dsp:txXfrm rot="-5400000">
        <a:off x="756703" y="968409"/>
        <a:ext cx="8101982" cy="634050"/>
      </dsp:txXfrm>
    </dsp:sp>
    <dsp:sp modelId="{886EB90C-DA6A-6B49-BEBE-CDA8233DDE2B}">
      <dsp:nvSpPr>
        <dsp:cNvPr id="0" name=""/>
        <dsp:cNvSpPr/>
      </dsp:nvSpPr>
      <dsp:spPr>
        <a:xfrm rot="5400000">
          <a:off x="-162150" y="2028056"/>
          <a:ext cx="1081004" cy="7567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Validation</a:t>
          </a:r>
        </a:p>
      </dsp:txBody>
      <dsp:txXfrm rot="-5400000">
        <a:off x="1" y="2244258"/>
        <a:ext cx="756703" cy="324301"/>
      </dsp:txXfrm>
    </dsp:sp>
    <dsp:sp modelId="{03619CC5-1AE4-EC48-8162-1C4F7B5AB33C}">
      <dsp:nvSpPr>
        <dsp:cNvPr id="0" name=""/>
        <dsp:cNvSpPr/>
      </dsp:nvSpPr>
      <dsp:spPr>
        <a:xfrm rot="5400000">
          <a:off x="4473518" y="-1850909"/>
          <a:ext cx="702652" cy="81362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D678F">
                  <a:hueOff val="0"/>
                  <a:satOff val="0"/>
                  <a:lumOff val="0"/>
                  <a:alphaOff val="0"/>
                </a:srgbClr>
              </a:solidFill>
              <a:latin typeface="Arial"/>
              <a:ea typeface="+mn-ea"/>
              <a:cs typeface="+mn-cs"/>
            </a:rPr>
            <a:t>Interviewing a mutual colleague and analysis of LinkedIn activities from past 6 months for validating the interpretation</a:t>
          </a:r>
        </a:p>
      </dsp:txBody>
      <dsp:txXfrm rot="-5400000">
        <a:off x="756703" y="1900207"/>
        <a:ext cx="8101982" cy="634050"/>
      </dsp:txXfrm>
    </dsp:sp>
    <dsp:sp modelId="{2561CF78-EFA2-004E-9267-A88D0E99A0B1}">
      <dsp:nvSpPr>
        <dsp:cNvPr id="0" name=""/>
        <dsp:cNvSpPr/>
      </dsp:nvSpPr>
      <dsp:spPr>
        <a:xfrm rot="5400000">
          <a:off x="-162150" y="2959854"/>
          <a:ext cx="1081004" cy="7567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Modelling &amp; Theory Building</a:t>
          </a:r>
        </a:p>
      </dsp:txBody>
      <dsp:txXfrm rot="-5400000">
        <a:off x="1" y="3176056"/>
        <a:ext cx="756703" cy="324301"/>
      </dsp:txXfrm>
    </dsp:sp>
    <dsp:sp modelId="{D1F37DE9-C763-BF45-91B9-E401785712BF}">
      <dsp:nvSpPr>
        <dsp:cNvPr id="0" name=""/>
        <dsp:cNvSpPr/>
      </dsp:nvSpPr>
      <dsp:spPr>
        <a:xfrm rot="5400000">
          <a:off x="4473333" y="-918926"/>
          <a:ext cx="703022" cy="81362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D678F">
                  <a:hueOff val="0"/>
                  <a:satOff val="0"/>
                  <a:lumOff val="0"/>
                  <a:alphaOff val="0"/>
                </a:srgbClr>
              </a:solidFill>
              <a:latin typeface="Arial"/>
              <a:ea typeface="+mn-ea"/>
              <a:cs typeface="+mn-cs"/>
            </a:rPr>
            <a:t>Maturity model for paradox integration for sustainability professionals</a:t>
          </a:r>
        </a:p>
      </dsp:txBody>
      <dsp:txXfrm rot="-5400000">
        <a:off x="756703" y="2832023"/>
        <a:ext cx="8101964" cy="63438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a39092251c_1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a39092251c_1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a39092251c_1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a39092251c_1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a3ace2beb3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a3ace2beb3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9c56d44c2f_0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9c56d44c2f_0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a3ace2beb3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a3ace2beb3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87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g9c56d44c2f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0" name="Google Shape;1620;g9c56d44c2f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89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Master" Target="../slideMasters/slideMaster1.xml"/><Relationship Id="rId5" Type="http://schemas.openxmlformats.org/officeDocument/2006/relationships/slide" Target="../slides/slide14.xml"/><Relationship Id="rId4" Type="http://schemas.openxmlformats.org/officeDocument/2006/relationships/slide" Target="../slides/slide1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4.xml"/><Relationship Id="rId4" Type="http://schemas.openxmlformats.org/officeDocument/2006/relationships/slide" Target="../slides/slide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92700" y="515975"/>
            <a:ext cx="3538800" cy="1233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0D678F"/>
              </a:buClr>
              <a:buSzPts val="3900"/>
              <a:buFont typeface="Lato Black"/>
              <a:buNone/>
              <a:defRPr sz="3900">
                <a:solidFill>
                  <a:srgbClr val="0D678F"/>
                </a:solidFill>
                <a:latin typeface="Lato Black"/>
                <a:ea typeface="Lato Black"/>
                <a:cs typeface="Lato Black"/>
                <a:sym typeface="Lato Black"/>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92700" y="2376925"/>
            <a:ext cx="3124200" cy="792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5FBBA0"/>
              </a:buClr>
              <a:buSzPts val="2800"/>
              <a:buFont typeface="Lato"/>
              <a:buNone/>
              <a:defRPr sz="2800">
                <a:solidFill>
                  <a:srgbClr val="5FBBA0"/>
                </a:solidFill>
                <a:latin typeface="Lato"/>
                <a:ea typeface="Lato"/>
                <a:cs typeface="Lato"/>
                <a:sym typeface="Lato"/>
              </a:defRPr>
            </a:lvl1pPr>
            <a:lvl2pPr lvl="1" algn="ctr" rtl="0">
              <a:lnSpc>
                <a:spcPct val="100000"/>
              </a:lnSpc>
              <a:spcBef>
                <a:spcPts val="0"/>
              </a:spcBef>
              <a:spcAft>
                <a:spcPts val="0"/>
              </a:spcAft>
              <a:buSzPts val="2800"/>
              <a:buFont typeface="Lato"/>
              <a:buNone/>
              <a:defRPr sz="2800">
                <a:latin typeface="Lato"/>
                <a:ea typeface="Lato"/>
                <a:cs typeface="Lato"/>
                <a:sym typeface="Lato"/>
              </a:defRPr>
            </a:lvl2pPr>
            <a:lvl3pPr lvl="2" algn="ctr" rtl="0">
              <a:lnSpc>
                <a:spcPct val="100000"/>
              </a:lnSpc>
              <a:spcBef>
                <a:spcPts val="0"/>
              </a:spcBef>
              <a:spcAft>
                <a:spcPts val="0"/>
              </a:spcAft>
              <a:buSzPts val="2800"/>
              <a:buFont typeface="Lato"/>
              <a:buNone/>
              <a:defRPr sz="2800">
                <a:latin typeface="Lato"/>
                <a:ea typeface="Lato"/>
                <a:cs typeface="Lato"/>
                <a:sym typeface="Lato"/>
              </a:defRPr>
            </a:lvl3pPr>
            <a:lvl4pPr lvl="3" algn="ctr" rtl="0">
              <a:lnSpc>
                <a:spcPct val="100000"/>
              </a:lnSpc>
              <a:spcBef>
                <a:spcPts val="0"/>
              </a:spcBef>
              <a:spcAft>
                <a:spcPts val="0"/>
              </a:spcAft>
              <a:buSzPts val="2800"/>
              <a:buFont typeface="Lato"/>
              <a:buNone/>
              <a:defRPr sz="2800">
                <a:latin typeface="Lato"/>
                <a:ea typeface="Lato"/>
                <a:cs typeface="Lato"/>
                <a:sym typeface="Lato"/>
              </a:defRPr>
            </a:lvl4pPr>
            <a:lvl5pPr lvl="4" algn="ctr" rtl="0">
              <a:lnSpc>
                <a:spcPct val="100000"/>
              </a:lnSpc>
              <a:spcBef>
                <a:spcPts val="0"/>
              </a:spcBef>
              <a:spcAft>
                <a:spcPts val="0"/>
              </a:spcAft>
              <a:buSzPts val="2800"/>
              <a:buFont typeface="Lato"/>
              <a:buNone/>
              <a:defRPr sz="2800">
                <a:latin typeface="Lato"/>
                <a:ea typeface="Lato"/>
                <a:cs typeface="Lato"/>
                <a:sym typeface="Lato"/>
              </a:defRPr>
            </a:lvl5pPr>
            <a:lvl6pPr lvl="5" algn="ctr" rtl="0">
              <a:lnSpc>
                <a:spcPct val="100000"/>
              </a:lnSpc>
              <a:spcBef>
                <a:spcPts val="0"/>
              </a:spcBef>
              <a:spcAft>
                <a:spcPts val="0"/>
              </a:spcAft>
              <a:buSzPts val="2800"/>
              <a:buFont typeface="Lato"/>
              <a:buNone/>
              <a:defRPr sz="2800">
                <a:latin typeface="Lato"/>
                <a:ea typeface="Lato"/>
                <a:cs typeface="Lato"/>
                <a:sym typeface="Lato"/>
              </a:defRPr>
            </a:lvl6pPr>
            <a:lvl7pPr lvl="6" algn="ctr" rtl="0">
              <a:lnSpc>
                <a:spcPct val="100000"/>
              </a:lnSpc>
              <a:spcBef>
                <a:spcPts val="0"/>
              </a:spcBef>
              <a:spcAft>
                <a:spcPts val="0"/>
              </a:spcAft>
              <a:buSzPts val="2800"/>
              <a:buFont typeface="Lato"/>
              <a:buNone/>
              <a:defRPr sz="2800">
                <a:latin typeface="Lato"/>
                <a:ea typeface="Lato"/>
                <a:cs typeface="Lato"/>
                <a:sym typeface="Lato"/>
              </a:defRPr>
            </a:lvl7pPr>
            <a:lvl8pPr lvl="7" algn="ctr" rtl="0">
              <a:lnSpc>
                <a:spcPct val="100000"/>
              </a:lnSpc>
              <a:spcBef>
                <a:spcPts val="0"/>
              </a:spcBef>
              <a:spcAft>
                <a:spcPts val="0"/>
              </a:spcAft>
              <a:buSzPts val="2800"/>
              <a:buFont typeface="Lato"/>
              <a:buNone/>
              <a:defRPr sz="2800">
                <a:latin typeface="Lato"/>
                <a:ea typeface="Lato"/>
                <a:cs typeface="Lato"/>
                <a:sym typeface="Lato"/>
              </a:defRPr>
            </a:lvl8pPr>
            <a:lvl9pPr lvl="8" algn="ctr" rtl="0">
              <a:lnSpc>
                <a:spcPct val="100000"/>
              </a:lnSpc>
              <a:spcBef>
                <a:spcPts val="0"/>
              </a:spcBef>
              <a:spcAft>
                <a:spcPts val="0"/>
              </a:spcAft>
              <a:buSzPts val="2800"/>
              <a:buFont typeface="Lato"/>
              <a:buNone/>
              <a:defRPr sz="2800">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6087609" y="759090"/>
            <a:ext cx="1944176" cy="679263"/>
          </a:xfrm>
          <a:custGeom>
            <a:avLst/>
            <a:gdLst/>
            <a:ahLst/>
            <a:cxnLst/>
            <a:rect l="l" t="t" r="r" b="b"/>
            <a:pathLst>
              <a:path w="4272915" h="1492885" extrusionOk="0">
                <a:moveTo>
                  <a:pt x="998315" y="494403"/>
                </a:moveTo>
                <a:lnTo>
                  <a:pt x="949945" y="495555"/>
                </a:lnTo>
                <a:lnTo>
                  <a:pt x="902170" y="498973"/>
                </a:lnTo>
                <a:lnTo>
                  <a:pt x="855041" y="504607"/>
                </a:lnTo>
                <a:lnTo>
                  <a:pt x="808611" y="512404"/>
                </a:lnTo>
                <a:lnTo>
                  <a:pt x="762932" y="522312"/>
                </a:lnTo>
                <a:lnTo>
                  <a:pt x="718057" y="534278"/>
                </a:lnTo>
                <a:lnTo>
                  <a:pt x="674037" y="548250"/>
                </a:lnTo>
                <a:lnTo>
                  <a:pt x="630924" y="564176"/>
                </a:lnTo>
                <a:lnTo>
                  <a:pt x="588772" y="582004"/>
                </a:lnTo>
                <a:lnTo>
                  <a:pt x="547633" y="601681"/>
                </a:lnTo>
                <a:lnTo>
                  <a:pt x="507558" y="623154"/>
                </a:lnTo>
                <a:lnTo>
                  <a:pt x="468601" y="646373"/>
                </a:lnTo>
                <a:lnTo>
                  <a:pt x="430812" y="671283"/>
                </a:lnTo>
                <a:lnTo>
                  <a:pt x="394246" y="697834"/>
                </a:lnTo>
                <a:lnTo>
                  <a:pt x="358953" y="725972"/>
                </a:lnTo>
                <a:lnTo>
                  <a:pt x="324987" y="755646"/>
                </a:lnTo>
                <a:lnTo>
                  <a:pt x="292399" y="786803"/>
                </a:lnTo>
                <a:lnTo>
                  <a:pt x="261242" y="819391"/>
                </a:lnTo>
                <a:lnTo>
                  <a:pt x="231568" y="853357"/>
                </a:lnTo>
                <a:lnTo>
                  <a:pt x="203430" y="888649"/>
                </a:lnTo>
                <a:lnTo>
                  <a:pt x="176879" y="925216"/>
                </a:lnTo>
                <a:lnTo>
                  <a:pt x="151969" y="963004"/>
                </a:lnTo>
                <a:lnTo>
                  <a:pt x="128750" y="1001962"/>
                </a:lnTo>
                <a:lnTo>
                  <a:pt x="107277" y="1042037"/>
                </a:lnTo>
                <a:lnTo>
                  <a:pt x="87600" y="1083176"/>
                </a:lnTo>
                <a:lnTo>
                  <a:pt x="69773" y="1125328"/>
                </a:lnTo>
                <a:lnTo>
                  <a:pt x="53847" y="1168440"/>
                </a:lnTo>
                <a:lnTo>
                  <a:pt x="39874" y="1212460"/>
                </a:lnTo>
                <a:lnTo>
                  <a:pt x="27908" y="1257336"/>
                </a:lnTo>
                <a:lnTo>
                  <a:pt x="18001" y="1303015"/>
                </a:lnTo>
                <a:lnTo>
                  <a:pt x="10204" y="1349445"/>
                </a:lnTo>
                <a:lnTo>
                  <a:pt x="4569" y="1396574"/>
                </a:lnTo>
                <a:lnTo>
                  <a:pt x="1149" y="1444408"/>
                </a:lnTo>
                <a:lnTo>
                  <a:pt x="0" y="1492718"/>
                </a:lnTo>
                <a:lnTo>
                  <a:pt x="4272812" y="1492718"/>
                </a:lnTo>
                <a:lnTo>
                  <a:pt x="4272042" y="1444349"/>
                </a:lnTo>
                <a:lnTo>
                  <a:pt x="4269759" y="1396481"/>
                </a:lnTo>
                <a:lnTo>
                  <a:pt x="4265979" y="1348960"/>
                </a:lnTo>
                <a:lnTo>
                  <a:pt x="4260726" y="1301869"/>
                </a:lnTo>
                <a:lnTo>
                  <a:pt x="4254024" y="1255230"/>
                </a:lnTo>
                <a:lnTo>
                  <a:pt x="4245896" y="1209068"/>
                </a:lnTo>
                <a:lnTo>
                  <a:pt x="4236365" y="1163404"/>
                </a:lnTo>
                <a:lnTo>
                  <a:pt x="4225455" y="1118263"/>
                </a:lnTo>
                <a:lnTo>
                  <a:pt x="4213189" y="1073667"/>
                </a:lnTo>
                <a:lnTo>
                  <a:pt x="4199590" y="1029640"/>
                </a:lnTo>
                <a:lnTo>
                  <a:pt x="4184680" y="986204"/>
                </a:lnTo>
                <a:lnTo>
                  <a:pt x="4168484" y="943384"/>
                </a:lnTo>
                <a:lnTo>
                  <a:pt x="4151024" y="901201"/>
                </a:lnTo>
                <a:lnTo>
                  <a:pt x="4132324" y="859680"/>
                </a:lnTo>
                <a:lnTo>
                  <a:pt x="4112406" y="818843"/>
                </a:lnTo>
                <a:lnTo>
                  <a:pt x="4091294" y="778714"/>
                </a:lnTo>
                <a:lnTo>
                  <a:pt x="4069012" y="739315"/>
                </a:lnTo>
                <a:lnTo>
                  <a:pt x="4045581" y="700671"/>
                </a:lnTo>
                <a:lnTo>
                  <a:pt x="4021026" y="662803"/>
                </a:lnTo>
                <a:lnTo>
                  <a:pt x="1543418" y="656524"/>
                </a:lnTo>
                <a:lnTo>
                  <a:pt x="1503607" y="631824"/>
                </a:lnTo>
                <a:lnTo>
                  <a:pt x="1462586" y="608961"/>
                </a:lnTo>
                <a:lnTo>
                  <a:pt x="1420411" y="587995"/>
                </a:lnTo>
                <a:lnTo>
                  <a:pt x="1377140" y="568984"/>
                </a:lnTo>
                <a:lnTo>
                  <a:pt x="1332829" y="551988"/>
                </a:lnTo>
                <a:lnTo>
                  <a:pt x="1287535" y="537066"/>
                </a:lnTo>
                <a:lnTo>
                  <a:pt x="1241315" y="524277"/>
                </a:lnTo>
                <a:lnTo>
                  <a:pt x="1194226" y="513680"/>
                </a:lnTo>
                <a:lnTo>
                  <a:pt x="1146325" y="505335"/>
                </a:lnTo>
                <a:lnTo>
                  <a:pt x="1097668" y="499301"/>
                </a:lnTo>
                <a:lnTo>
                  <a:pt x="1048312" y="495638"/>
                </a:lnTo>
                <a:lnTo>
                  <a:pt x="998315" y="494403"/>
                </a:lnTo>
                <a:close/>
              </a:path>
              <a:path w="4272915" h="1492885" extrusionOk="0">
                <a:moveTo>
                  <a:pt x="2780093" y="0"/>
                </a:moveTo>
                <a:lnTo>
                  <a:pt x="2728844" y="863"/>
                </a:lnTo>
                <a:lnTo>
                  <a:pt x="2678029" y="3434"/>
                </a:lnTo>
                <a:lnTo>
                  <a:pt x="2627674" y="7686"/>
                </a:lnTo>
                <a:lnTo>
                  <a:pt x="2577808" y="13591"/>
                </a:lnTo>
                <a:lnTo>
                  <a:pt x="2528459" y="21120"/>
                </a:lnTo>
                <a:lnTo>
                  <a:pt x="2479653" y="30247"/>
                </a:lnTo>
                <a:lnTo>
                  <a:pt x="2431419" y="40944"/>
                </a:lnTo>
                <a:lnTo>
                  <a:pt x="2383784" y="53182"/>
                </a:lnTo>
                <a:lnTo>
                  <a:pt x="2336776" y="66935"/>
                </a:lnTo>
                <a:lnTo>
                  <a:pt x="2290422" y="82175"/>
                </a:lnTo>
                <a:lnTo>
                  <a:pt x="2244751" y="98874"/>
                </a:lnTo>
                <a:lnTo>
                  <a:pt x="2199790" y="117003"/>
                </a:lnTo>
                <a:lnTo>
                  <a:pt x="2155566" y="136537"/>
                </a:lnTo>
                <a:lnTo>
                  <a:pt x="2112107" y="157446"/>
                </a:lnTo>
                <a:lnTo>
                  <a:pt x="2069442" y="179703"/>
                </a:lnTo>
                <a:lnTo>
                  <a:pt x="2027597" y="203281"/>
                </a:lnTo>
                <a:lnTo>
                  <a:pt x="1986600" y="228152"/>
                </a:lnTo>
                <a:lnTo>
                  <a:pt x="1946479" y="254288"/>
                </a:lnTo>
                <a:lnTo>
                  <a:pt x="1907262" y="281662"/>
                </a:lnTo>
                <a:lnTo>
                  <a:pt x="1868975" y="310245"/>
                </a:lnTo>
                <a:lnTo>
                  <a:pt x="1831648" y="340010"/>
                </a:lnTo>
                <a:lnTo>
                  <a:pt x="1795307" y="370930"/>
                </a:lnTo>
                <a:lnTo>
                  <a:pt x="1759981" y="402976"/>
                </a:lnTo>
                <a:lnTo>
                  <a:pt x="1725696" y="436122"/>
                </a:lnTo>
                <a:lnTo>
                  <a:pt x="1692482" y="470339"/>
                </a:lnTo>
                <a:lnTo>
                  <a:pt x="1660364" y="505599"/>
                </a:lnTo>
                <a:lnTo>
                  <a:pt x="1629371" y="541876"/>
                </a:lnTo>
                <a:lnTo>
                  <a:pt x="1599531" y="579140"/>
                </a:lnTo>
                <a:lnTo>
                  <a:pt x="1570871" y="617366"/>
                </a:lnTo>
                <a:lnTo>
                  <a:pt x="1543418" y="656524"/>
                </a:lnTo>
                <a:lnTo>
                  <a:pt x="4016679" y="656524"/>
                </a:lnTo>
                <a:lnTo>
                  <a:pt x="3968634" y="589493"/>
                </a:lnTo>
                <a:lnTo>
                  <a:pt x="3940844" y="554096"/>
                </a:lnTo>
                <a:lnTo>
                  <a:pt x="3912022" y="519568"/>
                </a:lnTo>
                <a:lnTo>
                  <a:pt x="3882191" y="485934"/>
                </a:lnTo>
                <a:lnTo>
                  <a:pt x="3851375" y="453216"/>
                </a:lnTo>
                <a:lnTo>
                  <a:pt x="3819596" y="421437"/>
                </a:lnTo>
                <a:lnTo>
                  <a:pt x="3786877" y="390620"/>
                </a:lnTo>
                <a:lnTo>
                  <a:pt x="3753243" y="360789"/>
                </a:lnTo>
                <a:lnTo>
                  <a:pt x="3718716" y="331967"/>
                </a:lnTo>
                <a:lnTo>
                  <a:pt x="3683319" y="304177"/>
                </a:lnTo>
                <a:lnTo>
                  <a:pt x="3647075" y="277442"/>
                </a:lnTo>
                <a:lnTo>
                  <a:pt x="3610008" y="251786"/>
                </a:lnTo>
                <a:lnTo>
                  <a:pt x="3572140" y="227230"/>
                </a:lnTo>
                <a:lnTo>
                  <a:pt x="3533496" y="203800"/>
                </a:lnTo>
                <a:lnTo>
                  <a:pt x="3494098" y="181517"/>
                </a:lnTo>
                <a:lnTo>
                  <a:pt x="3453968" y="160405"/>
                </a:lnTo>
                <a:lnTo>
                  <a:pt x="3413131" y="140488"/>
                </a:lnTo>
                <a:lnTo>
                  <a:pt x="3371610" y="121787"/>
                </a:lnTo>
                <a:lnTo>
                  <a:pt x="3329428" y="104327"/>
                </a:lnTo>
                <a:lnTo>
                  <a:pt x="3286607" y="88131"/>
                </a:lnTo>
                <a:lnTo>
                  <a:pt x="3243172" y="73222"/>
                </a:lnTo>
                <a:lnTo>
                  <a:pt x="3199144" y="59622"/>
                </a:lnTo>
                <a:lnTo>
                  <a:pt x="3154549" y="47356"/>
                </a:lnTo>
                <a:lnTo>
                  <a:pt x="3109407" y="36446"/>
                </a:lnTo>
                <a:lnTo>
                  <a:pt x="3063744" y="26916"/>
                </a:lnTo>
                <a:lnTo>
                  <a:pt x="3017581" y="18788"/>
                </a:lnTo>
                <a:lnTo>
                  <a:pt x="2970943" y="12086"/>
                </a:lnTo>
                <a:lnTo>
                  <a:pt x="2923851" y="6833"/>
                </a:lnTo>
                <a:lnTo>
                  <a:pt x="2876331" y="3052"/>
                </a:lnTo>
                <a:lnTo>
                  <a:pt x="2828403" y="766"/>
                </a:lnTo>
                <a:lnTo>
                  <a:pt x="2780093" y="0"/>
                </a:lnTo>
                <a:close/>
              </a:path>
            </a:pathLst>
          </a:custGeom>
          <a:solidFill>
            <a:srgbClr val="F6F7E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 name="Google Shape;13;p3"/>
          <p:cNvSpPr/>
          <p:nvPr/>
        </p:nvSpPr>
        <p:spPr>
          <a:xfrm>
            <a:off x="1193000" y="3839691"/>
            <a:ext cx="1706680" cy="596341"/>
          </a:xfrm>
          <a:custGeom>
            <a:avLst/>
            <a:gdLst/>
            <a:ahLst/>
            <a:cxnLst/>
            <a:rect l="l" t="t" r="r" b="b"/>
            <a:pathLst>
              <a:path w="3750945" h="1310640" extrusionOk="0">
                <a:moveTo>
                  <a:pt x="1310389" y="0"/>
                </a:moveTo>
                <a:lnTo>
                  <a:pt x="1262350" y="864"/>
                </a:lnTo>
                <a:lnTo>
                  <a:pt x="1214746" y="3437"/>
                </a:lnTo>
                <a:lnTo>
                  <a:pt x="1167608" y="7689"/>
                </a:lnTo>
                <a:lnTo>
                  <a:pt x="1120964" y="13590"/>
                </a:lnTo>
                <a:lnTo>
                  <a:pt x="1074845" y="21112"/>
                </a:lnTo>
                <a:lnTo>
                  <a:pt x="1029280" y="30223"/>
                </a:lnTo>
                <a:lnTo>
                  <a:pt x="984299" y="40896"/>
                </a:lnTo>
                <a:lnTo>
                  <a:pt x="939931" y="53099"/>
                </a:lnTo>
                <a:lnTo>
                  <a:pt x="896205" y="66804"/>
                </a:lnTo>
                <a:lnTo>
                  <a:pt x="853153" y="81981"/>
                </a:lnTo>
                <a:lnTo>
                  <a:pt x="810802" y="98600"/>
                </a:lnTo>
                <a:lnTo>
                  <a:pt x="769183" y="116632"/>
                </a:lnTo>
                <a:lnTo>
                  <a:pt x="728325" y="136046"/>
                </a:lnTo>
                <a:lnTo>
                  <a:pt x="688258" y="156815"/>
                </a:lnTo>
                <a:lnTo>
                  <a:pt x="649011" y="178907"/>
                </a:lnTo>
                <a:lnTo>
                  <a:pt x="610615" y="202293"/>
                </a:lnTo>
                <a:lnTo>
                  <a:pt x="573098" y="226944"/>
                </a:lnTo>
                <a:lnTo>
                  <a:pt x="536491" y="252829"/>
                </a:lnTo>
                <a:lnTo>
                  <a:pt x="500823" y="279920"/>
                </a:lnTo>
                <a:lnTo>
                  <a:pt x="466123" y="308187"/>
                </a:lnTo>
                <a:lnTo>
                  <a:pt x="432421" y="337601"/>
                </a:lnTo>
                <a:lnTo>
                  <a:pt x="399747" y="368130"/>
                </a:lnTo>
                <a:lnTo>
                  <a:pt x="368130" y="399747"/>
                </a:lnTo>
                <a:lnTo>
                  <a:pt x="337601" y="432421"/>
                </a:lnTo>
                <a:lnTo>
                  <a:pt x="308187" y="466123"/>
                </a:lnTo>
                <a:lnTo>
                  <a:pt x="279920" y="500823"/>
                </a:lnTo>
                <a:lnTo>
                  <a:pt x="252829" y="536491"/>
                </a:lnTo>
                <a:lnTo>
                  <a:pt x="226944" y="573098"/>
                </a:lnTo>
                <a:lnTo>
                  <a:pt x="202293" y="610615"/>
                </a:lnTo>
                <a:lnTo>
                  <a:pt x="178907" y="649011"/>
                </a:lnTo>
                <a:lnTo>
                  <a:pt x="156815" y="688258"/>
                </a:lnTo>
                <a:lnTo>
                  <a:pt x="136046" y="728325"/>
                </a:lnTo>
                <a:lnTo>
                  <a:pt x="116632" y="769183"/>
                </a:lnTo>
                <a:lnTo>
                  <a:pt x="98600" y="810802"/>
                </a:lnTo>
                <a:lnTo>
                  <a:pt x="81981" y="853153"/>
                </a:lnTo>
                <a:lnTo>
                  <a:pt x="66804" y="896205"/>
                </a:lnTo>
                <a:lnTo>
                  <a:pt x="53099" y="939931"/>
                </a:lnTo>
                <a:lnTo>
                  <a:pt x="40896" y="984299"/>
                </a:lnTo>
                <a:lnTo>
                  <a:pt x="30223" y="1029280"/>
                </a:lnTo>
                <a:lnTo>
                  <a:pt x="21112" y="1074845"/>
                </a:lnTo>
                <a:lnTo>
                  <a:pt x="13590" y="1120964"/>
                </a:lnTo>
                <a:lnTo>
                  <a:pt x="7689" y="1167608"/>
                </a:lnTo>
                <a:lnTo>
                  <a:pt x="3428" y="1214899"/>
                </a:lnTo>
                <a:lnTo>
                  <a:pt x="864" y="1262350"/>
                </a:lnTo>
                <a:lnTo>
                  <a:pt x="0" y="1310389"/>
                </a:lnTo>
                <a:lnTo>
                  <a:pt x="3750901" y="1310389"/>
                </a:lnTo>
                <a:lnTo>
                  <a:pt x="3749604" y="1262305"/>
                </a:lnTo>
                <a:lnTo>
                  <a:pt x="3745738" y="1214746"/>
                </a:lnTo>
                <a:lnTo>
                  <a:pt x="3739431" y="1168237"/>
                </a:lnTo>
                <a:lnTo>
                  <a:pt x="3730688" y="1122386"/>
                </a:lnTo>
                <a:lnTo>
                  <a:pt x="3719596" y="1077414"/>
                </a:lnTo>
                <a:lnTo>
                  <a:pt x="3706223" y="1033387"/>
                </a:lnTo>
                <a:lnTo>
                  <a:pt x="3690635" y="990371"/>
                </a:lnTo>
                <a:lnTo>
                  <a:pt x="3672899" y="948435"/>
                </a:lnTo>
                <a:lnTo>
                  <a:pt x="3653082" y="907644"/>
                </a:lnTo>
                <a:lnTo>
                  <a:pt x="3631250" y="868065"/>
                </a:lnTo>
                <a:lnTo>
                  <a:pt x="3607471" y="829765"/>
                </a:lnTo>
                <a:lnTo>
                  <a:pt x="3581811" y="792812"/>
                </a:lnTo>
                <a:lnTo>
                  <a:pt x="3554338" y="757271"/>
                </a:lnTo>
                <a:lnTo>
                  <a:pt x="3525117" y="723210"/>
                </a:lnTo>
                <a:lnTo>
                  <a:pt x="3494216" y="690696"/>
                </a:lnTo>
                <a:lnTo>
                  <a:pt x="3461702" y="659795"/>
                </a:lnTo>
                <a:lnTo>
                  <a:pt x="3427641" y="630574"/>
                </a:lnTo>
                <a:lnTo>
                  <a:pt x="3392101" y="603100"/>
                </a:lnTo>
                <a:lnTo>
                  <a:pt x="3355147" y="577440"/>
                </a:lnTo>
                <a:lnTo>
                  <a:pt x="2396000" y="576328"/>
                </a:lnTo>
                <a:lnTo>
                  <a:pt x="2368099" y="536736"/>
                </a:lnTo>
                <a:lnTo>
                  <a:pt x="2338791" y="498239"/>
                </a:lnTo>
                <a:lnTo>
                  <a:pt x="2308114" y="460875"/>
                </a:lnTo>
                <a:lnTo>
                  <a:pt x="2276104" y="424681"/>
                </a:lnTo>
                <a:lnTo>
                  <a:pt x="2242800" y="389695"/>
                </a:lnTo>
                <a:lnTo>
                  <a:pt x="2208239" y="355953"/>
                </a:lnTo>
                <a:lnTo>
                  <a:pt x="2172457" y="323494"/>
                </a:lnTo>
                <a:lnTo>
                  <a:pt x="2135492" y="292354"/>
                </a:lnTo>
                <a:lnTo>
                  <a:pt x="2097382" y="262570"/>
                </a:lnTo>
                <a:lnTo>
                  <a:pt x="2058163" y="234181"/>
                </a:lnTo>
                <a:lnTo>
                  <a:pt x="2017874" y="207223"/>
                </a:lnTo>
                <a:lnTo>
                  <a:pt x="1976551" y="181733"/>
                </a:lnTo>
                <a:lnTo>
                  <a:pt x="1934231" y="157750"/>
                </a:lnTo>
                <a:lnTo>
                  <a:pt x="1890953" y="135310"/>
                </a:lnTo>
                <a:lnTo>
                  <a:pt x="1846753" y="114451"/>
                </a:lnTo>
                <a:lnTo>
                  <a:pt x="1801668" y="95209"/>
                </a:lnTo>
                <a:lnTo>
                  <a:pt x="1755736" y="77623"/>
                </a:lnTo>
                <a:lnTo>
                  <a:pt x="1708995" y="61730"/>
                </a:lnTo>
                <a:lnTo>
                  <a:pt x="1661481" y="47567"/>
                </a:lnTo>
                <a:lnTo>
                  <a:pt x="1613232" y="35171"/>
                </a:lnTo>
                <a:lnTo>
                  <a:pt x="1564285" y="24580"/>
                </a:lnTo>
                <a:lnTo>
                  <a:pt x="1514678" y="15830"/>
                </a:lnTo>
                <a:lnTo>
                  <a:pt x="1464447" y="8960"/>
                </a:lnTo>
                <a:lnTo>
                  <a:pt x="1413630" y="4007"/>
                </a:lnTo>
                <a:lnTo>
                  <a:pt x="1362265" y="1008"/>
                </a:lnTo>
                <a:lnTo>
                  <a:pt x="1310389" y="0"/>
                </a:lnTo>
                <a:close/>
              </a:path>
              <a:path w="3750945" h="1310640" extrusionOk="0">
                <a:moveTo>
                  <a:pt x="2874519" y="434007"/>
                </a:moveTo>
                <a:lnTo>
                  <a:pt x="2821917" y="435565"/>
                </a:lnTo>
                <a:lnTo>
                  <a:pt x="2770140" y="440180"/>
                </a:lnTo>
                <a:lnTo>
                  <a:pt x="2719276" y="447761"/>
                </a:lnTo>
                <a:lnTo>
                  <a:pt x="2669411" y="458218"/>
                </a:lnTo>
                <a:lnTo>
                  <a:pt x="2620629" y="471462"/>
                </a:lnTo>
                <a:lnTo>
                  <a:pt x="2573018" y="487402"/>
                </a:lnTo>
                <a:lnTo>
                  <a:pt x="2526664" y="505948"/>
                </a:lnTo>
                <a:lnTo>
                  <a:pt x="2481652" y="527011"/>
                </a:lnTo>
                <a:lnTo>
                  <a:pt x="2438068" y="550501"/>
                </a:lnTo>
                <a:lnTo>
                  <a:pt x="2396000" y="576328"/>
                </a:lnTo>
                <a:lnTo>
                  <a:pt x="3353356" y="576328"/>
                </a:lnTo>
                <a:lnTo>
                  <a:pt x="3316848" y="553660"/>
                </a:lnTo>
                <a:lnTo>
                  <a:pt x="3277269" y="531829"/>
                </a:lnTo>
                <a:lnTo>
                  <a:pt x="3236478" y="512011"/>
                </a:lnTo>
                <a:lnTo>
                  <a:pt x="3194541" y="494275"/>
                </a:lnTo>
                <a:lnTo>
                  <a:pt x="3151525" y="478686"/>
                </a:lnTo>
                <a:lnTo>
                  <a:pt x="3107498" y="465313"/>
                </a:lnTo>
                <a:lnTo>
                  <a:pt x="3062525" y="454221"/>
                </a:lnTo>
                <a:lnTo>
                  <a:pt x="3016674" y="445478"/>
                </a:lnTo>
                <a:lnTo>
                  <a:pt x="2970012" y="439150"/>
                </a:lnTo>
                <a:lnTo>
                  <a:pt x="2922604" y="435304"/>
                </a:lnTo>
                <a:lnTo>
                  <a:pt x="2874519" y="434007"/>
                </a:lnTo>
                <a:close/>
              </a:path>
            </a:pathLst>
          </a:custGeom>
          <a:solidFill>
            <a:srgbClr val="F6F7E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 name="Google Shape;14;p3"/>
          <p:cNvSpPr/>
          <p:nvPr/>
        </p:nvSpPr>
        <p:spPr>
          <a:xfrm>
            <a:off x="4791499" y="2242489"/>
            <a:ext cx="4436844" cy="2967681"/>
          </a:xfrm>
          <a:custGeom>
            <a:avLst/>
            <a:gdLst/>
            <a:ahLst/>
            <a:cxnLst/>
            <a:rect l="l" t="t" r="r" b="b"/>
            <a:pathLst>
              <a:path w="136340" h="91194" extrusionOk="0">
                <a:moveTo>
                  <a:pt x="122282" y="0"/>
                </a:moveTo>
                <a:cubicBezTo>
                  <a:pt x="122063" y="0"/>
                  <a:pt x="121843" y="2"/>
                  <a:pt x="121623" y="4"/>
                </a:cubicBezTo>
                <a:cubicBezTo>
                  <a:pt x="92334" y="314"/>
                  <a:pt x="68426" y="23078"/>
                  <a:pt x="66283" y="51892"/>
                </a:cubicBezTo>
                <a:cubicBezTo>
                  <a:pt x="59177" y="45371"/>
                  <a:pt x="50085" y="42029"/>
                  <a:pt x="40932" y="42029"/>
                </a:cubicBezTo>
                <a:cubicBezTo>
                  <a:pt x="33908" y="42029"/>
                  <a:pt x="26848" y="43998"/>
                  <a:pt x="20623" y="48010"/>
                </a:cubicBezTo>
                <a:cubicBezTo>
                  <a:pt x="6299" y="57249"/>
                  <a:pt x="1" y="74990"/>
                  <a:pt x="5311" y="91194"/>
                </a:cubicBezTo>
                <a:lnTo>
                  <a:pt x="136339" y="91182"/>
                </a:lnTo>
                <a:lnTo>
                  <a:pt x="136185" y="1790"/>
                </a:lnTo>
                <a:cubicBezTo>
                  <a:pt x="131646" y="607"/>
                  <a:pt x="126978" y="0"/>
                  <a:pt x="122282" y="0"/>
                </a:cubicBezTo>
                <a:close/>
              </a:path>
            </a:pathLst>
          </a:custGeom>
          <a:solidFill>
            <a:srgbClr val="F6F7E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2984400" y="2002800"/>
            <a:ext cx="5450400" cy="841800"/>
          </a:xfrm>
          <a:prstGeom prst="rect">
            <a:avLst/>
          </a:prstGeom>
        </p:spPr>
        <p:txBody>
          <a:bodyPr spcFirstLastPara="1" wrap="square" lIns="0" tIns="0" rIns="0" bIns="0" anchor="t" anchorCtr="0">
            <a:noAutofit/>
          </a:bodyPr>
          <a:lstStyle>
            <a:lvl1pPr lvl="0" rtl="0">
              <a:spcBef>
                <a:spcPts val="0"/>
              </a:spcBef>
              <a:spcAft>
                <a:spcPts val="0"/>
              </a:spcAft>
              <a:buClr>
                <a:srgbClr val="0D678F"/>
              </a:buClr>
              <a:buSzPts val="4300"/>
              <a:buFont typeface="Lato"/>
              <a:buNone/>
              <a:defRPr sz="4300" b="1">
                <a:solidFill>
                  <a:srgbClr val="0D678F"/>
                </a:solidFill>
                <a:latin typeface="Lato"/>
                <a:ea typeface="Lato"/>
                <a:cs typeface="Lato"/>
                <a:sym typeface="Lato"/>
              </a:defRPr>
            </a:lvl1pPr>
            <a:lvl2pPr lvl="1" rtl="0">
              <a:spcBef>
                <a:spcPts val="0"/>
              </a:spcBef>
              <a:spcAft>
                <a:spcPts val="0"/>
              </a:spcAft>
              <a:buSzPts val="4300"/>
              <a:buNone/>
              <a:defRPr sz="4300"/>
            </a:lvl2pPr>
            <a:lvl3pPr lvl="2" rtl="0">
              <a:spcBef>
                <a:spcPts val="0"/>
              </a:spcBef>
              <a:spcAft>
                <a:spcPts val="0"/>
              </a:spcAft>
              <a:buSzPts val="4300"/>
              <a:buNone/>
              <a:defRPr sz="4300"/>
            </a:lvl3pPr>
            <a:lvl4pPr lvl="3" rtl="0">
              <a:spcBef>
                <a:spcPts val="0"/>
              </a:spcBef>
              <a:spcAft>
                <a:spcPts val="0"/>
              </a:spcAft>
              <a:buSzPts val="4300"/>
              <a:buNone/>
              <a:defRPr sz="4300"/>
            </a:lvl4pPr>
            <a:lvl5pPr lvl="4" rtl="0">
              <a:spcBef>
                <a:spcPts val="0"/>
              </a:spcBef>
              <a:spcAft>
                <a:spcPts val="0"/>
              </a:spcAft>
              <a:buSzPts val="4300"/>
              <a:buNone/>
              <a:defRPr sz="4300"/>
            </a:lvl5pPr>
            <a:lvl6pPr lvl="5" rtl="0">
              <a:spcBef>
                <a:spcPts val="0"/>
              </a:spcBef>
              <a:spcAft>
                <a:spcPts val="0"/>
              </a:spcAft>
              <a:buSzPts val="4300"/>
              <a:buNone/>
              <a:defRPr sz="4300"/>
            </a:lvl6pPr>
            <a:lvl7pPr lvl="6" rtl="0">
              <a:spcBef>
                <a:spcPts val="0"/>
              </a:spcBef>
              <a:spcAft>
                <a:spcPts val="0"/>
              </a:spcAft>
              <a:buSzPts val="4300"/>
              <a:buNone/>
              <a:defRPr sz="4300"/>
            </a:lvl7pPr>
            <a:lvl8pPr lvl="7" rtl="0">
              <a:spcBef>
                <a:spcPts val="0"/>
              </a:spcBef>
              <a:spcAft>
                <a:spcPts val="0"/>
              </a:spcAft>
              <a:buSzPts val="4300"/>
              <a:buNone/>
              <a:defRPr sz="4300"/>
            </a:lvl8pPr>
            <a:lvl9pPr lvl="8" rtl="0">
              <a:spcBef>
                <a:spcPts val="0"/>
              </a:spcBef>
              <a:spcAft>
                <a:spcPts val="0"/>
              </a:spcAft>
              <a:buSzPts val="4300"/>
              <a:buNone/>
              <a:defRPr sz="4300"/>
            </a:lvl9pPr>
          </a:lstStyle>
          <a:p>
            <a:endParaRPr/>
          </a:p>
        </p:txBody>
      </p:sp>
      <p:sp>
        <p:nvSpPr>
          <p:cNvPr id="16" name="Google Shape;16;p3"/>
          <p:cNvSpPr txBox="1">
            <a:spLocks noGrp="1"/>
          </p:cNvSpPr>
          <p:nvPr>
            <p:ph type="ctrTitle" idx="2"/>
          </p:nvPr>
        </p:nvSpPr>
        <p:spPr>
          <a:xfrm>
            <a:off x="2984400" y="3325125"/>
            <a:ext cx="5450400" cy="3366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0D678F"/>
              </a:buClr>
              <a:buSzPts val="1500"/>
              <a:buFont typeface="Lato"/>
              <a:buNone/>
              <a:defRPr sz="1500" b="1" i="0">
                <a:solidFill>
                  <a:srgbClr val="0D678F"/>
                </a:solidFill>
                <a:latin typeface="Lato"/>
                <a:ea typeface="Lato"/>
                <a:cs typeface="Lato"/>
                <a:sym typeface="Lato"/>
              </a:defRPr>
            </a:lvl1pPr>
            <a:lvl2pPr lvl="1" rtl="0">
              <a:spcBef>
                <a:spcPts val="0"/>
              </a:spcBef>
              <a:spcAft>
                <a:spcPts val="0"/>
              </a:spcAft>
              <a:buSzPts val="1000"/>
              <a:buFont typeface="Lato"/>
              <a:buNone/>
              <a:defRPr sz="1000" b="1">
                <a:latin typeface="Lato"/>
                <a:ea typeface="Lato"/>
                <a:cs typeface="Lato"/>
                <a:sym typeface="Lato"/>
              </a:defRPr>
            </a:lvl2pPr>
            <a:lvl3pPr lvl="2" rtl="0">
              <a:spcBef>
                <a:spcPts val="0"/>
              </a:spcBef>
              <a:spcAft>
                <a:spcPts val="0"/>
              </a:spcAft>
              <a:buSzPts val="1000"/>
              <a:buFont typeface="Lato"/>
              <a:buNone/>
              <a:defRPr sz="1000" b="1">
                <a:latin typeface="Lato"/>
                <a:ea typeface="Lato"/>
                <a:cs typeface="Lato"/>
                <a:sym typeface="Lato"/>
              </a:defRPr>
            </a:lvl3pPr>
            <a:lvl4pPr lvl="3" rtl="0">
              <a:spcBef>
                <a:spcPts val="0"/>
              </a:spcBef>
              <a:spcAft>
                <a:spcPts val="0"/>
              </a:spcAft>
              <a:buSzPts val="1000"/>
              <a:buFont typeface="Lato"/>
              <a:buNone/>
              <a:defRPr sz="1000" b="1">
                <a:latin typeface="Lato"/>
                <a:ea typeface="Lato"/>
                <a:cs typeface="Lato"/>
                <a:sym typeface="Lato"/>
              </a:defRPr>
            </a:lvl4pPr>
            <a:lvl5pPr lvl="4" rtl="0">
              <a:spcBef>
                <a:spcPts val="0"/>
              </a:spcBef>
              <a:spcAft>
                <a:spcPts val="0"/>
              </a:spcAft>
              <a:buSzPts val="1000"/>
              <a:buFont typeface="Lato"/>
              <a:buNone/>
              <a:defRPr sz="1000" b="1">
                <a:latin typeface="Lato"/>
                <a:ea typeface="Lato"/>
                <a:cs typeface="Lato"/>
                <a:sym typeface="Lato"/>
              </a:defRPr>
            </a:lvl5pPr>
            <a:lvl6pPr lvl="5" rtl="0">
              <a:spcBef>
                <a:spcPts val="0"/>
              </a:spcBef>
              <a:spcAft>
                <a:spcPts val="0"/>
              </a:spcAft>
              <a:buSzPts val="1000"/>
              <a:buFont typeface="Lato"/>
              <a:buNone/>
              <a:defRPr sz="1000" b="1">
                <a:latin typeface="Lato"/>
                <a:ea typeface="Lato"/>
                <a:cs typeface="Lato"/>
                <a:sym typeface="Lato"/>
              </a:defRPr>
            </a:lvl6pPr>
            <a:lvl7pPr lvl="6" rtl="0">
              <a:spcBef>
                <a:spcPts val="0"/>
              </a:spcBef>
              <a:spcAft>
                <a:spcPts val="0"/>
              </a:spcAft>
              <a:buSzPts val="1000"/>
              <a:buFont typeface="Lato"/>
              <a:buNone/>
              <a:defRPr sz="1000" b="1">
                <a:latin typeface="Lato"/>
                <a:ea typeface="Lato"/>
                <a:cs typeface="Lato"/>
                <a:sym typeface="Lato"/>
              </a:defRPr>
            </a:lvl7pPr>
            <a:lvl8pPr lvl="7" rtl="0">
              <a:spcBef>
                <a:spcPts val="0"/>
              </a:spcBef>
              <a:spcAft>
                <a:spcPts val="0"/>
              </a:spcAft>
              <a:buSzPts val="1000"/>
              <a:buFont typeface="Lato"/>
              <a:buNone/>
              <a:defRPr sz="1000" b="1">
                <a:latin typeface="Lato"/>
                <a:ea typeface="Lato"/>
                <a:cs typeface="Lato"/>
                <a:sym typeface="Lato"/>
              </a:defRPr>
            </a:lvl8pPr>
            <a:lvl9pPr lvl="8" rtl="0">
              <a:spcBef>
                <a:spcPts val="0"/>
              </a:spcBef>
              <a:spcAft>
                <a:spcPts val="0"/>
              </a:spcAft>
              <a:buSzPts val="1000"/>
              <a:buFont typeface="Lato"/>
              <a:buNone/>
              <a:defRPr sz="1000" b="1">
                <a:latin typeface="Lato"/>
                <a:ea typeface="Lato"/>
                <a:cs typeface="Lato"/>
                <a:sym typeface="Lato"/>
              </a:defRPr>
            </a:lvl9pPr>
          </a:lstStyle>
          <a:p>
            <a:endParaRPr/>
          </a:p>
        </p:txBody>
      </p:sp>
      <p:sp>
        <p:nvSpPr>
          <p:cNvPr id="17" name="Google Shape;17;p3"/>
          <p:cNvSpPr txBox="1">
            <a:spLocks noGrp="1"/>
          </p:cNvSpPr>
          <p:nvPr>
            <p:ph type="title" idx="3" hasCustomPrompt="1"/>
          </p:nvPr>
        </p:nvSpPr>
        <p:spPr>
          <a:xfrm>
            <a:off x="2984400" y="917400"/>
            <a:ext cx="2469600" cy="1237800"/>
          </a:xfrm>
          <a:prstGeom prst="rect">
            <a:avLst/>
          </a:prstGeom>
        </p:spPr>
        <p:txBody>
          <a:bodyPr spcFirstLastPara="1" wrap="square" lIns="0" tIns="0" rIns="0" bIns="0" anchor="b" anchorCtr="0">
            <a:noAutofit/>
          </a:bodyPr>
          <a:lstStyle>
            <a:lvl1pPr lvl="0" rtl="0">
              <a:spcBef>
                <a:spcPts val="0"/>
              </a:spcBef>
              <a:spcAft>
                <a:spcPts val="0"/>
              </a:spcAft>
              <a:buClr>
                <a:srgbClr val="0D678F"/>
              </a:buClr>
              <a:buSzPts val="8000"/>
              <a:buFont typeface="Lato Black"/>
              <a:buNone/>
              <a:defRPr sz="8000">
                <a:solidFill>
                  <a:srgbClr val="0D678F"/>
                </a:solidFill>
                <a:latin typeface="Lato Black"/>
                <a:ea typeface="Lato Black"/>
                <a:cs typeface="Lato Black"/>
                <a:sym typeface="Lato Black"/>
              </a:defRPr>
            </a:lvl1pPr>
            <a:lvl2pPr lvl="1" rtl="0">
              <a:spcBef>
                <a:spcPts val="0"/>
              </a:spcBef>
              <a:spcAft>
                <a:spcPts val="0"/>
              </a:spcAft>
              <a:buClr>
                <a:srgbClr val="0D678F"/>
              </a:buClr>
              <a:buSzPts val="8000"/>
              <a:buNone/>
              <a:defRPr sz="8000">
                <a:solidFill>
                  <a:srgbClr val="0D678F"/>
                </a:solidFill>
              </a:defRPr>
            </a:lvl2pPr>
            <a:lvl3pPr lvl="2" rtl="0">
              <a:spcBef>
                <a:spcPts val="0"/>
              </a:spcBef>
              <a:spcAft>
                <a:spcPts val="0"/>
              </a:spcAft>
              <a:buClr>
                <a:srgbClr val="0D678F"/>
              </a:buClr>
              <a:buSzPts val="8000"/>
              <a:buNone/>
              <a:defRPr sz="8000">
                <a:solidFill>
                  <a:srgbClr val="0D678F"/>
                </a:solidFill>
              </a:defRPr>
            </a:lvl3pPr>
            <a:lvl4pPr lvl="3" rtl="0">
              <a:spcBef>
                <a:spcPts val="0"/>
              </a:spcBef>
              <a:spcAft>
                <a:spcPts val="0"/>
              </a:spcAft>
              <a:buClr>
                <a:srgbClr val="0D678F"/>
              </a:buClr>
              <a:buSzPts val="8000"/>
              <a:buNone/>
              <a:defRPr sz="8000">
                <a:solidFill>
                  <a:srgbClr val="0D678F"/>
                </a:solidFill>
              </a:defRPr>
            </a:lvl4pPr>
            <a:lvl5pPr lvl="4" rtl="0">
              <a:spcBef>
                <a:spcPts val="0"/>
              </a:spcBef>
              <a:spcAft>
                <a:spcPts val="0"/>
              </a:spcAft>
              <a:buClr>
                <a:srgbClr val="0D678F"/>
              </a:buClr>
              <a:buSzPts val="8000"/>
              <a:buNone/>
              <a:defRPr sz="8000">
                <a:solidFill>
                  <a:srgbClr val="0D678F"/>
                </a:solidFill>
              </a:defRPr>
            </a:lvl5pPr>
            <a:lvl6pPr lvl="5" rtl="0">
              <a:spcBef>
                <a:spcPts val="0"/>
              </a:spcBef>
              <a:spcAft>
                <a:spcPts val="0"/>
              </a:spcAft>
              <a:buClr>
                <a:srgbClr val="0D678F"/>
              </a:buClr>
              <a:buSzPts val="8000"/>
              <a:buNone/>
              <a:defRPr sz="8000">
                <a:solidFill>
                  <a:srgbClr val="0D678F"/>
                </a:solidFill>
              </a:defRPr>
            </a:lvl6pPr>
            <a:lvl7pPr lvl="6" rtl="0">
              <a:spcBef>
                <a:spcPts val="0"/>
              </a:spcBef>
              <a:spcAft>
                <a:spcPts val="0"/>
              </a:spcAft>
              <a:buClr>
                <a:srgbClr val="0D678F"/>
              </a:buClr>
              <a:buSzPts val="8000"/>
              <a:buNone/>
              <a:defRPr sz="8000">
                <a:solidFill>
                  <a:srgbClr val="0D678F"/>
                </a:solidFill>
              </a:defRPr>
            </a:lvl7pPr>
            <a:lvl8pPr lvl="7" rtl="0">
              <a:spcBef>
                <a:spcPts val="0"/>
              </a:spcBef>
              <a:spcAft>
                <a:spcPts val="0"/>
              </a:spcAft>
              <a:buClr>
                <a:srgbClr val="0D678F"/>
              </a:buClr>
              <a:buSzPts val="8000"/>
              <a:buNone/>
              <a:defRPr sz="8000">
                <a:solidFill>
                  <a:srgbClr val="0D678F"/>
                </a:solidFill>
              </a:defRPr>
            </a:lvl8pPr>
            <a:lvl9pPr lvl="8" rtl="0">
              <a:spcBef>
                <a:spcPts val="0"/>
              </a:spcBef>
              <a:spcAft>
                <a:spcPts val="0"/>
              </a:spcAft>
              <a:buClr>
                <a:srgbClr val="0D678F"/>
              </a:buClr>
              <a:buSzPts val="8000"/>
              <a:buNone/>
              <a:defRPr sz="8000">
                <a:solidFill>
                  <a:srgbClr val="0D678F"/>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5">
    <p:spTree>
      <p:nvGrpSpPr>
        <p:cNvPr id="1" name="Shape 266"/>
        <p:cNvGrpSpPr/>
        <p:nvPr/>
      </p:nvGrpSpPr>
      <p:grpSpPr>
        <a:xfrm>
          <a:off x="0" y="0"/>
          <a:ext cx="0" cy="0"/>
          <a:chOff x="0" y="0"/>
          <a:chExt cx="0" cy="0"/>
        </a:xfrm>
      </p:grpSpPr>
      <p:sp>
        <p:nvSpPr>
          <p:cNvPr id="267" name="Google Shape;267;p13"/>
          <p:cNvSpPr/>
          <p:nvPr/>
        </p:nvSpPr>
        <p:spPr>
          <a:xfrm flipH="1">
            <a:off x="34268" y="977075"/>
            <a:ext cx="1986905" cy="694192"/>
          </a:xfrm>
          <a:custGeom>
            <a:avLst/>
            <a:gdLst/>
            <a:ahLst/>
            <a:cxnLst/>
            <a:rect l="l" t="t" r="r" b="b"/>
            <a:pathLst>
              <a:path w="4272915" h="1492885" extrusionOk="0">
                <a:moveTo>
                  <a:pt x="998315" y="494403"/>
                </a:moveTo>
                <a:lnTo>
                  <a:pt x="949945" y="495555"/>
                </a:lnTo>
                <a:lnTo>
                  <a:pt x="902170" y="498973"/>
                </a:lnTo>
                <a:lnTo>
                  <a:pt x="855041" y="504607"/>
                </a:lnTo>
                <a:lnTo>
                  <a:pt x="808611" y="512404"/>
                </a:lnTo>
                <a:lnTo>
                  <a:pt x="762932" y="522312"/>
                </a:lnTo>
                <a:lnTo>
                  <a:pt x="718057" y="534278"/>
                </a:lnTo>
                <a:lnTo>
                  <a:pt x="674037" y="548250"/>
                </a:lnTo>
                <a:lnTo>
                  <a:pt x="630924" y="564176"/>
                </a:lnTo>
                <a:lnTo>
                  <a:pt x="588772" y="582004"/>
                </a:lnTo>
                <a:lnTo>
                  <a:pt x="547633" y="601681"/>
                </a:lnTo>
                <a:lnTo>
                  <a:pt x="507558" y="623154"/>
                </a:lnTo>
                <a:lnTo>
                  <a:pt x="468601" y="646373"/>
                </a:lnTo>
                <a:lnTo>
                  <a:pt x="430812" y="671283"/>
                </a:lnTo>
                <a:lnTo>
                  <a:pt x="394246" y="697834"/>
                </a:lnTo>
                <a:lnTo>
                  <a:pt x="358953" y="725972"/>
                </a:lnTo>
                <a:lnTo>
                  <a:pt x="324987" y="755646"/>
                </a:lnTo>
                <a:lnTo>
                  <a:pt x="292399" y="786803"/>
                </a:lnTo>
                <a:lnTo>
                  <a:pt x="261242" y="819391"/>
                </a:lnTo>
                <a:lnTo>
                  <a:pt x="231568" y="853357"/>
                </a:lnTo>
                <a:lnTo>
                  <a:pt x="203430" y="888649"/>
                </a:lnTo>
                <a:lnTo>
                  <a:pt x="176879" y="925216"/>
                </a:lnTo>
                <a:lnTo>
                  <a:pt x="151969" y="963004"/>
                </a:lnTo>
                <a:lnTo>
                  <a:pt x="128750" y="1001962"/>
                </a:lnTo>
                <a:lnTo>
                  <a:pt x="107277" y="1042037"/>
                </a:lnTo>
                <a:lnTo>
                  <a:pt x="87600" y="1083176"/>
                </a:lnTo>
                <a:lnTo>
                  <a:pt x="69773" y="1125328"/>
                </a:lnTo>
                <a:lnTo>
                  <a:pt x="53847" y="1168440"/>
                </a:lnTo>
                <a:lnTo>
                  <a:pt x="39874" y="1212460"/>
                </a:lnTo>
                <a:lnTo>
                  <a:pt x="27908" y="1257336"/>
                </a:lnTo>
                <a:lnTo>
                  <a:pt x="18001" y="1303015"/>
                </a:lnTo>
                <a:lnTo>
                  <a:pt x="10204" y="1349445"/>
                </a:lnTo>
                <a:lnTo>
                  <a:pt x="4569" y="1396574"/>
                </a:lnTo>
                <a:lnTo>
                  <a:pt x="1149" y="1444408"/>
                </a:lnTo>
                <a:lnTo>
                  <a:pt x="0" y="1492718"/>
                </a:lnTo>
                <a:lnTo>
                  <a:pt x="4272812" y="1492718"/>
                </a:lnTo>
                <a:lnTo>
                  <a:pt x="4272042" y="1444349"/>
                </a:lnTo>
                <a:lnTo>
                  <a:pt x="4269759" y="1396481"/>
                </a:lnTo>
                <a:lnTo>
                  <a:pt x="4265979" y="1348960"/>
                </a:lnTo>
                <a:lnTo>
                  <a:pt x="4260726" y="1301869"/>
                </a:lnTo>
                <a:lnTo>
                  <a:pt x="4254024" y="1255230"/>
                </a:lnTo>
                <a:lnTo>
                  <a:pt x="4245896" y="1209068"/>
                </a:lnTo>
                <a:lnTo>
                  <a:pt x="4236365" y="1163404"/>
                </a:lnTo>
                <a:lnTo>
                  <a:pt x="4225455" y="1118263"/>
                </a:lnTo>
                <a:lnTo>
                  <a:pt x="4213189" y="1073667"/>
                </a:lnTo>
                <a:lnTo>
                  <a:pt x="4199590" y="1029640"/>
                </a:lnTo>
                <a:lnTo>
                  <a:pt x="4184680" y="986204"/>
                </a:lnTo>
                <a:lnTo>
                  <a:pt x="4168484" y="943384"/>
                </a:lnTo>
                <a:lnTo>
                  <a:pt x="4151024" y="901201"/>
                </a:lnTo>
                <a:lnTo>
                  <a:pt x="4132324" y="859680"/>
                </a:lnTo>
                <a:lnTo>
                  <a:pt x="4112406" y="818843"/>
                </a:lnTo>
                <a:lnTo>
                  <a:pt x="4091294" y="778714"/>
                </a:lnTo>
                <a:lnTo>
                  <a:pt x="4069012" y="739315"/>
                </a:lnTo>
                <a:lnTo>
                  <a:pt x="4045581" y="700671"/>
                </a:lnTo>
                <a:lnTo>
                  <a:pt x="4021026" y="662803"/>
                </a:lnTo>
                <a:lnTo>
                  <a:pt x="1543418" y="656524"/>
                </a:lnTo>
                <a:lnTo>
                  <a:pt x="1503607" y="631824"/>
                </a:lnTo>
                <a:lnTo>
                  <a:pt x="1462586" y="608961"/>
                </a:lnTo>
                <a:lnTo>
                  <a:pt x="1420411" y="587995"/>
                </a:lnTo>
                <a:lnTo>
                  <a:pt x="1377140" y="568984"/>
                </a:lnTo>
                <a:lnTo>
                  <a:pt x="1332829" y="551988"/>
                </a:lnTo>
                <a:lnTo>
                  <a:pt x="1287535" y="537066"/>
                </a:lnTo>
                <a:lnTo>
                  <a:pt x="1241315" y="524277"/>
                </a:lnTo>
                <a:lnTo>
                  <a:pt x="1194226" y="513680"/>
                </a:lnTo>
                <a:lnTo>
                  <a:pt x="1146325" y="505335"/>
                </a:lnTo>
                <a:lnTo>
                  <a:pt x="1097668" y="499301"/>
                </a:lnTo>
                <a:lnTo>
                  <a:pt x="1048312" y="495638"/>
                </a:lnTo>
                <a:lnTo>
                  <a:pt x="998315" y="494403"/>
                </a:lnTo>
                <a:close/>
              </a:path>
              <a:path w="4272915" h="1492885" extrusionOk="0">
                <a:moveTo>
                  <a:pt x="2780093" y="0"/>
                </a:moveTo>
                <a:lnTo>
                  <a:pt x="2728844" y="863"/>
                </a:lnTo>
                <a:lnTo>
                  <a:pt x="2678029" y="3434"/>
                </a:lnTo>
                <a:lnTo>
                  <a:pt x="2627674" y="7686"/>
                </a:lnTo>
                <a:lnTo>
                  <a:pt x="2577808" y="13591"/>
                </a:lnTo>
                <a:lnTo>
                  <a:pt x="2528459" y="21120"/>
                </a:lnTo>
                <a:lnTo>
                  <a:pt x="2479653" y="30247"/>
                </a:lnTo>
                <a:lnTo>
                  <a:pt x="2431419" y="40944"/>
                </a:lnTo>
                <a:lnTo>
                  <a:pt x="2383784" y="53182"/>
                </a:lnTo>
                <a:lnTo>
                  <a:pt x="2336776" y="66935"/>
                </a:lnTo>
                <a:lnTo>
                  <a:pt x="2290422" y="82175"/>
                </a:lnTo>
                <a:lnTo>
                  <a:pt x="2244751" y="98874"/>
                </a:lnTo>
                <a:lnTo>
                  <a:pt x="2199790" y="117003"/>
                </a:lnTo>
                <a:lnTo>
                  <a:pt x="2155566" y="136537"/>
                </a:lnTo>
                <a:lnTo>
                  <a:pt x="2112107" y="157446"/>
                </a:lnTo>
                <a:lnTo>
                  <a:pt x="2069442" y="179703"/>
                </a:lnTo>
                <a:lnTo>
                  <a:pt x="2027597" y="203281"/>
                </a:lnTo>
                <a:lnTo>
                  <a:pt x="1986600" y="228152"/>
                </a:lnTo>
                <a:lnTo>
                  <a:pt x="1946479" y="254288"/>
                </a:lnTo>
                <a:lnTo>
                  <a:pt x="1907262" y="281662"/>
                </a:lnTo>
                <a:lnTo>
                  <a:pt x="1868975" y="310245"/>
                </a:lnTo>
                <a:lnTo>
                  <a:pt x="1831648" y="340010"/>
                </a:lnTo>
                <a:lnTo>
                  <a:pt x="1795307" y="370930"/>
                </a:lnTo>
                <a:lnTo>
                  <a:pt x="1759981" y="402976"/>
                </a:lnTo>
                <a:lnTo>
                  <a:pt x="1725696" y="436122"/>
                </a:lnTo>
                <a:lnTo>
                  <a:pt x="1692482" y="470339"/>
                </a:lnTo>
                <a:lnTo>
                  <a:pt x="1660364" y="505599"/>
                </a:lnTo>
                <a:lnTo>
                  <a:pt x="1629371" y="541876"/>
                </a:lnTo>
                <a:lnTo>
                  <a:pt x="1599531" y="579140"/>
                </a:lnTo>
                <a:lnTo>
                  <a:pt x="1570871" y="617366"/>
                </a:lnTo>
                <a:lnTo>
                  <a:pt x="1543418" y="656524"/>
                </a:lnTo>
                <a:lnTo>
                  <a:pt x="4016679" y="656524"/>
                </a:lnTo>
                <a:lnTo>
                  <a:pt x="3968634" y="589493"/>
                </a:lnTo>
                <a:lnTo>
                  <a:pt x="3940844" y="554096"/>
                </a:lnTo>
                <a:lnTo>
                  <a:pt x="3912022" y="519568"/>
                </a:lnTo>
                <a:lnTo>
                  <a:pt x="3882191" y="485934"/>
                </a:lnTo>
                <a:lnTo>
                  <a:pt x="3851375" y="453216"/>
                </a:lnTo>
                <a:lnTo>
                  <a:pt x="3819596" y="421437"/>
                </a:lnTo>
                <a:lnTo>
                  <a:pt x="3786877" y="390620"/>
                </a:lnTo>
                <a:lnTo>
                  <a:pt x="3753243" y="360789"/>
                </a:lnTo>
                <a:lnTo>
                  <a:pt x="3718716" y="331967"/>
                </a:lnTo>
                <a:lnTo>
                  <a:pt x="3683319" y="304177"/>
                </a:lnTo>
                <a:lnTo>
                  <a:pt x="3647075" y="277442"/>
                </a:lnTo>
                <a:lnTo>
                  <a:pt x="3610008" y="251786"/>
                </a:lnTo>
                <a:lnTo>
                  <a:pt x="3572140" y="227230"/>
                </a:lnTo>
                <a:lnTo>
                  <a:pt x="3533496" y="203800"/>
                </a:lnTo>
                <a:lnTo>
                  <a:pt x="3494098" y="181517"/>
                </a:lnTo>
                <a:lnTo>
                  <a:pt x="3453968" y="160405"/>
                </a:lnTo>
                <a:lnTo>
                  <a:pt x="3413131" y="140488"/>
                </a:lnTo>
                <a:lnTo>
                  <a:pt x="3371610" y="121787"/>
                </a:lnTo>
                <a:lnTo>
                  <a:pt x="3329428" y="104327"/>
                </a:lnTo>
                <a:lnTo>
                  <a:pt x="3286607" y="88131"/>
                </a:lnTo>
                <a:lnTo>
                  <a:pt x="3243172" y="73222"/>
                </a:lnTo>
                <a:lnTo>
                  <a:pt x="3199144" y="59622"/>
                </a:lnTo>
                <a:lnTo>
                  <a:pt x="3154549" y="47356"/>
                </a:lnTo>
                <a:lnTo>
                  <a:pt x="3109407" y="36446"/>
                </a:lnTo>
                <a:lnTo>
                  <a:pt x="3063744" y="26916"/>
                </a:lnTo>
                <a:lnTo>
                  <a:pt x="3017581" y="18788"/>
                </a:lnTo>
                <a:lnTo>
                  <a:pt x="2970943" y="12086"/>
                </a:lnTo>
                <a:lnTo>
                  <a:pt x="2923851" y="6833"/>
                </a:lnTo>
                <a:lnTo>
                  <a:pt x="2876331" y="3052"/>
                </a:lnTo>
                <a:lnTo>
                  <a:pt x="2828403" y="766"/>
                </a:lnTo>
                <a:lnTo>
                  <a:pt x="2780093" y="0"/>
                </a:lnTo>
                <a:close/>
              </a:path>
            </a:pathLst>
          </a:custGeom>
          <a:solidFill>
            <a:srgbClr val="F6F7E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8" name="Google Shape;268;p13"/>
          <p:cNvSpPr/>
          <p:nvPr/>
        </p:nvSpPr>
        <p:spPr>
          <a:xfrm flipH="1">
            <a:off x="-430414" y="336692"/>
            <a:ext cx="1463473" cy="511313"/>
          </a:xfrm>
          <a:custGeom>
            <a:avLst/>
            <a:gdLst/>
            <a:ahLst/>
            <a:cxnLst/>
            <a:rect l="l" t="t" r="r" b="b"/>
            <a:pathLst>
              <a:path w="4272915" h="1492885" extrusionOk="0">
                <a:moveTo>
                  <a:pt x="998315" y="494403"/>
                </a:moveTo>
                <a:lnTo>
                  <a:pt x="949945" y="495555"/>
                </a:lnTo>
                <a:lnTo>
                  <a:pt x="902170" y="498973"/>
                </a:lnTo>
                <a:lnTo>
                  <a:pt x="855041" y="504607"/>
                </a:lnTo>
                <a:lnTo>
                  <a:pt x="808611" y="512404"/>
                </a:lnTo>
                <a:lnTo>
                  <a:pt x="762932" y="522312"/>
                </a:lnTo>
                <a:lnTo>
                  <a:pt x="718057" y="534278"/>
                </a:lnTo>
                <a:lnTo>
                  <a:pt x="674037" y="548250"/>
                </a:lnTo>
                <a:lnTo>
                  <a:pt x="630924" y="564176"/>
                </a:lnTo>
                <a:lnTo>
                  <a:pt x="588772" y="582004"/>
                </a:lnTo>
                <a:lnTo>
                  <a:pt x="547633" y="601681"/>
                </a:lnTo>
                <a:lnTo>
                  <a:pt x="507558" y="623154"/>
                </a:lnTo>
                <a:lnTo>
                  <a:pt x="468601" y="646373"/>
                </a:lnTo>
                <a:lnTo>
                  <a:pt x="430812" y="671283"/>
                </a:lnTo>
                <a:lnTo>
                  <a:pt x="394246" y="697834"/>
                </a:lnTo>
                <a:lnTo>
                  <a:pt x="358953" y="725972"/>
                </a:lnTo>
                <a:lnTo>
                  <a:pt x="324987" y="755646"/>
                </a:lnTo>
                <a:lnTo>
                  <a:pt x="292399" y="786803"/>
                </a:lnTo>
                <a:lnTo>
                  <a:pt x="261242" y="819391"/>
                </a:lnTo>
                <a:lnTo>
                  <a:pt x="231568" y="853357"/>
                </a:lnTo>
                <a:lnTo>
                  <a:pt x="203430" y="888649"/>
                </a:lnTo>
                <a:lnTo>
                  <a:pt x="176879" y="925216"/>
                </a:lnTo>
                <a:lnTo>
                  <a:pt x="151969" y="963004"/>
                </a:lnTo>
                <a:lnTo>
                  <a:pt x="128750" y="1001962"/>
                </a:lnTo>
                <a:lnTo>
                  <a:pt x="107277" y="1042037"/>
                </a:lnTo>
                <a:lnTo>
                  <a:pt x="87600" y="1083176"/>
                </a:lnTo>
                <a:lnTo>
                  <a:pt x="69773" y="1125328"/>
                </a:lnTo>
                <a:lnTo>
                  <a:pt x="53847" y="1168440"/>
                </a:lnTo>
                <a:lnTo>
                  <a:pt x="39874" y="1212460"/>
                </a:lnTo>
                <a:lnTo>
                  <a:pt x="27908" y="1257336"/>
                </a:lnTo>
                <a:lnTo>
                  <a:pt x="18001" y="1303015"/>
                </a:lnTo>
                <a:lnTo>
                  <a:pt x="10204" y="1349445"/>
                </a:lnTo>
                <a:lnTo>
                  <a:pt x="4569" y="1396574"/>
                </a:lnTo>
                <a:lnTo>
                  <a:pt x="1149" y="1444408"/>
                </a:lnTo>
                <a:lnTo>
                  <a:pt x="0" y="1492718"/>
                </a:lnTo>
                <a:lnTo>
                  <a:pt x="4272812" y="1492718"/>
                </a:lnTo>
                <a:lnTo>
                  <a:pt x="4272042" y="1444349"/>
                </a:lnTo>
                <a:lnTo>
                  <a:pt x="4269759" y="1396481"/>
                </a:lnTo>
                <a:lnTo>
                  <a:pt x="4265979" y="1348960"/>
                </a:lnTo>
                <a:lnTo>
                  <a:pt x="4260726" y="1301869"/>
                </a:lnTo>
                <a:lnTo>
                  <a:pt x="4254024" y="1255230"/>
                </a:lnTo>
                <a:lnTo>
                  <a:pt x="4245896" y="1209068"/>
                </a:lnTo>
                <a:lnTo>
                  <a:pt x="4236365" y="1163404"/>
                </a:lnTo>
                <a:lnTo>
                  <a:pt x="4225455" y="1118263"/>
                </a:lnTo>
                <a:lnTo>
                  <a:pt x="4213189" y="1073667"/>
                </a:lnTo>
                <a:lnTo>
                  <a:pt x="4199590" y="1029640"/>
                </a:lnTo>
                <a:lnTo>
                  <a:pt x="4184680" y="986204"/>
                </a:lnTo>
                <a:lnTo>
                  <a:pt x="4168484" y="943384"/>
                </a:lnTo>
                <a:lnTo>
                  <a:pt x="4151024" y="901201"/>
                </a:lnTo>
                <a:lnTo>
                  <a:pt x="4132324" y="859680"/>
                </a:lnTo>
                <a:lnTo>
                  <a:pt x="4112406" y="818843"/>
                </a:lnTo>
                <a:lnTo>
                  <a:pt x="4091294" y="778714"/>
                </a:lnTo>
                <a:lnTo>
                  <a:pt x="4069012" y="739315"/>
                </a:lnTo>
                <a:lnTo>
                  <a:pt x="4045581" y="700671"/>
                </a:lnTo>
                <a:lnTo>
                  <a:pt x="4021026" y="662803"/>
                </a:lnTo>
                <a:lnTo>
                  <a:pt x="1543418" y="656524"/>
                </a:lnTo>
                <a:lnTo>
                  <a:pt x="1503607" y="631824"/>
                </a:lnTo>
                <a:lnTo>
                  <a:pt x="1462586" y="608961"/>
                </a:lnTo>
                <a:lnTo>
                  <a:pt x="1420411" y="587995"/>
                </a:lnTo>
                <a:lnTo>
                  <a:pt x="1377140" y="568984"/>
                </a:lnTo>
                <a:lnTo>
                  <a:pt x="1332829" y="551988"/>
                </a:lnTo>
                <a:lnTo>
                  <a:pt x="1287535" y="537066"/>
                </a:lnTo>
                <a:lnTo>
                  <a:pt x="1241315" y="524277"/>
                </a:lnTo>
                <a:lnTo>
                  <a:pt x="1194226" y="513680"/>
                </a:lnTo>
                <a:lnTo>
                  <a:pt x="1146325" y="505335"/>
                </a:lnTo>
                <a:lnTo>
                  <a:pt x="1097668" y="499301"/>
                </a:lnTo>
                <a:lnTo>
                  <a:pt x="1048312" y="495638"/>
                </a:lnTo>
                <a:lnTo>
                  <a:pt x="998315" y="494403"/>
                </a:lnTo>
                <a:close/>
              </a:path>
              <a:path w="4272915" h="1492885" extrusionOk="0">
                <a:moveTo>
                  <a:pt x="2780093" y="0"/>
                </a:moveTo>
                <a:lnTo>
                  <a:pt x="2728844" y="863"/>
                </a:lnTo>
                <a:lnTo>
                  <a:pt x="2678029" y="3434"/>
                </a:lnTo>
                <a:lnTo>
                  <a:pt x="2627674" y="7686"/>
                </a:lnTo>
                <a:lnTo>
                  <a:pt x="2577808" y="13591"/>
                </a:lnTo>
                <a:lnTo>
                  <a:pt x="2528459" y="21120"/>
                </a:lnTo>
                <a:lnTo>
                  <a:pt x="2479653" y="30247"/>
                </a:lnTo>
                <a:lnTo>
                  <a:pt x="2431419" y="40944"/>
                </a:lnTo>
                <a:lnTo>
                  <a:pt x="2383784" y="53182"/>
                </a:lnTo>
                <a:lnTo>
                  <a:pt x="2336776" y="66935"/>
                </a:lnTo>
                <a:lnTo>
                  <a:pt x="2290422" y="82175"/>
                </a:lnTo>
                <a:lnTo>
                  <a:pt x="2244751" y="98874"/>
                </a:lnTo>
                <a:lnTo>
                  <a:pt x="2199790" y="117003"/>
                </a:lnTo>
                <a:lnTo>
                  <a:pt x="2155566" y="136537"/>
                </a:lnTo>
                <a:lnTo>
                  <a:pt x="2112107" y="157446"/>
                </a:lnTo>
                <a:lnTo>
                  <a:pt x="2069442" y="179703"/>
                </a:lnTo>
                <a:lnTo>
                  <a:pt x="2027597" y="203281"/>
                </a:lnTo>
                <a:lnTo>
                  <a:pt x="1986600" y="228152"/>
                </a:lnTo>
                <a:lnTo>
                  <a:pt x="1946479" y="254288"/>
                </a:lnTo>
                <a:lnTo>
                  <a:pt x="1907262" y="281662"/>
                </a:lnTo>
                <a:lnTo>
                  <a:pt x="1868975" y="310245"/>
                </a:lnTo>
                <a:lnTo>
                  <a:pt x="1831648" y="340010"/>
                </a:lnTo>
                <a:lnTo>
                  <a:pt x="1795307" y="370930"/>
                </a:lnTo>
                <a:lnTo>
                  <a:pt x="1759981" y="402976"/>
                </a:lnTo>
                <a:lnTo>
                  <a:pt x="1725696" y="436122"/>
                </a:lnTo>
                <a:lnTo>
                  <a:pt x="1692482" y="470339"/>
                </a:lnTo>
                <a:lnTo>
                  <a:pt x="1660364" y="505599"/>
                </a:lnTo>
                <a:lnTo>
                  <a:pt x="1629371" y="541876"/>
                </a:lnTo>
                <a:lnTo>
                  <a:pt x="1599531" y="579140"/>
                </a:lnTo>
                <a:lnTo>
                  <a:pt x="1570871" y="617366"/>
                </a:lnTo>
                <a:lnTo>
                  <a:pt x="1543418" y="656524"/>
                </a:lnTo>
                <a:lnTo>
                  <a:pt x="4016679" y="656524"/>
                </a:lnTo>
                <a:lnTo>
                  <a:pt x="3968634" y="589493"/>
                </a:lnTo>
                <a:lnTo>
                  <a:pt x="3940844" y="554096"/>
                </a:lnTo>
                <a:lnTo>
                  <a:pt x="3912022" y="519568"/>
                </a:lnTo>
                <a:lnTo>
                  <a:pt x="3882191" y="485934"/>
                </a:lnTo>
                <a:lnTo>
                  <a:pt x="3851375" y="453216"/>
                </a:lnTo>
                <a:lnTo>
                  <a:pt x="3819596" y="421437"/>
                </a:lnTo>
                <a:lnTo>
                  <a:pt x="3786877" y="390620"/>
                </a:lnTo>
                <a:lnTo>
                  <a:pt x="3753243" y="360789"/>
                </a:lnTo>
                <a:lnTo>
                  <a:pt x="3718716" y="331967"/>
                </a:lnTo>
                <a:lnTo>
                  <a:pt x="3683319" y="304177"/>
                </a:lnTo>
                <a:lnTo>
                  <a:pt x="3647075" y="277442"/>
                </a:lnTo>
                <a:lnTo>
                  <a:pt x="3610008" y="251786"/>
                </a:lnTo>
                <a:lnTo>
                  <a:pt x="3572140" y="227230"/>
                </a:lnTo>
                <a:lnTo>
                  <a:pt x="3533496" y="203800"/>
                </a:lnTo>
                <a:lnTo>
                  <a:pt x="3494098" y="181517"/>
                </a:lnTo>
                <a:lnTo>
                  <a:pt x="3453968" y="160405"/>
                </a:lnTo>
                <a:lnTo>
                  <a:pt x="3413131" y="140488"/>
                </a:lnTo>
                <a:lnTo>
                  <a:pt x="3371610" y="121787"/>
                </a:lnTo>
                <a:lnTo>
                  <a:pt x="3329428" y="104327"/>
                </a:lnTo>
                <a:lnTo>
                  <a:pt x="3286607" y="88131"/>
                </a:lnTo>
                <a:lnTo>
                  <a:pt x="3243172" y="73222"/>
                </a:lnTo>
                <a:lnTo>
                  <a:pt x="3199144" y="59622"/>
                </a:lnTo>
                <a:lnTo>
                  <a:pt x="3154549" y="47356"/>
                </a:lnTo>
                <a:lnTo>
                  <a:pt x="3109407" y="36446"/>
                </a:lnTo>
                <a:lnTo>
                  <a:pt x="3063744" y="26916"/>
                </a:lnTo>
                <a:lnTo>
                  <a:pt x="3017581" y="18788"/>
                </a:lnTo>
                <a:lnTo>
                  <a:pt x="2970943" y="12086"/>
                </a:lnTo>
                <a:lnTo>
                  <a:pt x="2923851" y="6833"/>
                </a:lnTo>
                <a:lnTo>
                  <a:pt x="2876331" y="3052"/>
                </a:lnTo>
                <a:lnTo>
                  <a:pt x="2828403" y="766"/>
                </a:lnTo>
                <a:lnTo>
                  <a:pt x="2780093" y="0"/>
                </a:lnTo>
                <a:close/>
              </a:path>
            </a:pathLst>
          </a:custGeom>
          <a:solidFill>
            <a:srgbClr val="F6F7E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9" name="Google Shape;269;p13"/>
          <p:cNvSpPr/>
          <p:nvPr/>
        </p:nvSpPr>
        <p:spPr>
          <a:xfrm>
            <a:off x="7129373" y="4365000"/>
            <a:ext cx="2894900" cy="1011430"/>
          </a:xfrm>
          <a:custGeom>
            <a:avLst/>
            <a:gdLst/>
            <a:ahLst/>
            <a:cxnLst/>
            <a:rect l="l" t="t" r="r" b="b"/>
            <a:pathLst>
              <a:path w="4272915" h="1492885" extrusionOk="0">
                <a:moveTo>
                  <a:pt x="998315" y="494403"/>
                </a:moveTo>
                <a:lnTo>
                  <a:pt x="949945" y="495555"/>
                </a:lnTo>
                <a:lnTo>
                  <a:pt x="902170" y="498973"/>
                </a:lnTo>
                <a:lnTo>
                  <a:pt x="855041" y="504607"/>
                </a:lnTo>
                <a:lnTo>
                  <a:pt x="808611" y="512404"/>
                </a:lnTo>
                <a:lnTo>
                  <a:pt x="762932" y="522312"/>
                </a:lnTo>
                <a:lnTo>
                  <a:pt x="718057" y="534278"/>
                </a:lnTo>
                <a:lnTo>
                  <a:pt x="674037" y="548250"/>
                </a:lnTo>
                <a:lnTo>
                  <a:pt x="630924" y="564176"/>
                </a:lnTo>
                <a:lnTo>
                  <a:pt x="588772" y="582004"/>
                </a:lnTo>
                <a:lnTo>
                  <a:pt x="547633" y="601681"/>
                </a:lnTo>
                <a:lnTo>
                  <a:pt x="507558" y="623154"/>
                </a:lnTo>
                <a:lnTo>
                  <a:pt x="468601" y="646373"/>
                </a:lnTo>
                <a:lnTo>
                  <a:pt x="430812" y="671283"/>
                </a:lnTo>
                <a:lnTo>
                  <a:pt x="394246" y="697834"/>
                </a:lnTo>
                <a:lnTo>
                  <a:pt x="358953" y="725972"/>
                </a:lnTo>
                <a:lnTo>
                  <a:pt x="324987" y="755646"/>
                </a:lnTo>
                <a:lnTo>
                  <a:pt x="292399" y="786803"/>
                </a:lnTo>
                <a:lnTo>
                  <a:pt x="261242" y="819391"/>
                </a:lnTo>
                <a:lnTo>
                  <a:pt x="231568" y="853357"/>
                </a:lnTo>
                <a:lnTo>
                  <a:pt x="203430" y="888649"/>
                </a:lnTo>
                <a:lnTo>
                  <a:pt x="176879" y="925216"/>
                </a:lnTo>
                <a:lnTo>
                  <a:pt x="151969" y="963004"/>
                </a:lnTo>
                <a:lnTo>
                  <a:pt x="128750" y="1001962"/>
                </a:lnTo>
                <a:lnTo>
                  <a:pt x="107277" y="1042037"/>
                </a:lnTo>
                <a:lnTo>
                  <a:pt x="87600" y="1083176"/>
                </a:lnTo>
                <a:lnTo>
                  <a:pt x="69773" y="1125328"/>
                </a:lnTo>
                <a:lnTo>
                  <a:pt x="53847" y="1168440"/>
                </a:lnTo>
                <a:lnTo>
                  <a:pt x="39874" y="1212460"/>
                </a:lnTo>
                <a:lnTo>
                  <a:pt x="27908" y="1257336"/>
                </a:lnTo>
                <a:lnTo>
                  <a:pt x="18001" y="1303015"/>
                </a:lnTo>
                <a:lnTo>
                  <a:pt x="10204" y="1349445"/>
                </a:lnTo>
                <a:lnTo>
                  <a:pt x="4569" y="1396574"/>
                </a:lnTo>
                <a:lnTo>
                  <a:pt x="1149" y="1444408"/>
                </a:lnTo>
                <a:lnTo>
                  <a:pt x="0" y="1492718"/>
                </a:lnTo>
                <a:lnTo>
                  <a:pt x="4272812" y="1492718"/>
                </a:lnTo>
                <a:lnTo>
                  <a:pt x="4272042" y="1444349"/>
                </a:lnTo>
                <a:lnTo>
                  <a:pt x="4269759" y="1396481"/>
                </a:lnTo>
                <a:lnTo>
                  <a:pt x="4265979" y="1348960"/>
                </a:lnTo>
                <a:lnTo>
                  <a:pt x="4260726" y="1301869"/>
                </a:lnTo>
                <a:lnTo>
                  <a:pt x="4254024" y="1255230"/>
                </a:lnTo>
                <a:lnTo>
                  <a:pt x="4245896" y="1209068"/>
                </a:lnTo>
                <a:lnTo>
                  <a:pt x="4236365" y="1163404"/>
                </a:lnTo>
                <a:lnTo>
                  <a:pt x="4225455" y="1118263"/>
                </a:lnTo>
                <a:lnTo>
                  <a:pt x="4213189" y="1073667"/>
                </a:lnTo>
                <a:lnTo>
                  <a:pt x="4199590" y="1029640"/>
                </a:lnTo>
                <a:lnTo>
                  <a:pt x="4184680" y="986204"/>
                </a:lnTo>
                <a:lnTo>
                  <a:pt x="4168484" y="943384"/>
                </a:lnTo>
                <a:lnTo>
                  <a:pt x="4151024" y="901201"/>
                </a:lnTo>
                <a:lnTo>
                  <a:pt x="4132324" y="859680"/>
                </a:lnTo>
                <a:lnTo>
                  <a:pt x="4112406" y="818843"/>
                </a:lnTo>
                <a:lnTo>
                  <a:pt x="4091294" y="778714"/>
                </a:lnTo>
                <a:lnTo>
                  <a:pt x="4069012" y="739315"/>
                </a:lnTo>
                <a:lnTo>
                  <a:pt x="4045581" y="700671"/>
                </a:lnTo>
                <a:lnTo>
                  <a:pt x="4021026" y="662803"/>
                </a:lnTo>
                <a:lnTo>
                  <a:pt x="1543418" y="656524"/>
                </a:lnTo>
                <a:lnTo>
                  <a:pt x="1503607" y="631824"/>
                </a:lnTo>
                <a:lnTo>
                  <a:pt x="1462586" y="608961"/>
                </a:lnTo>
                <a:lnTo>
                  <a:pt x="1420411" y="587995"/>
                </a:lnTo>
                <a:lnTo>
                  <a:pt x="1377140" y="568984"/>
                </a:lnTo>
                <a:lnTo>
                  <a:pt x="1332829" y="551988"/>
                </a:lnTo>
                <a:lnTo>
                  <a:pt x="1287535" y="537066"/>
                </a:lnTo>
                <a:lnTo>
                  <a:pt x="1241315" y="524277"/>
                </a:lnTo>
                <a:lnTo>
                  <a:pt x="1194226" y="513680"/>
                </a:lnTo>
                <a:lnTo>
                  <a:pt x="1146325" y="505335"/>
                </a:lnTo>
                <a:lnTo>
                  <a:pt x="1097668" y="499301"/>
                </a:lnTo>
                <a:lnTo>
                  <a:pt x="1048312" y="495638"/>
                </a:lnTo>
                <a:lnTo>
                  <a:pt x="998315" y="494403"/>
                </a:lnTo>
                <a:close/>
              </a:path>
              <a:path w="4272915" h="1492885" extrusionOk="0">
                <a:moveTo>
                  <a:pt x="2780093" y="0"/>
                </a:moveTo>
                <a:lnTo>
                  <a:pt x="2728844" y="863"/>
                </a:lnTo>
                <a:lnTo>
                  <a:pt x="2678029" y="3434"/>
                </a:lnTo>
                <a:lnTo>
                  <a:pt x="2627674" y="7686"/>
                </a:lnTo>
                <a:lnTo>
                  <a:pt x="2577808" y="13591"/>
                </a:lnTo>
                <a:lnTo>
                  <a:pt x="2528459" y="21120"/>
                </a:lnTo>
                <a:lnTo>
                  <a:pt x="2479653" y="30247"/>
                </a:lnTo>
                <a:lnTo>
                  <a:pt x="2431419" y="40944"/>
                </a:lnTo>
                <a:lnTo>
                  <a:pt x="2383784" y="53182"/>
                </a:lnTo>
                <a:lnTo>
                  <a:pt x="2336776" y="66935"/>
                </a:lnTo>
                <a:lnTo>
                  <a:pt x="2290422" y="82175"/>
                </a:lnTo>
                <a:lnTo>
                  <a:pt x="2244751" y="98874"/>
                </a:lnTo>
                <a:lnTo>
                  <a:pt x="2199790" y="117003"/>
                </a:lnTo>
                <a:lnTo>
                  <a:pt x="2155566" y="136537"/>
                </a:lnTo>
                <a:lnTo>
                  <a:pt x="2112107" y="157446"/>
                </a:lnTo>
                <a:lnTo>
                  <a:pt x="2069442" y="179703"/>
                </a:lnTo>
                <a:lnTo>
                  <a:pt x="2027597" y="203281"/>
                </a:lnTo>
                <a:lnTo>
                  <a:pt x="1986600" y="228152"/>
                </a:lnTo>
                <a:lnTo>
                  <a:pt x="1946479" y="254288"/>
                </a:lnTo>
                <a:lnTo>
                  <a:pt x="1907262" y="281662"/>
                </a:lnTo>
                <a:lnTo>
                  <a:pt x="1868975" y="310245"/>
                </a:lnTo>
                <a:lnTo>
                  <a:pt x="1831648" y="340010"/>
                </a:lnTo>
                <a:lnTo>
                  <a:pt x="1795307" y="370930"/>
                </a:lnTo>
                <a:lnTo>
                  <a:pt x="1759981" y="402976"/>
                </a:lnTo>
                <a:lnTo>
                  <a:pt x="1725696" y="436122"/>
                </a:lnTo>
                <a:lnTo>
                  <a:pt x="1692482" y="470339"/>
                </a:lnTo>
                <a:lnTo>
                  <a:pt x="1660364" y="505599"/>
                </a:lnTo>
                <a:lnTo>
                  <a:pt x="1629371" y="541876"/>
                </a:lnTo>
                <a:lnTo>
                  <a:pt x="1599531" y="579140"/>
                </a:lnTo>
                <a:lnTo>
                  <a:pt x="1570871" y="617366"/>
                </a:lnTo>
                <a:lnTo>
                  <a:pt x="1543418" y="656524"/>
                </a:lnTo>
                <a:lnTo>
                  <a:pt x="4016679" y="656524"/>
                </a:lnTo>
                <a:lnTo>
                  <a:pt x="3968634" y="589493"/>
                </a:lnTo>
                <a:lnTo>
                  <a:pt x="3940844" y="554096"/>
                </a:lnTo>
                <a:lnTo>
                  <a:pt x="3912022" y="519568"/>
                </a:lnTo>
                <a:lnTo>
                  <a:pt x="3882191" y="485934"/>
                </a:lnTo>
                <a:lnTo>
                  <a:pt x="3851375" y="453216"/>
                </a:lnTo>
                <a:lnTo>
                  <a:pt x="3819596" y="421437"/>
                </a:lnTo>
                <a:lnTo>
                  <a:pt x="3786877" y="390620"/>
                </a:lnTo>
                <a:lnTo>
                  <a:pt x="3753243" y="360789"/>
                </a:lnTo>
                <a:lnTo>
                  <a:pt x="3718716" y="331967"/>
                </a:lnTo>
                <a:lnTo>
                  <a:pt x="3683319" y="304177"/>
                </a:lnTo>
                <a:lnTo>
                  <a:pt x="3647075" y="277442"/>
                </a:lnTo>
                <a:lnTo>
                  <a:pt x="3610008" y="251786"/>
                </a:lnTo>
                <a:lnTo>
                  <a:pt x="3572140" y="227230"/>
                </a:lnTo>
                <a:lnTo>
                  <a:pt x="3533496" y="203800"/>
                </a:lnTo>
                <a:lnTo>
                  <a:pt x="3494098" y="181517"/>
                </a:lnTo>
                <a:lnTo>
                  <a:pt x="3453968" y="160405"/>
                </a:lnTo>
                <a:lnTo>
                  <a:pt x="3413131" y="140488"/>
                </a:lnTo>
                <a:lnTo>
                  <a:pt x="3371610" y="121787"/>
                </a:lnTo>
                <a:lnTo>
                  <a:pt x="3329428" y="104327"/>
                </a:lnTo>
                <a:lnTo>
                  <a:pt x="3286607" y="88131"/>
                </a:lnTo>
                <a:lnTo>
                  <a:pt x="3243172" y="73222"/>
                </a:lnTo>
                <a:lnTo>
                  <a:pt x="3199144" y="59622"/>
                </a:lnTo>
                <a:lnTo>
                  <a:pt x="3154549" y="47356"/>
                </a:lnTo>
                <a:lnTo>
                  <a:pt x="3109407" y="36446"/>
                </a:lnTo>
                <a:lnTo>
                  <a:pt x="3063744" y="26916"/>
                </a:lnTo>
                <a:lnTo>
                  <a:pt x="3017581" y="18788"/>
                </a:lnTo>
                <a:lnTo>
                  <a:pt x="2970943" y="12086"/>
                </a:lnTo>
                <a:lnTo>
                  <a:pt x="2923851" y="6833"/>
                </a:lnTo>
                <a:lnTo>
                  <a:pt x="2876331" y="3052"/>
                </a:lnTo>
                <a:lnTo>
                  <a:pt x="2828403" y="766"/>
                </a:lnTo>
                <a:lnTo>
                  <a:pt x="2780093" y="0"/>
                </a:lnTo>
                <a:close/>
              </a:path>
            </a:pathLst>
          </a:custGeom>
          <a:solidFill>
            <a:srgbClr val="F6F7E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70" name="Google Shape;270;p13"/>
          <p:cNvSpPr txBox="1">
            <a:spLocks noGrp="1"/>
          </p:cNvSpPr>
          <p:nvPr>
            <p:ph type="ctrTitle"/>
          </p:nvPr>
        </p:nvSpPr>
        <p:spPr>
          <a:xfrm>
            <a:off x="716400" y="735923"/>
            <a:ext cx="7718400" cy="4575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0F6890"/>
              </a:buClr>
              <a:buSzPts val="2500"/>
              <a:buFont typeface="Lato"/>
              <a:buNone/>
              <a:defRPr sz="2500" b="1" i="0">
                <a:solidFill>
                  <a:srgbClr val="0F6890"/>
                </a:solidFill>
                <a:latin typeface="Lato"/>
                <a:ea typeface="Lato"/>
                <a:cs typeface="Lato"/>
                <a:sym typeface="Lato"/>
              </a:defRPr>
            </a:lvl1pPr>
            <a:lvl2pPr lvl="1"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2pPr>
            <a:lvl3pPr lvl="2"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3pPr>
            <a:lvl4pPr lvl="3"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4pPr>
            <a:lvl5pPr lvl="4"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5pPr>
            <a:lvl6pPr lvl="5"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6pPr>
            <a:lvl7pPr lvl="6"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7pPr>
            <a:lvl8pPr lvl="7"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8pPr>
            <a:lvl9pPr lvl="8"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9pPr>
          </a:lstStyle>
          <a:p>
            <a:endParaRPr/>
          </a:p>
        </p:txBody>
      </p:sp>
      <p:sp>
        <p:nvSpPr>
          <p:cNvPr id="271" name="Google Shape;271;p13"/>
          <p:cNvSpPr txBox="1">
            <a:spLocks noGrp="1"/>
          </p:cNvSpPr>
          <p:nvPr>
            <p:ph type="subTitle" idx="1"/>
          </p:nvPr>
        </p:nvSpPr>
        <p:spPr>
          <a:xfrm>
            <a:off x="5660975" y="2090375"/>
            <a:ext cx="2432100" cy="4575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rgbClr val="0F6890"/>
              </a:buClr>
              <a:buSzPts val="1400"/>
              <a:buNone/>
              <a:defRPr sz="1400" b="1">
                <a:solidFill>
                  <a:srgbClr val="0F6890"/>
                </a:solidFill>
              </a:defRPr>
            </a:lvl1pPr>
            <a:lvl2pPr lvl="1" rtl="0">
              <a:lnSpc>
                <a:spcPct val="100000"/>
              </a:lnSpc>
              <a:spcBef>
                <a:spcPts val="1600"/>
              </a:spcBef>
              <a:spcAft>
                <a:spcPts val="0"/>
              </a:spcAft>
              <a:buClr>
                <a:srgbClr val="0F6890"/>
              </a:buClr>
              <a:buSzPts val="1400"/>
              <a:buNone/>
              <a:defRPr b="1">
                <a:solidFill>
                  <a:srgbClr val="0F6890"/>
                </a:solidFill>
              </a:defRPr>
            </a:lvl2pPr>
            <a:lvl3pPr lvl="2" rtl="0">
              <a:lnSpc>
                <a:spcPct val="100000"/>
              </a:lnSpc>
              <a:spcBef>
                <a:spcPts val="1600"/>
              </a:spcBef>
              <a:spcAft>
                <a:spcPts val="0"/>
              </a:spcAft>
              <a:buClr>
                <a:srgbClr val="0F6890"/>
              </a:buClr>
              <a:buSzPts val="1400"/>
              <a:buNone/>
              <a:defRPr b="1">
                <a:solidFill>
                  <a:srgbClr val="0F6890"/>
                </a:solidFill>
              </a:defRPr>
            </a:lvl3pPr>
            <a:lvl4pPr lvl="3" rtl="0">
              <a:lnSpc>
                <a:spcPct val="100000"/>
              </a:lnSpc>
              <a:spcBef>
                <a:spcPts val="1600"/>
              </a:spcBef>
              <a:spcAft>
                <a:spcPts val="0"/>
              </a:spcAft>
              <a:buClr>
                <a:srgbClr val="0F6890"/>
              </a:buClr>
              <a:buSzPts val="1400"/>
              <a:buNone/>
              <a:defRPr b="1">
                <a:solidFill>
                  <a:srgbClr val="0F6890"/>
                </a:solidFill>
              </a:defRPr>
            </a:lvl4pPr>
            <a:lvl5pPr lvl="4" rtl="0">
              <a:lnSpc>
                <a:spcPct val="100000"/>
              </a:lnSpc>
              <a:spcBef>
                <a:spcPts val="1600"/>
              </a:spcBef>
              <a:spcAft>
                <a:spcPts val="0"/>
              </a:spcAft>
              <a:buClr>
                <a:srgbClr val="0F6890"/>
              </a:buClr>
              <a:buSzPts val="1400"/>
              <a:buNone/>
              <a:defRPr b="1">
                <a:solidFill>
                  <a:srgbClr val="0F6890"/>
                </a:solidFill>
              </a:defRPr>
            </a:lvl5pPr>
            <a:lvl6pPr lvl="5" rtl="0">
              <a:lnSpc>
                <a:spcPct val="100000"/>
              </a:lnSpc>
              <a:spcBef>
                <a:spcPts val="1600"/>
              </a:spcBef>
              <a:spcAft>
                <a:spcPts val="0"/>
              </a:spcAft>
              <a:buClr>
                <a:srgbClr val="0F6890"/>
              </a:buClr>
              <a:buSzPts val="1400"/>
              <a:buNone/>
              <a:defRPr b="1">
                <a:solidFill>
                  <a:srgbClr val="0F6890"/>
                </a:solidFill>
              </a:defRPr>
            </a:lvl6pPr>
            <a:lvl7pPr lvl="6" rtl="0">
              <a:lnSpc>
                <a:spcPct val="100000"/>
              </a:lnSpc>
              <a:spcBef>
                <a:spcPts val="1600"/>
              </a:spcBef>
              <a:spcAft>
                <a:spcPts val="0"/>
              </a:spcAft>
              <a:buClr>
                <a:srgbClr val="0F6890"/>
              </a:buClr>
              <a:buSzPts val="1400"/>
              <a:buNone/>
              <a:defRPr b="1">
                <a:solidFill>
                  <a:srgbClr val="0F6890"/>
                </a:solidFill>
              </a:defRPr>
            </a:lvl7pPr>
            <a:lvl8pPr lvl="7" rtl="0">
              <a:lnSpc>
                <a:spcPct val="100000"/>
              </a:lnSpc>
              <a:spcBef>
                <a:spcPts val="1600"/>
              </a:spcBef>
              <a:spcAft>
                <a:spcPts val="0"/>
              </a:spcAft>
              <a:buClr>
                <a:srgbClr val="0F6890"/>
              </a:buClr>
              <a:buSzPts val="1400"/>
              <a:buNone/>
              <a:defRPr b="1">
                <a:solidFill>
                  <a:srgbClr val="0F6890"/>
                </a:solidFill>
              </a:defRPr>
            </a:lvl8pPr>
            <a:lvl9pPr lvl="8" rtl="0">
              <a:lnSpc>
                <a:spcPct val="100000"/>
              </a:lnSpc>
              <a:spcBef>
                <a:spcPts val="1600"/>
              </a:spcBef>
              <a:spcAft>
                <a:spcPts val="1600"/>
              </a:spcAft>
              <a:buClr>
                <a:srgbClr val="0F6890"/>
              </a:buClr>
              <a:buSzPts val="1400"/>
              <a:buNone/>
              <a:defRPr b="1">
                <a:solidFill>
                  <a:srgbClr val="0F6890"/>
                </a:solidFill>
              </a:defRPr>
            </a:lvl9pPr>
          </a:lstStyle>
          <a:p>
            <a:endParaRPr/>
          </a:p>
        </p:txBody>
      </p:sp>
      <p:sp>
        <p:nvSpPr>
          <p:cNvPr id="272" name="Google Shape;272;p13"/>
          <p:cNvSpPr txBox="1">
            <a:spLocks noGrp="1"/>
          </p:cNvSpPr>
          <p:nvPr>
            <p:ph type="subTitle" idx="2"/>
          </p:nvPr>
        </p:nvSpPr>
        <p:spPr>
          <a:xfrm>
            <a:off x="5660975" y="2348400"/>
            <a:ext cx="2432100" cy="4575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rgbClr val="0F6890"/>
              </a:buClr>
              <a:buSzPts val="1400"/>
              <a:buNone/>
              <a:defRPr sz="1400">
                <a:solidFill>
                  <a:srgbClr val="0F6890"/>
                </a:solidFill>
              </a:defRPr>
            </a:lvl1pPr>
            <a:lvl2pPr lvl="1" rtl="0">
              <a:lnSpc>
                <a:spcPct val="100000"/>
              </a:lnSpc>
              <a:spcBef>
                <a:spcPts val="1600"/>
              </a:spcBef>
              <a:spcAft>
                <a:spcPts val="0"/>
              </a:spcAft>
              <a:buClr>
                <a:srgbClr val="0F6890"/>
              </a:buClr>
              <a:buSzPts val="1400"/>
              <a:buNone/>
              <a:defRPr>
                <a:solidFill>
                  <a:srgbClr val="0F6890"/>
                </a:solidFill>
              </a:defRPr>
            </a:lvl2pPr>
            <a:lvl3pPr lvl="2" rtl="0">
              <a:lnSpc>
                <a:spcPct val="100000"/>
              </a:lnSpc>
              <a:spcBef>
                <a:spcPts val="1600"/>
              </a:spcBef>
              <a:spcAft>
                <a:spcPts val="0"/>
              </a:spcAft>
              <a:buClr>
                <a:srgbClr val="0F6890"/>
              </a:buClr>
              <a:buSzPts val="1400"/>
              <a:buNone/>
              <a:defRPr>
                <a:solidFill>
                  <a:srgbClr val="0F6890"/>
                </a:solidFill>
              </a:defRPr>
            </a:lvl3pPr>
            <a:lvl4pPr lvl="3" rtl="0">
              <a:lnSpc>
                <a:spcPct val="100000"/>
              </a:lnSpc>
              <a:spcBef>
                <a:spcPts val="1600"/>
              </a:spcBef>
              <a:spcAft>
                <a:spcPts val="0"/>
              </a:spcAft>
              <a:buClr>
                <a:srgbClr val="0F6890"/>
              </a:buClr>
              <a:buSzPts val="1400"/>
              <a:buNone/>
              <a:defRPr>
                <a:solidFill>
                  <a:srgbClr val="0F6890"/>
                </a:solidFill>
              </a:defRPr>
            </a:lvl4pPr>
            <a:lvl5pPr lvl="4" rtl="0">
              <a:lnSpc>
                <a:spcPct val="100000"/>
              </a:lnSpc>
              <a:spcBef>
                <a:spcPts val="1600"/>
              </a:spcBef>
              <a:spcAft>
                <a:spcPts val="0"/>
              </a:spcAft>
              <a:buClr>
                <a:srgbClr val="0F6890"/>
              </a:buClr>
              <a:buSzPts val="1400"/>
              <a:buNone/>
              <a:defRPr>
                <a:solidFill>
                  <a:srgbClr val="0F6890"/>
                </a:solidFill>
              </a:defRPr>
            </a:lvl5pPr>
            <a:lvl6pPr lvl="5" rtl="0">
              <a:lnSpc>
                <a:spcPct val="100000"/>
              </a:lnSpc>
              <a:spcBef>
                <a:spcPts val="1600"/>
              </a:spcBef>
              <a:spcAft>
                <a:spcPts val="0"/>
              </a:spcAft>
              <a:buClr>
                <a:srgbClr val="0F6890"/>
              </a:buClr>
              <a:buSzPts val="1400"/>
              <a:buNone/>
              <a:defRPr>
                <a:solidFill>
                  <a:srgbClr val="0F6890"/>
                </a:solidFill>
              </a:defRPr>
            </a:lvl6pPr>
            <a:lvl7pPr lvl="6" rtl="0">
              <a:lnSpc>
                <a:spcPct val="100000"/>
              </a:lnSpc>
              <a:spcBef>
                <a:spcPts val="1600"/>
              </a:spcBef>
              <a:spcAft>
                <a:spcPts val="0"/>
              </a:spcAft>
              <a:buClr>
                <a:srgbClr val="0F6890"/>
              </a:buClr>
              <a:buSzPts val="1400"/>
              <a:buNone/>
              <a:defRPr>
                <a:solidFill>
                  <a:srgbClr val="0F6890"/>
                </a:solidFill>
              </a:defRPr>
            </a:lvl7pPr>
            <a:lvl8pPr lvl="7" rtl="0">
              <a:lnSpc>
                <a:spcPct val="100000"/>
              </a:lnSpc>
              <a:spcBef>
                <a:spcPts val="1600"/>
              </a:spcBef>
              <a:spcAft>
                <a:spcPts val="0"/>
              </a:spcAft>
              <a:buClr>
                <a:srgbClr val="0F6890"/>
              </a:buClr>
              <a:buSzPts val="1400"/>
              <a:buNone/>
              <a:defRPr>
                <a:solidFill>
                  <a:srgbClr val="0F6890"/>
                </a:solidFill>
              </a:defRPr>
            </a:lvl8pPr>
            <a:lvl9pPr lvl="8" rtl="0">
              <a:lnSpc>
                <a:spcPct val="100000"/>
              </a:lnSpc>
              <a:spcBef>
                <a:spcPts val="1600"/>
              </a:spcBef>
              <a:spcAft>
                <a:spcPts val="1600"/>
              </a:spcAft>
              <a:buClr>
                <a:srgbClr val="0F6890"/>
              </a:buClr>
              <a:buSzPts val="1400"/>
              <a:buNone/>
              <a:defRPr>
                <a:solidFill>
                  <a:srgbClr val="0F6890"/>
                </a:solidFill>
              </a:defRPr>
            </a:lvl9pPr>
          </a:lstStyle>
          <a:p>
            <a:endParaRPr/>
          </a:p>
        </p:txBody>
      </p:sp>
      <p:sp>
        <p:nvSpPr>
          <p:cNvPr id="273" name="Google Shape;273;p13"/>
          <p:cNvSpPr txBox="1">
            <a:spLocks noGrp="1"/>
          </p:cNvSpPr>
          <p:nvPr>
            <p:ph type="subTitle" idx="3"/>
          </p:nvPr>
        </p:nvSpPr>
        <p:spPr>
          <a:xfrm>
            <a:off x="5660975" y="3766775"/>
            <a:ext cx="2432100" cy="4575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rgbClr val="0F6890"/>
              </a:buClr>
              <a:buSzPts val="1400"/>
              <a:buNone/>
              <a:defRPr sz="1400" b="1">
                <a:solidFill>
                  <a:srgbClr val="0F6890"/>
                </a:solidFill>
              </a:defRPr>
            </a:lvl1pPr>
            <a:lvl2pPr lvl="1" rtl="0">
              <a:lnSpc>
                <a:spcPct val="100000"/>
              </a:lnSpc>
              <a:spcBef>
                <a:spcPts val="1600"/>
              </a:spcBef>
              <a:spcAft>
                <a:spcPts val="0"/>
              </a:spcAft>
              <a:buClr>
                <a:srgbClr val="0F6890"/>
              </a:buClr>
              <a:buSzPts val="1400"/>
              <a:buNone/>
              <a:defRPr b="1">
                <a:solidFill>
                  <a:srgbClr val="0F6890"/>
                </a:solidFill>
              </a:defRPr>
            </a:lvl2pPr>
            <a:lvl3pPr lvl="2" rtl="0">
              <a:lnSpc>
                <a:spcPct val="100000"/>
              </a:lnSpc>
              <a:spcBef>
                <a:spcPts val="1600"/>
              </a:spcBef>
              <a:spcAft>
                <a:spcPts val="0"/>
              </a:spcAft>
              <a:buClr>
                <a:srgbClr val="0F6890"/>
              </a:buClr>
              <a:buSzPts val="1400"/>
              <a:buNone/>
              <a:defRPr b="1">
                <a:solidFill>
                  <a:srgbClr val="0F6890"/>
                </a:solidFill>
              </a:defRPr>
            </a:lvl3pPr>
            <a:lvl4pPr lvl="3" rtl="0">
              <a:lnSpc>
                <a:spcPct val="100000"/>
              </a:lnSpc>
              <a:spcBef>
                <a:spcPts val="1600"/>
              </a:spcBef>
              <a:spcAft>
                <a:spcPts val="0"/>
              </a:spcAft>
              <a:buClr>
                <a:srgbClr val="0F6890"/>
              </a:buClr>
              <a:buSzPts val="1400"/>
              <a:buNone/>
              <a:defRPr b="1">
                <a:solidFill>
                  <a:srgbClr val="0F6890"/>
                </a:solidFill>
              </a:defRPr>
            </a:lvl4pPr>
            <a:lvl5pPr lvl="4" rtl="0">
              <a:lnSpc>
                <a:spcPct val="100000"/>
              </a:lnSpc>
              <a:spcBef>
                <a:spcPts val="1600"/>
              </a:spcBef>
              <a:spcAft>
                <a:spcPts val="0"/>
              </a:spcAft>
              <a:buClr>
                <a:srgbClr val="0F6890"/>
              </a:buClr>
              <a:buSzPts val="1400"/>
              <a:buNone/>
              <a:defRPr b="1">
                <a:solidFill>
                  <a:srgbClr val="0F6890"/>
                </a:solidFill>
              </a:defRPr>
            </a:lvl5pPr>
            <a:lvl6pPr lvl="5" rtl="0">
              <a:lnSpc>
                <a:spcPct val="100000"/>
              </a:lnSpc>
              <a:spcBef>
                <a:spcPts val="1600"/>
              </a:spcBef>
              <a:spcAft>
                <a:spcPts val="0"/>
              </a:spcAft>
              <a:buClr>
                <a:srgbClr val="0F6890"/>
              </a:buClr>
              <a:buSzPts val="1400"/>
              <a:buNone/>
              <a:defRPr b="1">
                <a:solidFill>
                  <a:srgbClr val="0F6890"/>
                </a:solidFill>
              </a:defRPr>
            </a:lvl6pPr>
            <a:lvl7pPr lvl="6" rtl="0">
              <a:lnSpc>
                <a:spcPct val="100000"/>
              </a:lnSpc>
              <a:spcBef>
                <a:spcPts val="1600"/>
              </a:spcBef>
              <a:spcAft>
                <a:spcPts val="0"/>
              </a:spcAft>
              <a:buClr>
                <a:srgbClr val="0F6890"/>
              </a:buClr>
              <a:buSzPts val="1400"/>
              <a:buNone/>
              <a:defRPr b="1">
                <a:solidFill>
                  <a:srgbClr val="0F6890"/>
                </a:solidFill>
              </a:defRPr>
            </a:lvl7pPr>
            <a:lvl8pPr lvl="7" rtl="0">
              <a:lnSpc>
                <a:spcPct val="100000"/>
              </a:lnSpc>
              <a:spcBef>
                <a:spcPts val="1600"/>
              </a:spcBef>
              <a:spcAft>
                <a:spcPts val="0"/>
              </a:spcAft>
              <a:buClr>
                <a:srgbClr val="0F6890"/>
              </a:buClr>
              <a:buSzPts val="1400"/>
              <a:buNone/>
              <a:defRPr b="1">
                <a:solidFill>
                  <a:srgbClr val="0F6890"/>
                </a:solidFill>
              </a:defRPr>
            </a:lvl8pPr>
            <a:lvl9pPr lvl="8" rtl="0">
              <a:lnSpc>
                <a:spcPct val="100000"/>
              </a:lnSpc>
              <a:spcBef>
                <a:spcPts val="1600"/>
              </a:spcBef>
              <a:spcAft>
                <a:spcPts val="1600"/>
              </a:spcAft>
              <a:buClr>
                <a:srgbClr val="0F6890"/>
              </a:buClr>
              <a:buSzPts val="1400"/>
              <a:buNone/>
              <a:defRPr b="1">
                <a:solidFill>
                  <a:srgbClr val="0F6890"/>
                </a:solidFill>
              </a:defRPr>
            </a:lvl9pPr>
          </a:lstStyle>
          <a:p>
            <a:endParaRPr/>
          </a:p>
        </p:txBody>
      </p:sp>
      <p:sp>
        <p:nvSpPr>
          <p:cNvPr id="274" name="Google Shape;274;p13"/>
          <p:cNvSpPr txBox="1">
            <a:spLocks noGrp="1"/>
          </p:cNvSpPr>
          <p:nvPr>
            <p:ph type="subTitle" idx="4"/>
          </p:nvPr>
        </p:nvSpPr>
        <p:spPr>
          <a:xfrm>
            <a:off x="5660975" y="4024800"/>
            <a:ext cx="2432100" cy="4575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rgbClr val="0F6890"/>
              </a:buClr>
              <a:buSzPts val="1400"/>
              <a:buNone/>
              <a:defRPr sz="1400">
                <a:solidFill>
                  <a:srgbClr val="0F6890"/>
                </a:solidFill>
              </a:defRPr>
            </a:lvl1pPr>
            <a:lvl2pPr lvl="1" rtl="0">
              <a:lnSpc>
                <a:spcPct val="100000"/>
              </a:lnSpc>
              <a:spcBef>
                <a:spcPts val="1600"/>
              </a:spcBef>
              <a:spcAft>
                <a:spcPts val="0"/>
              </a:spcAft>
              <a:buClr>
                <a:srgbClr val="0F6890"/>
              </a:buClr>
              <a:buSzPts val="1400"/>
              <a:buNone/>
              <a:defRPr>
                <a:solidFill>
                  <a:srgbClr val="0F6890"/>
                </a:solidFill>
              </a:defRPr>
            </a:lvl2pPr>
            <a:lvl3pPr lvl="2" rtl="0">
              <a:lnSpc>
                <a:spcPct val="100000"/>
              </a:lnSpc>
              <a:spcBef>
                <a:spcPts val="1600"/>
              </a:spcBef>
              <a:spcAft>
                <a:spcPts val="0"/>
              </a:spcAft>
              <a:buClr>
                <a:srgbClr val="0F6890"/>
              </a:buClr>
              <a:buSzPts val="1400"/>
              <a:buNone/>
              <a:defRPr>
                <a:solidFill>
                  <a:srgbClr val="0F6890"/>
                </a:solidFill>
              </a:defRPr>
            </a:lvl3pPr>
            <a:lvl4pPr lvl="3" rtl="0">
              <a:lnSpc>
                <a:spcPct val="100000"/>
              </a:lnSpc>
              <a:spcBef>
                <a:spcPts val="1600"/>
              </a:spcBef>
              <a:spcAft>
                <a:spcPts val="0"/>
              </a:spcAft>
              <a:buClr>
                <a:srgbClr val="0F6890"/>
              </a:buClr>
              <a:buSzPts val="1400"/>
              <a:buNone/>
              <a:defRPr>
                <a:solidFill>
                  <a:srgbClr val="0F6890"/>
                </a:solidFill>
              </a:defRPr>
            </a:lvl4pPr>
            <a:lvl5pPr lvl="4" rtl="0">
              <a:lnSpc>
                <a:spcPct val="100000"/>
              </a:lnSpc>
              <a:spcBef>
                <a:spcPts val="1600"/>
              </a:spcBef>
              <a:spcAft>
                <a:spcPts val="0"/>
              </a:spcAft>
              <a:buClr>
                <a:srgbClr val="0F6890"/>
              </a:buClr>
              <a:buSzPts val="1400"/>
              <a:buNone/>
              <a:defRPr>
                <a:solidFill>
                  <a:srgbClr val="0F6890"/>
                </a:solidFill>
              </a:defRPr>
            </a:lvl5pPr>
            <a:lvl6pPr lvl="5" rtl="0">
              <a:lnSpc>
                <a:spcPct val="100000"/>
              </a:lnSpc>
              <a:spcBef>
                <a:spcPts val="1600"/>
              </a:spcBef>
              <a:spcAft>
                <a:spcPts val="0"/>
              </a:spcAft>
              <a:buClr>
                <a:srgbClr val="0F6890"/>
              </a:buClr>
              <a:buSzPts val="1400"/>
              <a:buNone/>
              <a:defRPr>
                <a:solidFill>
                  <a:srgbClr val="0F6890"/>
                </a:solidFill>
              </a:defRPr>
            </a:lvl6pPr>
            <a:lvl7pPr lvl="6" rtl="0">
              <a:lnSpc>
                <a:spcPct val="100000"/>
              </a:lnSpc>
              <a:spcBef>
                <a:spcPts val="1600"/>
              </a:spcBef>
              <a:spcAft>
                <a:spcPts val="0"/>
              </a:spcAft>
              <a:buClr>
                <a:srgbClr val="0F6890"/>
              </a:buClr>
              <a:buSzPts val="1400"/>
              <a:buNone/>
              <a:defRPr>
                <a:solidFill>
                  <a:srgbClr val="0F6890"/>
                </a:solidFill>
              </a:defRPr>
            </a:lvl7pPr>
            <a:lvl8pPr lvl="7" rtl="0">
              <a:lnSpc>
                <a:spcPct val="100000"/>
              </a:lnSpc>
              <a:spcBef>
                <a:spcPts val="1600"/>
              </a:spcBef>
              <a:spcAft>
                <a:spcPts val="0"/>
              </a:spcAft>
              <a:buClr>
                <a:srgbClr val="0F6890"/>
              </a:buClr>
              <a:buSzPts val="1400"/>
              <a:buNone/>
              <a:defRPr>
                <a:solidFill>
                  <a:srgbClr val="0F6890"/>
                </a:solidFill>
              </a:defRPr>
            </a:lvl8pPr>
            <a:lvl9pPr lvl="8" rtl="0">
              <a:lnSpc>
                <a:spcPct val="100000"/>
              </a:lnSpc>
              <a:spcBef>
                <a:spcPts val="1600"/>
              </a:spcBef>
              <a:spcAft>
                <a:spcPts val="1600"/>
              </a:spcAft>
              <a:buClr>
                <a:srgbClr val="0F6890"/>
              </a:buClr>
              <a:buSzPts val="1400"/>
              <a:buNone/>
              <a:defRPr>
                <a:solidFill>
                  <a:srgbClr val="0F6890"/>
                </a:solidFill>
              </a:defRPr>
            </a:lvl9pPr>
          </a:lstStyle>
          <a:p>
            <a:endParaRPr/>
          </a:p>
        </p:txBody>
      </p:sp>
      <p:sp>
        <p:nvSpPr>
          <p:cNvPr id="275" name="Google Shape;275;p13"/>
          <p:cNvSpPr txBox="1">
            <a:spLocks noGrp="1"/>
          </p:cNvSpPr>
          <p:nvPr>
            <p:ph type="subTitle" idx="5"/>
          </p:nvPr>
        </p:nvSpPr>
        <p:spPr>
          <a:xfrm>
            <a:off x="1088975" y="2090375"/>
            <a:ext cx="2432100" cy="4575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rgbClr val="0F6890"/>
              </a:buClr>
              <a:buSzPts val="1400"/>
              <a:buNone/>
              <a:defRPr sz="1400" b="1">
                <a:solidFill>
                  <a:srgbClr val="0F6890"/>
                </a:solidFill>
              </a:defRPr>
            </a:lvl1pPr>
            <a:lvl2pPr lvl="1" algn="r" rtl="0">
              <a:lnSpc>
                <a:spcPct val="100000"/>
              </a:lnSpc>
              <a:spcBef>
                <a:spcPts val="0"/>
              </a:spcBef>
              <a:spcAft>
                <a:spcPts val="0"/>
              </a:spcAft>
              <a:buClr>
                <a:srgbClr val="0F6890"/>
              </a:buClr>
              <a:buSzPts val="1400"/>
              <a:buNone/>
              <a:defRPr b="1">
                <a:solidFill>
                  <a:srgbClr val="0F6890"/>
                </a:solidFill>
              </a:defRPr>
            </a:lvl2pPr>
            <a:lvl3pPr lvl="2" algn="r" rtl="0">
              <a:lnSpc>
                <a:spcPct val="100000"/>
              </a:lnSpc>
              <a:spcBef>
                <a:spcPts val="0"/>
              </a:spcBef>
              <a:spcAft>
                <a:spcPts val="0"/>
              </a:spcAft>
              <a:buClr>
                <a:srgbClr val="0F6890"/>
              </a:buClr>
              <a:buSzPts val="1400"/>
              <a:buNone/>
              <a:defRPr b="1">
                <a:solidFill>
                  <a:srgbClr val="0F6890"/>
                </a:solidFill>
              </a:defRPr>
            </a:lvl3pPr>
            <a:lvl4pPr lvl="3" algn="r" rtl="0">
              <a:lnSpc>
                <a:spcPct val="100000"/>
              </a:lnSpc>
              <a:spcBef>
                <a:spcPts val="0"/>
              </a:spcBef>
              <a:spcAft>
                <a:spcPts val="0"/>
              </a:spcAft>
              <a:buClr>
                <a:srgbClr val="0F6890"/>
              </a:buClr>
              <a:buSzPts val="1400"/>
              <a:buNone/>
              <a:defRPr b="1">
                <a:solidFill>
                  <a:srgbClr val="0F6890"/>
                </a:solidFill>
              </a:defRPr>
            </a:lvl4pPr>
            <a:lvl5pPr lvl="4" algn="r" rtl="0">
              <a:lnSpc>
                <a:spcPct val="100000"/>
              </a:lnSpc>
              <a:spcBef>
                <a:spcPts val="0"/>
              </a:spcBef>
              <a:spcAft>
                <a:spcPts val="0"/>
              </a:spcAft>
              <a:buClr>
                <a:srgbClr val="0F6890"/>
              </a:buClr>
              <a:buSzPts val="1400"/>
              <a:buNone/>
              <a:defRPr b="1">
                <a:solidFill>
                  <a:srgbClr val="0F6890"/>
                </a:solidFill>
              </a:defRPr>
            </a:lvl5pPr>
            <a:lvl6pPr lvl="5" algn="r" rtl="0">
              <a:lnSpc>
                <a:spcPct val="100000"/>
              </a:lnSpc>
              <a:spcBef>
                <a:spcPts val="0"/>
              </a:spcBef>
              <a:spcAft>
                <a:spcPts val="0"/>
              </a:spcAft>
              <a:buClr>
                <a:srgbClr val="0F6890"/>
              </a:buClr>
              <a:buSzPts val="1400"/>
              <a:buNone/>
              <a:defRPr b="1">
                <a:solidFill>
                  <a:srgbClr val="0F6890"/>
                </a:solidFill>
              </a:defRPr>
            </a:lvl6pPr>
            <a:lvl7pPr lvl="6" algn="r" rtl="0">
              <a:lnSpc>
                <a:spcPct val="100000"/>
              </a:lnSpc>
              <a:spcBef>
                <a:spcPts val="0"/>
              </a:spcBef>
              <a:spcAft>
                <a:spcPts val="0"/>
              </a:spcAft>
              <a:buClr>
                <a:srgbClr val="0F6890"/>
              </a:buClr>
              <a:buSzPts val="1400"/>
              <a:buNone/>
              <a:defRPr b="1">
                <a:solidFill>
                  <a:srgbClr val="0F6890"/>
                </a:solidFill>
              </a:defRPr>
            </a:lvl7pPr>
            <a:lvl8pPr lvl="7" algn="r" rtl="0">
              <a:lnSpc>
                <a:spcPct val="100000"/>
              </a:lnSpc>
              <a:spcBef>
                <a:spcPts val="0"/>
              </a:spcBef>
              <a:spcAft>
                <a:spcPts val="0"/>
              </a:spcAft>
              <a:buClr>
                <a:srgbClr val="0F6890"/>
              </a:buClr>
              <a:buSzPts val="1400"/>
              <a:buNone/>
              <a:defRPr b="1">
                <a:solidFill>
                  <a:srgbClr val="0F6890"/>
                </a:solidFill>
              </a:defRPr>
            </a:lvl8pPr>
            <a:lvl9pPr lvl="8" algn="r" rtl="0">
              <a:lnSpc>
                <a:spcPct val="100000"/>
              </a:lnSpc>
              <a:spcBef>
                <a:spcPts val="0"/>
              </a:spcBef>
              <a:spcAft>
                <a:spcPts val="0"/>
              </a:spcAft>
              <a:buClr>
                <a:srgbClr val="0F6890"/>
              </a:buClr>
              <a:buSzPts val="1400"/>
              <a:buNone/>
              <a:defRPr b="1">
                <a:solidFill>
                  <a:srgbClr val="0F6890"/>
                </a:solidFill>
              </a:defRPr>
            </a:lvl9pPr>
          </a:lstStyle>
          <a:p>
            <a:endParaRPr/>
          </a:p>
        </p:txBody>
      </p:sp>
      <p:sp>
        <p:nvSpPr>
          <p:cNvPr id="276" name="Google Shape;276;p13"/>
          <p:cNvSpPr txBox="1">
            <a:spLocks noGrp="1"/>
          </p:cNvSpPr>
          <p:nvPr>
            <p:ph type="subTitle" idx="6"/>
          </p:nvPr>
        </p:nvSpPr>
        <p:spPr>
          <a:xfrm>
            <a:off x="1088975" y="2348400"/>
            <a:ext cx="2432100" cy="4575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rgbClr val="0F6890"/>
              </a:buClr>
              <a:buSzPts val="1400"/>
              <a:buNone/>
              <a:defRPr sz="1400">
                <a:solidFill>
                  <a:srgbClr val="0F6890"/>
                </a:solidFill>
              </a:defRPr>
            </a:lvl1pPr>
            <a:lvl2pPr lvl="1" algn="r" rtl="0">
              <a:lnSpc>
                <a:spcPct val="100000"/>
              </a:lnSpc>
              <a:spcBef>
                <a:spcPts val="0"/>
              </a:spcBef>
              <a:spcAft>
                <a:spcPts val="0"/>
              </a:spcAft>
              <a:buClr>
                <a:srgbClr val="0F6890"/>
              </a:buClr>
              <a:buSzPts val="1400"/>
              <a:buNone/>
              <a:defRPr>
                <a:solidFill>
                  <a:srgbClr val="0F6890"/>
                </a:solidFill>
              </a:defRPr>
            </a:lvl2pPr>
            <a:lvl3pPr lvl="2" algn="r" rtl="0">
              <a:lnSpc>
                <a:spcPct val="100000"/>
              </a:lnSpc>
              <a:spcBef>
                <a:spcPts val="0"/>
              </a:spcBef>
              <a:spcAft>
                <a:spcPts val="0"/>
              </a:spcAft>
              <a:buClr>
                <a:srgbClr val="0F6890"/>
              </a:buClr>
              <a:buSzPts val="1400"/>
              <a:buNone/>
              <a:defRPr>
                <a:solidFill>
                  <a:srgbClr val="0F6890"/>
                </a:solidFill>
              </a:defRPr>
            </a:lvl3pPr>
            <a:lvl4pPr lvl="3" algn="r" rtl="0">
              <a:lnSpc>
                <a:spcPct val="100000"/>
              </a:lnSpc>
              <a:spcBef>
                <a:spcPts val="0"/>
              </a:spcBef>
              <a:spcAft>
                <a:spcPts val="0"/>
              </a:spcAft>
              <a:buClr>
                <a:srgbClr val="0F6890"/>
              </a:buClr>
              <a:buSzPts val="1400"/>
              <a:buNone/>
              <a:defRPr>
                <a:solidFill>
                  <a:srgbClr val="0F6890"/>
                </a:solidFill>
              </a:defRPr>
            </a:lvl4pPr>
            <a:lvl5pPr lvl="4" algn="r" rtl="0">
              <a:lnSpc>
                <a:spcPct val="100000"/>
              </a:lnSpc>
              <a:spcBef>
                <a:spcPts val="0"/>
              </a:spcBef>
              <a:spcAft>
                <a:spcPts val="0"/>
              </a:spcAft>
              <a:buClr>
                <a:srgbClr val="0F6890"/>
              </a:buClr>
              <a:buSzPts val="1400"/>
              <a:buNone/>
              <a:defRPr>
                <a:solidFill>
                  <a:srgbClr val="0F6890"/>
                </a:solidFill>
              </a:defRPr>
            </a:lvl5pPr>
            <a:lvl6pPr lvl="5" algn="r" rtl="0">
              <a:lnSpc>
                <a:spcPct val="100000"/>
              </a:lnSpc>
              <a:spcBef>
                <a:spcPts val="0"/>
              </a:spcBef>
              <a:spcAft>
                <a:spcPts val="0"/>
              </a:spcAft>
              <a:buClr>
                <a:srgbClr val="0F6890"/>
              </a:buClr>
              <a:buSzPts val="1400"/>
              <a:buNone/>
              <a:defRPr>
                <a:solidFill>
                  <a:srgbClr val="0F6890"/>
                </a:solidFill>
              </a:defRPr>
            </a:lvl6pPr>
            <a:lvl7pPr lvl="6" algn="r" rtl="0">
              <a:lnSpc>
                <a:spcPct val="100000"/>
              </a:lnSpc>
              <a:spcBef>
                <a:spcPts val="0"/>
              </a:spcBef>
              <a:spcAft>
                <a:spcPts val="0"/>
              </a:spcAft>
              <a:buClr>
                <a:srgbClr val="0F6890"/>
              </a:buClr>
              <a:buSzPts val="1400"/>
              <a:buNone/>
              <a:defRPr>
                <a:solidFill>
                  <a:srgbClr val="0F6890"/>
                </a:solidFill>
              </a:defRPr>
            </a:lvl7pPr>
            <a:lvl8pPr lvl="7" algn="r" rtl="0">
              <a:lnSpc>
                <a:spcPct val="100000"/>
              </a:lnSpc>
              <a:spcBef>
                <a:spcPts val="0"/>
              </a:spcBef>
              <a:spcAft>
                <a:spcPts val="0"/>
              </a:spcAft>
              <a:buClr>
                <a:srgbClr val="0F6890"/>
              </a:buClr>
              <a:buSzPts val="1400"/>
              <a:buNone/>
              <a:defRPr>
                <a:solidFill>
                  <a:srgbClr val="0F6890"/>
                </a:solidFill>
              </a:defRPr>
            </a:lvl8pPr>
            <a:lvl9pPr lvl="8" algn="r" rtl="0">
              <a:lnSpc>
                <a:spcPct val="100000"/>
              </a:lnSpc>
              <a:spcBef>
                <a:spcPts val="0"/>
              </a:spcBef>
              <a:spcAft>
                <a:spcPts val="0"/>
              </a:spcAft>
              <a:buClr>
                <a:srgbClr val="0F6890"/>
              </a:buClr>
              <a:buSzPts val="1400"/>
              <a:buNone/>
              <a:defRPr>
                <a:solidFill>
                  <a:srgbClr val="0F6890"/>
                </a:solidFill>
              </a:defRPr>
            </a:lvl9pPr>
          </a:lstStyle>
          <a:p>
            <a:endParaRPr/>
          </a:p>
        </p:txBody>
      </p:sp>
      <p:sp>
        <p:nvSpPr>
          <p:cNvPr id="277" name="Google Shape;277;p13"/>
          <p:cNvSpPr txBox="1">
            <a:spLocks noGrp="1"/>
          </p:cNvSpPr>
          <p:nvPr>
            <p:ph type="subTitle" idx="7"/>
          </p:nvPr>
        </p:nvSpPr>
        <p:spPr>
          <a:xfrm>
            <a:off x="1088975" y="3766775"/>
            <a:ext cx="2432100" cy="4575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rgbClr val="0F6890"/>
              </a:buClr>
              <a:buSzPts val="1400"/>
              <a:buNone/>
              <a:defRPr sz="1400" b="1">
                <a:solidFill>
                  <a:srgbClr val="0F6890"/>
                </a:solidFill>
              </a:defRPr>
            </a:lvl1pPr>
            <a:lvl2pPr lvl="1" algn="r" rtl="0">
              <a:lnSpc>
                <a:spcPct val="100000"/>
              </a:lnSpc>
              <a:spcBef>
                <a:spcPts val="0"/>
              </a:spcBef>
              <a:spcAft>
                <a:spcPts val="0"/>
              </a:spcAft>
              <a:buClr>
                <a:srgbClr val="0F6890"/>
              </a:buClr>
              <a:buSzPts val="1400"/>
              <a:buNone/>
              <a:defRPr b="1">
                <a:solidFill>
                  <a:srgbClr val="0F6890"/>
                </a:solidFill>
              </a:defRPr>
            </a:lvl2pPr>
            <a:lvl3pPr lvl="2" algn="r" rtl="0">
              <a:lnSpc>
                <a:spcPct val="100000"/>
              </a:lnSpc>
              <a:spcBef>
                <a:spcPts val="0"/>
              </a:spcBef>
              <a:spcAft>
                <a:spcPts val="0"/>
              </a:spcAft>
              <a:buClr>
                <a:srgbClr val="0F6890"/>
              </a:buClr>
              <a:buSzPts val="1400"/>
              <a:buNone/>
              <a:defRPr b="1">
                <a:solidFill>
                  <a:srgbClr val="0F6890"/>
                </a:solidFill>
              </a:defRPr>
            </a:lvl3pPr>
            <a:lvl4pPr lvl="3" algn="r" rtl="0">
              <a:lnSpc>
                <a:spcPct val="100000"/>
              </a:lnSpc>
              <a:spcBef>
                <a:spcPts val="0"/>
              </a:spcBef>
              <a:spcAft>
                <a:spcPts val="0"/>
              </a:spcAft>
              <a:buClr>
                <a:srgbClr val="0F6890"/>
              </a:buClr>
              <a:buSzPts val="1400"/>
              <a:buNone/>
              <a:defRPr b="1">
                <a:solidFill>
                  <a:srgbClr val="0F6890"/>
                </a:solidFill>
              </a:defRPr>
            </a:lvl4pPr>
            <a:lvl5pPr lvl="4" algn="r" rtl="0">
              <a:lnSpc>
                <a:spcPct val="100000"/>
              </a:lnSpc>
              <a:spcBef>
                <a:spcPts val="0"/>
              </a:spcBef>
              <a:spcAft>
                <a:spcPts val="0"/>
              </a:spcAft>
              <a:buClr>
                <a:srgbClr val="0F6890"/>
              </a:buClr>
              <a:buSzPts val="1400"/>
              <a:buNone/>
              <a:defRPr b="1">
                <a:solidFill>
                  <a:srgbClr val="0F6890"/>
                </a:solidFill>
              </a:defRPr>
            </a:lvl5pPr>
            <a:lvl6pPr lvl="5" algn="r" rtl="0">
              <a:lnSpc>
                <a:spcPct val="100000"/>
              </a:lnSpc>
              <a:spcBef>
                <a:spcPts val="0"/>
              </a:spcBef>
              <a:spcAft>
                <a:spcPts val="0"/>
              </a:spcAft>
              <a:buClr>
                <a:srgbClr val="0F6890"/>
              </a:buClr>
              <a:buSzPts val="1400"/>
              <a:buNone/>
              <a:defRPr b="1">
                <a:solidFill>
                  <a:srgbClr val="0F6890"/>
                </a:solidFill>
              </a:defRPr>
            </a:lvl6pPr>
            <a:lvl7pPr lvl="6" algn="r" rtl="0">
              <a:lnSpc>
                <a:spcPct val="100000"/>
              </a:lnSpc>
              <a:spcBef>
                <a:spcPts val="0"/>
              </a:spcBef>
              <a:spcAft>
                <a:spcPts val="0"/>
              </a:spcAft>
              <a:buClr>
                <a:srgbClr val="0F6890"/>
              </a:buClr>
              <a:buSzPts val="1400"/>
              <a:buNone/>
              <a:defRPr b="1">
                <a:solidFill>
                  <a:srgbClr val="0F6890"/>
                </a:solidFill>
              </a:defRPr>
            </a:lvl7pPr>
            <a:lvl8pPr lvl="7" algn="r" rtl="0">
              <a:lnSpc>
                <a:spcPct val="100000"/>
              </a:lnSpc>
              <a:spcBef>
                <a:spcPts val="0"/>
              </a:spcBef>
              <a:spcAft>
                <a:spcPts val="0"/>
              </a:spcAft>
              <a:buClr>
                <a:srgbClr val="0F6890"/>
              </a:buClr>
              <a:buSzPts val="1400"/>
              <a:buNone/>
              <a:defRPr b="1">
                <a:solidFill>
                  <a:srgbClr val="0F6890"/>
                </a:solidFill>
              </a:defRPr>
            </a:lvl8pPr>
            <a:lvl9pPr lvl="8" algn="r" rtl="0">
              <a:lnSpc>
                <a:spcPct val="100000"/>
              </a:lnSpc>
              <a:spcBef>
                <a:spcPts val="0"/>
              </a:spcBef>
              <a:spcAft>
                <a:spcPts val="0"/>
              </a:spcAft>
              <a:buClr>
                <a:srgbClr val="0F6890"/>
              </a:buClr>
              <a:buSzPts val="1400"/>
              <a:buNone/>
              <a:defRPr b="1">
                <a:solidFill>
                  <a:srgbClr val="0F6890"/>
                </a:solidFill>
              </a:defRPr>
            </a:lvl9pPr>
          </a:lstStyle>
          <a:p>
            <a:endParaRPr/>
          </a:p>
        </p:txBody>
      </p:sp>
      <p:sp>
        <p:nvSpPr>
          <p:cNvPr id="278" name="Google Shape;278;p13"/>
          <p:cNvSpPr txBox="1">
            <a:spLocks noGrp="1"/>
          </p:cNvSpPr>
          <p:nvPr>
            <p:ph type="subTitle" idx="8"/>
          </p:nvPr>
        </p:nvSpPr>
        <p:spPr>
          <a:xfrm>
            <a:off x="1088975" y="4024800"/>
            <a:ext cx="2432100" cy="4575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rgbClr val="0F6890"/>
              </a:buClr>
              <a:buSzPts val="1400"/>
              <a:buNone/>
              <a:defRPr sz="1400">
                <a:solidFill>
                  <a:srgbClr val="0F6890"/>
                </a:solidFill>
              </a:defRPr>
            </a:lvl1pPr>
            <a:lvl2pPr lvl="1" algn="r" rtl="0">
              <a:lnSpc>
                <a:spcPct val="100000"/>
              </a:lnSpc>
              <a:spcBef>
                <a:spcPts val="0"/>
              </a:spcBef>
              <a:spcAft>
                <a:spcPts val="0"/>
              </a:spcAft>
              <a:buClr>
                <a:srgbClr val="0F6890"/>
              </a:buClr>
              <a:buSzPts val="1400"/>
              <a:buNone/>
              <a:defRPr>
                <a:solidFill>
                  <a:srgbClr val="0F6890"/>
                </a:solidFill>
              </a:defRPr>
            </a:lvl2pPr>
            <a:lvl3pPr lvl="2" algn="r" rtl="0">
              <a:lnSpc>
                <a:spcPct val="100000"/>
              </a:lnSpc>
              <a:spcBef>
                <a:spcPts val="0"/>
              </a:spcBef>
              <a:spcAft>
                <a:spcPts val="0"/>
              </a:spcAft>
              <a:buClr>
                <a:srgbClr val="0F6890"/>
              </a:buClr>
              <a:buSzPts val="1400"/>
              <a:buNone/>
              <a:defRPr>
                <a:solidFill>
                  <a:srgbClr val="0F6890"/>
                </a:solidFill>
              </a:defRPr>
            </a:lvl3pPr>
            <a:lvl4pPr lvl="3" algn="r" rtl="0">
              <a:lnSpc>
                <a:spcPct val="100000"/>
              </a:lnSpc>
              <a:spcBef>
                <a:spcPts val="0"/>
              </a:spcBef>
              <a:spcAft>
                <a:spcPts val="0"/>
              </a:spcAft>
              <a:buClr>
                <a:srgbClr val="0F6890"/>
              </a:buClr>
              <a:buSzPts val="1400"/>
              <a:buNone/>
              <a:defRPr>
                <a:solidFill>
                  <a:srgbClr val="0F6890"/>
                </a:solidFill>
              </a:defRPr>
            </a:lvl4pPr>
            <a:lvl5pPr lvl="4" algn="r" rtl="0">
              <a:lnSpc>
                <a:spcPct val="100000"/>
              </a:lnSpc>
              <a:spcBef>
                <a:spcPts val="0"/>
              </a:spcBef>
              <a:spcAft>
                <a:spcPts val="0"/>
              </a:spcAft>
              <a:buClr>
                <a:srgbClr val="0F6890"/>
              </a:buClr>
              <a:buSzPts val="1400"/>
              <a:buNone/>
              <a:defRPr>
                <a:solidFill>
                  <a:srgbClr val="0F6890"/>
                </a:solidFill>
              </a:defRPr>
            </a:lvl5pPr>
            <a:lvl6pPr lvl="5" algn="r" rtl="0">
              <a:lnSpc>
                <a:spcPct val="100000"/>
              </a:lnSpc>
              <a:spcBef>
                <a:spcPts val="0"/>
              </a:spcBef>
              <a:spcAft>
                <a:spcPts val="0"/>
              </a:spcAft>
              <a:buClr>
                <a:srgbClr val="0F6890"/>
              </a:buClr>
              <a:buSzPts val="1400"/>
              <a:buNone/>
              <a:defRPr>
                <a:solidFill>
                  <a:srgbClr val="0F6890"/>
                </a:solidFill>
              </a:defRPr>
            </a:lvl6pPr>
            <a:lvl7pPr lvl="6" algn="r" rtl="0">
              <a:lnSpc>
                <a:spcPct val="100000"/>
              </a:lnSpc>
              <a:spcBef>
                <a:spcPts val="0"/>
              </a:spcBef>
              <a:spcAft>
                <a:spcPts val="0"/>
              </a:spcAft>
              <a:buClr>
                <a:srgbClr val="0F6890"/>
              </a:buClr>
              <a:buSzPts val="1400"/>
              <a:buNone/>
              <a:defRPr>
                <a:solidFill>
                  <a:srgbClr val="0F6890"/>
                </a:solidFill>
              </a:defRPr>
            </a:lvl7pPr>
            <a:lvl8pPr lvl="7" algn="r" rtl="0">
              <a:lnSpc>
                <a:spcPct val="100000"/>
              </a:lnSpc>
              <a:spcBef>
                <a:spcPts val="0"/>
              </a:spcBef>
              <a:spcAft>
                <a:spcPts val="0"/>
              </a:spcAft>
              <a:buClr>
                <a:srgbClr val="0F6890"/>
              </a:buClr>
              <a:buSzPts val="1400"/>
              <a:buNone/>
              <a:defRPr>
                <a:solidFill>
                  <a:srgbClr val="0F6890"/>
                </a:solidFill>
              </a:defRPr>
            </a:lvl8pPr>
            <a:lvl9pPr lvl="8" algn="r" rtl="0">
              <a:lnSpc>
                <a:spcPct val="100000"/>
              </a:lnSpc>
              <a:spcBef>
                <a:spcPts val="0"/>
              </a:spcBef>
              <a:spcAft>
                <a:spcPts val="0"/>
              </a:spcAft>
              <a:buClr>
                <a:srgbClr val="0F6890"/>
              </a:buClr>
              <a:buSzPts val="1400"/>
              <a:buNone/>
              <a:defRPr>
                <a:solidFill>
                  <a:srgbClr val="0F6890"/>
                </a:solidFill>
              </a:defRPr>
            </a:lvl9pPr>
          </a:lstStyle>
          <a:p>
            <a:endParaRPr/>
          </a:p>
        </p:txBody>
      </p:sp>
      <p:sp>
        <p:nvSpPr>
          <p:cNvPr id="279" name="Google Shape;279;p13">
            <a:hlinkClick r:id="rId2" action="ppaction://hlinksldjump"/>
          </p:cNvPr>
          <p:cNvSpPr/>
          <p:nvPr/>
        </p:nvSpPr>
        <p:spPr>
          <a:xfrm>
            <a:off x="1529625" y="1410325"/>
            <a:ext cx="1983300" cy="14937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0" name="Google Shape;280;p13">
            <a:hlinkClick r:id="rId3" action="ppaction://hlinksldjump"/>
          </p:cNvPr>
          <p:cNvSpPr/>
          <p:nvPr/>
        </p:nvSpPr>
        <p:spPr>
          <a:xfrm>
            <a:off x="5623275" y="1410175"/>
            <a:ext cx="1983600" cy="14940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1" name="Google Shape;281;p13">
            <a:hlinkClick r:id="rId4" action="ppaction://hlinksldjump"/>
          </p:cNvPr>
          <p:cNvSpPr/>
          <p:nvPr/>
        </p:nvSpPr>
        <p:spPr>
          <a:xfrm>
            <a:off x="1529625" y="3086725"/>
            <a:ext cx="1983300" cy="14937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2" name="Google Shape;282;p13">
            <a:hlinkClick r:id="rId5" action="ppaction://hlinksldjump"/>
          </p:cNvPr>
          <p:cNvSpPr/>
          <p:nvPr/>
        </p:nvSpPr>
        <p:spPr>
          <a:xfrm>
            <a:off x="5623275" y="3086575"/>
            <a:ext cx="1983600" cy="14940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3" name="Google Shape;283;p13"/>
          <p:cNvSpPr/>
          <p:nvPr/>
        </p:nvSpPr>
        <p:spPr>
          <a:xfrm>
            <a:off x="7606866" y="1365249"/>
            <a:ext cx="1313921" cy="459062"/>
          </a:xfrm>
          <a:custGeom>
            <a:avLst/>
            <a:gdLst/>
            <a:ahLst/>
            <a:cxnLst/>
            <a:rect l="l" t="t" r="r" b="b"/>
            <a:pathLst>
              <a:path w="4272915" h="1492885" extrusionOk="0">
                <a:moveTo>
                  <a:pt x="998315" y="494403"/>
                </a:moveTo>
                <a:lnTo>
                  <a:pt x="949945" y="495555"/>
                </a:lnTo>
                <a:lnTo>
                  <a:pt x="902170" y="498973"/>
                </a:lnTo>
                <a:lnTo>
                  <a:pt x="855041" y="504607"/>
                </a:lnTo>
                <a:lnTo>
                  <a:pt x="808611" y="512404"/>
                </a:lnTo>
                <a:lnTo>
                  <a:pt x="762932" y="522312"/>
                </a:lnTo>
                <a:lnTo>
                  <a:pt x="718057" y="534278"/>
                </a:lnTo>
                <a:lnTo>
                  <a:pt x="674037" y="548250"/>
                </a:lnTo>
                <a:lnTo>
                  <a:pt x="630924" y="564176"/>
                </a:lnTo>
                <a:lnTo>
                  <a:pt x="588772" y="582004"/>
                </a:lnTo>
                <a:lnTo>
                  <a:pt x="547633" y="601681"/>
                </a:lnTo>
                <a:lnTo>
                  <a:pt x="507558" y="623154"/>
                </a:lnTo>
                <a:lnTo>
                  <a:pt x="468601" y="646373"/>
                </a:lnTo>
                <a:lnTo>
                  <a:pt x="430812" y="671283"/>
                </a:lnTo>
                <a:lnTo>
                  <a:pt x="394246" y="697834"/>
                </a:lnTo>
                <a:lnTo>
                  <a:pt x="358953" y="725972"/>
                </a:lnTo>
                <a:lnTo>
                  <a:pt x="324987" y="755646"/>
                </a:lnTo>
                <a:lnTo>
                  <a:pt x="292399" y="786803"/>
                </a:lnTo>
                <a:lnTo>
                  <a:pt x="261242" y="819391"/>
                </a:lnTo>
                <a:lnTo>
                  <a:pt x="231568" y="853357"/>
                </a:lnTo>
                <a:lnTo>
                  <a:pt x="203430" y="888649"/>
                </a:lnTo>
                <a:lnTo>
                  <a:pt x="176879" y="925216"/>
                </a:lnTo>
                <a:lnTo>
                  <a:pt x="151969" y="963004"/>
                </a:lnTo>
                <a:lnTo>
                  <a:pt x="128750" y="1001962"/>
                </a:lnTo>
                <a:lnTo>
                  <a:pt x="107277" y="1042037"/>
                </a:lnTo>
                <a:lnTo>
                  <a:pt x="87600" y="1083176"/>
                </a:lnTo>
                <a:lnTo>
                  <a:pt x="69773" y="1125328"/>
                </a:lnTo>
                <a:lnTo>
                  <a:pt x="53847" y="1168440"/>
                </a:lnTo>
                <a:lnTo>
                  <a:pt x="39874" y="1212460"/>
                </a:lnTo>
                <a:lnTo>
                  <a:pt x="27908" y="1257336"/>
                </a:lnTo>
                <a:lnTo>
                  <a:pt x="18001" y="1303015"/>
                </a:lnTo>
                <a:lnTo>
                  <a:pt x="10204" y="1349445"/>
                </a:lnTo>
                <a:lnTo>
                  <a:pt x="4569" y="1396574"/>
                </a:lnTo>
                <a:lnTo>
                  <a:pt x="1149" y="1444408"/>
                </a:lnTo>
                <a:lnTo>
                  <a:pt x="0" y="1492718"/>
                </a:lnTo>
                <a:lnTo>
                  <a:pt x="4272812" y="1492718"/>
                </a:lnTo>
                <a:lnTo>
                  <a:pt x="4272042" y="1444349"/>
                </a:lnTo>
                <a:lnTo>
                  <a:pt x="4269759" y="1396481"/>
                </a:lnTo>
                <a:lnTo>
                  <a:pt x="4265979" y="1348960"/>
                </a:lnTo>
                <a:lnTo>
                  <a:pt x="4260726" y="1301869"/>
                </a:lnTo>
                <a:lnTo>
                  <a:pt x="4254024" y="1255230"/>
                </a:lnTo>
                <a:lnTo>
                  <a:pt x="4245896" y="1209068"/>
                </a:lnTo>
                <a:lnTo>
                  <a:pt x="4236365" y="1163404"/>
                </a:lnTo>
                <a:lnTo>
                  <a:pt x="4225455" y="1118263"/>
                </a:lnTo>
                <a:lnTo>
                  <a:pt x="4213189" y="1073667"/>
                </a:lnTo>
                <a:lnTo>
                  <a:pt x="4199590" y="1029640"/>
                </a:lnTo>
                <a:lnTo>
                  <a:pt x="4184680" y="986204"/>
                </a:lnTo>
                <a:lnTo>
                  <a:pt x="4168484" y="943384"/>
                </a:lnTo>
                <a:lnTo>
                  <a:pt x="4151024" y="901201"/>
                </a:lnTo>
                <a:lnTo>
                  <a:pt x="4132324" y="859680"/>
                </a:lnTo>
                <a:lnTo>
                  <a:pt x="4112406" y="818843"/>
                </a:lnTo>
                <a:lnTo>
                  <a:pt x="4091294" y="778714"/>
                </a:lnTo>
                <a:lnTo>
                  <a:pt x="4069012" y="739315"/>
                </a:lnTo>
                <a:lnTo>
                  <a:pt x="4045581" y="700671"/>
                </a:lnTo>
                <a:lnTo>
                  <a:pt x="4021026" y="662803"/>
                </a:lnTo>
                <a:lnTo>
                  <a:pt x="1543418" y="656524"/>
                </a:lnTo>
                <a:lnTo>
                  <a:pt x="1503607" y="631824"/>
                </a:lnTo>
                <a:lnTo>
                  <a:pt x="1462586" y="608961"/>
                </a:lnTo>
                <a:lnTo>
                  <a:pt x="1420411" y="587995"/>
                </a:lnTo>
                <a:lnTo>
                  <a:pt x="1377140" y="568984"/>
                </a:lnTo>
                <a:lnTo>
                  <a:pt x="1332829" y="551988"/>
                </a:lnTo>
                <a:lnTo>
                  <a:pt x="1287535" y="537066"/>
                </a:lnTo>
                <a:lnTo>
                  <a:pt x="1241315" y="524277"/>
                </a:lnTo>
                <a:lnTo>
                  <a:pt x="1194226" y="513680"/>
                </a:lnTo>
                <a:lnTo>
                  <a:pt x="1146325" y="505335"/>
                </a:lnTo>
                <a:lnTo>
                  <a:pt x="1097668" y="499301"/>
                </a:lnTo>
                <a:lnTo>
                  <a:pt x="1048312" y="495638"/>
                </a:lnTo>
                <a:lnTo>
                  <a:pt x="998315" y="494403"/>
                </a:lnTo>
                <a:close/>
              </a:path>
              <a:path w="4272915" h="1492885" extrusionOk="0">
                <a:moveTo>
                  <a:pt x="2780093" y="0"/>
                </a:moveTo>
                <a:lnTo>
                  <a:pt x="2728844" y="863"/>
                </a:lnTo>
                <a:lnTo>
                  <a:pt x="2678029" y="3434"/>
                </a:lnTo>
                <a:lnTo>
                  <a:pt x="2627674" y="7686"/>
                </a:lnTo>
                <a:lnTo>
                  <a:pt x="2577808" y="13591"/>
                </a:lnTo>
                <a:lnTo>
                  <a:pt x="2528459" y="21120"/>
                </a:lnTo>
                <a:lnTo>
                  <a:pt x="2479653" y="30247"/>
                </a:lnTo>
                <a:lnTo>
                  <a:pt x="2431419" y="40944"/>
                </a:lnTo>
                <a:lnTo>
                  <a:pt x="2383784" y="53182"/>
                </a:lnTo>
                <a:lnTo>
                  <a:pt x="2336776" y="66935"/>
                </a:lnTo>
                <a:lnTo>
                  <a:pt x="2290422" y="82175"/>
                </a:lnTo>
                <a:lnTo>
                  <a:pt x="2244751" y="98874"/>
                </a:lnTo>
                <a:lnTo>
                  <a:pt x="2199790" y="117003"/>
                </a:lnTo>
                <a:lnTo>
                  <a:pt x="2155566" y="136537"/>
                </a:lnTo>
                <a:lnTo>
                  <a:pt x="2112107" y="157446"/>
                </a:lnTo>
                <a:lnTo>
                  <a:pt x="2069442" y="179703"/>
                </a:lnTo>
                <a:lnTo>
                  <a:pt x="2027597" y="203281"/>
                </a:lnTo>
                <a:lnTo>
                  <a:pt x="1986600" y="228152"/>
                </a:lnTo>
                <a:lnTo>
                  <a:pt x="1946479" y="254288"/>
                </a:lnTo>
                <a:lnTo>
                  <a:pt x="1907262" y="281662"/>
                </a:lnTo>
                <a:lnTo>
                  <a:pt x="1868975" y="310245"/>
                </a:lnTo>
                <a:lnTo>
                  <a:pt x="1831648" y="340010"/>
                </a:lnTo>
                <a:lnTo>
                  <a:pt x="1795307" y="370930"/>
                </a:lnTo>
                <a:lnTo>
                  <a:pt x="1759981" y="402976"/>
                </a:lnTo>
                <a:lnTo>
                  <a:pt x="1725696" y="436122"/>
                </a:lnTo>
                <a:lnTo>
                  <a:pt x="1692482" y="470339"/>
                </a:lnTo>
                <a:lnTo>
                  <a:pt x="1660364" y="505599"/>
                </a:lnTo>
                <a:lnTo>
                  <a:pt x="1629371" y="541876"/>
                </a:lnTo>
                <a:lnTo>
                  <a:pt x="1599531" y="579140"/>
                </a:lnTo>
                <a:lnTo>
                  <a:pt x="1570871" y="617366"/>
                </a:lnTo>
                <a:lnTo>
                  <a:pt x="1543418" y="656524"/>
                </a:lnTo>
                <a:lnTo>
                  <a:pt x="4016679" y="656524"/>
                </a:lnTo>
                <a:lnTo>
                  <a:pt x="3968634" y="589493"/>
                </a:lnTo>
                <a:lnTo>
                  <a:pt x="3940844" y="554096"/>
                </a:lnTo>
                <a:lnTo>
                  <a:pt x="3912022" y="519568"/>
                </a:lnTo>
                <a:lnTo>
                  <a:pt x="3882191" y="485934"/>
                </a:lnTo>
                <a:lnTo>
                  <a:pt x="3851375" y="453216"/>
                </a:lnTo>
                <a:lnTo>
                  <a:pt x="3819596" y="421437"/>
                </a:lnTo>
                <a:lnTo>
                  <a:pt x="3786877" y="390620"/>
                </a:lnTo>
                <a:lnTo>
                  <a:pt x="3753243" y="360789"/>
                </a:lnTo>
                <a:lnTo>
                  <a:pt x="3718716" y="331967"/>
                </a:lnTo>
                <a:lnTo>
                  <a:pt x="3683319" y="304177"/>
                </a:lnTo>
                <a:lnTo>
                  <a:pt x="3647075" y="277442"/>
                </a:lnTo>
                <a:lnTo>
                  <a:pt x="3610008" y="251786"/>
                </a:lnTo>
                <a:lnTo>
                  <a:pt x="3572140" y="227230"/>
                </a:lnTo>
                <a:lnTo>
                  <a:pt x="3533496" y="203800"/>
                </a:lnTo>
                <a:lnTo>
                  <a:pt x="3494098" y="181517"/>
                </a:lnTo>
                <a:lnTo>
                  <a:pt x="3453968" y="160405"/>
                </a:lnTo>
                <a:lnTo>
                  <a:pt x="3413131" y="140488"/>
                </a:lnTo>
                <a:lnTo>
                  <a:pt x="3371610" y="121787"/>
                </a:lnTo>
                <a:lnTo>
                  <a:pt x="3329428" y="104327"/>
                </a:lnTo>
                <a:lnTo>
                  <a:pt x="3286607" y="88131"/>
                </a:lnTo>
                <a:lnTo>
                  <a:pt x="3243172" y="73222"/>
                </a:lnTo>
                <a:lnTo>
                  <a:pt x="3199144" y="59622"/>
                </a:lnTo>
                <a:lnTo>
                  <a:pt x="3154549" y="47356"/>
                </a:lnTo>
                <a:lnTo>
                  <a:pt x="3109407" y="36446"/>
                </a:lnTo>
                <a:lnTo>
                  <a:pt x="3063744" y="26916"/>
                </a:lnTo>
                <a:lnTo>
                  <a:pt x="3017581" y="18788"/>
                </a:lnTo>
                <a:lnTo>
                  <a:pt x="2970943" y="12086"/>
                </a:lnTo>
                <a:lnTo>
                  <a:pt x="2923851" y="6833"/>
                </a:lnTo>
                <a:lnTo>
                  <a:pt x="2876331" y="3052"/>
                </a:lnTo>
                <a:lnTo>
                  <a:pt x="2828403" y="766"/>
                </a:lnTo>
                <a:lnTo>
                  <a:pt x="2780093" y="0"/>
                </a:lnTo>
                <a:close/>
              </a:path>
            </a:pathLst>
          </a:custGeom>
          <a:solidFill>
            <a:srgbClr val="F6F7E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433"/>
        <p:cNvGrpSpPr/>
        <p:nvPr/>
      </p:nvGrpSpPr>
      <p:grpSpPr>
        <a:xfrm>
          <a:off x="0" y="0"/>
          <a:ext cx="0" cy="0"/>
          <a:chOff x="0" y="0"/>
          <a:chExt cx="0" cy="0"/>
        </a:xfrm>
      </p:grpSpPr>
      <p:sp>
        <p:nvSpPr>
          <p:cNvPr id="434" name="Google Shape;434;p17"/>
          <p:cNvSpPr txBox="1">
            <a:spLocks noGrp="1"/>
          </p:cNvSpPr>
          <p:nvPr>
            <p:ph type="subTitle" idx="1"/>
          </p:nvPr>
        </p:nvSpPr>
        <p:spPr>
          <a:xfrm>
            <a:off x="1012500" y="2318963"/>
            <a:ext cx="2885400" cy="4575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0F6890"/>
              </a:buClr>
              <a:buSzPts val="1600"/>
              <a:buFont typeface="Lato"/>
              <a:buNone/>
              <a:defRPr sz="1600" b="1">
                <a:solidFill>
                  <a:srgbClr val="0F6890"/>
                </a:solidFill>
                <a:latin typeface="Lato"/>
                <a:ea typeface="Lato"/>
                <a:cs typeface="Lato"/>
                <a:sym typeface="Lato"/>
              </a:defRPr>
            </a:lvl1pPr>
            <a:lvl2pPr lvl="1"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2pPr>
            <a:lvl3pPr lvl="2"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3pPr>
            <a:lvl4pPr lvl="3"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4pPr>
            <a:lvl5pPr lvl="4"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5pPr>
            <a:lvl6pPr lvl="5"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6pPr>
            <a:lvl7pPr lvl="6"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7pPr>
            <a:lvl8pPr lvl="7"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8pPr>
            <a:lvl9pPr lvl="8" algn="ctr" rtl="0">
              <a:spcBef>
                <a:spcPts val="1600"/>
              </a:spcBef>
              <a:spcAft>
                <a:spcPts val="1600"/>
              </a:spcAft>
              <a:buClr>
                <a:srgbClr val="0F6890"/>
              </a:buClr>
              <a:buSzPts val="1600"/>
              <a:buFont typeface="Lato"/>
              <a:buNone/>
              <a:defRPr sz="1600" b="1">
                <a:solidFill>
                  <a:srgbClr val="0F6890"/>
                </a:solidFill>
                <a:latin typeface="Lato"/>
                <a:ea typeface="Lato"/>
                <a:cs typeface="Lato"/>
                <a:sym typeface="Lato"/>
              </a:defRPr>
            </a:lvl9pPr>
          </a:lstStyle>
          <a:p>
            <a:endParaRPr/>
          </a:p>
        </p:txBody>
      </p:sp>
      <p:sp>
        <p:nvSpPr>
          <p:cNvPr id="435" name="Google Shape;435;p17"/>
          <p:cNvSpPr txBox="1">
            <a:spLocks noGrp="1"/>
          </p:cNvSpPr>
          <p:nvPr>
            <p:ph type="subTitle" idx="2"/>
          </p:nvPr>
        </p:nvSpPr>
        <p:spPr>
          <a:xfrm>
            <a:off x="5207800" y="2318963"/>
            <a:ext cx="2885400" cy="4575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0F6890"/>
              </a:buClr>
              <a:buSzPts val="1600"/>
              <a:buFont typeface="Lato"/>
              <a:buNone/>
              <a:defRPr sz="1600" b="1">
                <a:solidFill>
                  <a:srgbClr val="0F6890"/>
                </a:solidFill>
                <a:latin typeface="Lato"/>
                <a:ea typeface="Lato"/>
                <a:cs typeface="Lato"/>
                <a:sym typeface="Lato"/>
              </a:defRPr>
            </a:lvl1pPr>
            <a:lvl2pPr lvl="1"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2pPr>
            <a:lvl3pPr lvl="2"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3pPr>
            <a:lvl4pPr lvl="3"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4pPr>
            <a:lvl5pPr lvl="4"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5pPr>
            <a:lvl6pPr lvl="5"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6pPr>
            <a:lvl7pPr lvl="6"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7pPr>
            <a:lvl8pPr lvl="7"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8pPr>
            <a:lvl9pPr lvl="8" algn="ctr" rtl="0">
              <a:spcBef>
                <a:spcPts val="1600"/>
              </a:spcBef>
              <a:spcAft>
                <a:spcPts val="1600"/>
              </a:spcAft>
              <a:buClr>
                <a:srgbClr val="0F6890"/>
              </a:buClr>
              <a:buSzPts val="1600"/>
              <a:buFont typeface="Lato"/>
              <a:buNone/>
              <a:defRPr sz="1600" b="1">
                <a:solidFill>
                  <a:srgbClr val="0F6890"/>
                </a:solidFill>
                <a:latin typeface="Lato"/>
                <a:ea typeface="Lato"/>
                <a:cs typeface="Lato"/>
                <a:sym typeface="Lato"/>
              </a:defRPr>
            </a:lvl9pPr>
          </a:lstStyle>
          <a:p>
            <a:endParaRPr/>
          </a:p>
        </p:txBody>
      </p:sp>
      <p:sp>
        <p:nvSpPr>
          <p:cNvPr id="436" name="Google Shape;436;p17"/>
          <p:cNvSpPr txBox="1">
            <a:spLocks noGrp="1"/>
          </p:cNvSpPr>
          <p:nvPr>
            <p:ph type="subTitle" idx="3"/>
          </p:nvPr>
        </p:nvSpPr>
        <p:spPr>
          <a:xfrm>
            <a:off x="1012500" y="2576988"/>
            <a:ext cx="2885400" cy="4575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0F6890"/>
              </a:buClr>
              <a:buSzPts val="1400"/>
              <a:buFont typeface="Lato"/>
              <a:buNone/>
              <a:defRPr sz="1400">
                <a:solidFill>
                  <a:srgbClr val="0F6890"/>
                </a:solidFill>
                <a:latin typeface="Lato"/>
                <a:ea typeface="Lato"/>
                <a:cs typeface="Lato"/>
                <a:sym typeface="Lato"/>
              </a:defRPr>
            </a:lvl1pPr>
            <a:lvl2pPr lvl="1"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2pPr>
            <a:lvl3pPr lvl="2"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3pPr>
            <a:lvl4pPr lvl="3"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4pPr>
            <a:lvl5pPr lvl="4"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5pPr>
            <a:lvl6pPr lvl="5"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6pPr>
            <a:lvl7pPr lvl="6"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7pPr>
            <a:lvl8pPr lvl="7"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8pPr>
            <a:lvl9pPr lvl="8" algn="ctr" rtl="0">
              <a:spcBef>
                <a:spcPts val="1600"/>
              </a:spcBef>
              <a:spcAft>
                <a:spcPts val="1600"/>
              </a:spcAft>
              <a:buClr>
                <a:srgbClr val="0F6890"/>
              </a:buClr>
              <a:buSzPts val="1400"/>
              <a:buFont typeface="Lato"/>
              <a:buNone/>
              <a:defRPr>
                <a:solidFill>
                  <a:srgbClr val="0F6890"/>
                </a:solidFill>
                <a:latin typeface="Lato"/>
                <a:ea typeface="Lato"/>
                <a:cs typeface="Lato"/>
                <a:sym typeface="Lato"/>
              </a:defRPr>
            </a:lvl9pPr>
          </a:lstStyle>
          <a:p>
            <a:endParaRPr/>
          </a:p>
        </p:txBody>
      </p:sp>
      <p:sp>
        <p:nvSpPr>
          <p:cNvPr id="437" name="Google Shape;437;p17"/>
          <p:cNvSpPr txBox="1">
            <a:spLocks noGrp="1"/>
          </p:cNvSpPr>
          <p:nvPr>
            <p:ph type="subTitle" idx="4"/>
          </p:nvPr>
        </p:nvSpPr>
        <p:spPr>
          <a:xfrm>
            <a:off x="5207800" y="2576988"/>
            <a:ext cx="2885400" cy="4575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0F6890"/>
              </a:buClr>
              <a:buSzPts val="1400"/>
              <a:buFont typeface="Lato"/>
              <a:buNone/>
              <a:defRPr sz="1400">
                <a:solidFill>
                  <a:srgbClr val="0F6890"/>
                </a:solidFill>
                <a:latin typeface="Lato"/>
                <a:ea typeface="Lato"/>
                <a:cs typeface="Lato"/>
                <a:sym typeface="Lato"/>
              </a:defRPr>
            </a:lvl1pPr>
            <a:lvl2pPr lvl="1"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2pPr>
            <a:lvl3pPr lvl="2"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3pPr>
            <a:lvl4pPr lvl="3"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4pPr>
            <a:lvl5pPr lvl="4"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5pPr>
            <a:lvl6pPr lvl="5"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6pPr>
            <a:lvl7pPr lvl="6"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7pPr>
            <a:lvl8pPr lvl="7"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8pPr>
            <a:lvl9pPr lvl="8" algn="ctr" rtl="0">
              <a:spcBef>
                <a:spcPts val="1600"/>
              </a:spcBef>
              <a:spcAft>
                <a:spcPts val="1600"/>
              </a:spcAft>
              <a:buClr>
                <a:srgbClr val="0F6890"/>
              </a:buClr>
              <a:buSzPts val="1400"/>
              <a:buFont typeface="Lato"/>
              <a:buNone/>
              <a:defRPr>
                <a:solidFill>
                  <a:srgbClr val="0F6890"/>
                </a:solidFill>
                <a:latin typeface="Lato"/>
                <a:ea typeface="Lato"/>
                <a:cs typeface="Lato"/>
                <a:sym typeface="Lato"/>
              </a:defRPr>
            </a:lvl9pPr>
          </a:lstStyle>
          <a:p>
            <a:endParaRPr/>
          </a:p>
        </p:txBody>
      </p:sp>
      <p:sp>
        <p:nvSpPr>
          <p:cNvPr id="438" name="Google Shape;438;p17"/>
          <p:cNvSpPr txBox="1">
            <a:spLocks noGrp="1"/>
          </p:cNvSpPr>
          <p:nvPr>
            <p:ph type="subTitle" idx="5"/>
          </p:nvPr>
        </p:nvSpPr>
        <p:spPr>
          <a:xfrm>
            <a:off x="1012500" y="3787200"/>
            <a:ext cx="2885400" cy="4575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0F6890"/>
              </a:buClr>
              <a:buSzPts val="1600"/>
              <a:buFont typeface="Lato"/>
              <a:buNone/>
              <a:defRPr sz="1600" b="1">
                <a:solidFill>
                  <a:srgbClr val="0F6890"/>
                </a:solidFill>
                <a:latin typeface="Lato"/>
                <a:ea typeface="Lato"/>
                <a:cs typeface="Lato"/>
                <a:sym typeface="Lato"/>
              </a:defRPr>
            </a:lvl1pPr>
            <a:lvl2pPr lvl="1"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2pPr>
            <a:lvl3pPr lvl="2"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3pPr>
            <a:lvl4pPr lvl="3"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4pPr>
            <a:lvl5pPr lvl="4"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5pPr>
            <a:lvl6pPr lvl="5"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6pPr>
            <a:lvl7pPr lvl="6"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7pPr>
            <a:lvl8pPr lvl="7"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8pPr>
            <a:lvl9pPr lvl="8" algn="ctr" rtl="0">
              <a:spcBef>
                <a:spcPts val="1600"/>
              </a:spcBef>
              <a:spcAft>
                <a:spcPts val="1600"/>
              </a:spcAft>
              <a:buClr>
                <a:srgbClr val="0F6890"/>
              </a:buClr>
              <a:buSzPts val="1600"/>
              <a:buFont typeface="Lato"/>
              <a:buNone/>
              <a:defRPr sz="1600" b="1">
                <a:solidFill>
                  <a:srgbClr val="0F6890"/>
                </a:solidFill>
                <a:latin typeface="Lato"/>
                <a:ea typeface="Lato"/>
                <a:cs typeface="Lato"/>
                <a:sym typeface="Lato"/>
              </a:defRPr>
            </a:lvl9pPr>
          </a:lstStyle>
          <a:p>
            <a:endParaRPr/>
          </a:p>
        </p:txBody>
      </p:sp>
      <p:sp>
        <p:nvSpPr>
          <p:cNvPr id="439" name="Google Shape;439;p17"/>
          <p:cNvSpPr txBox="1">
            <a:spLocks noGrp="1"/>
          </p:cNvSpPr>
          <p:nvPr>
            <p:ph type="subTitle" idx="6"/>
          </p:nvPr>
        </p:nvSpPr>
        <p:spPr>
          <a:xfrm>
            <a:off x="5207800" y="3787200"/>
            <a:ext cx="2885400" cy="4575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0F6890"/>
              </a:buClr>
              <a:buSzPts val="1600"/>
              <a:buFont typeface="Lato"/>
              <a:buNone/>
              <a:defRPr sz="1600" b="1">
                <a:solidFill>
                  <a:srgbClr val="0F6890"/>
                </a:solidFill>
                <a:latin typeface="Lato"/>
                <a:ea typeface="Lato"/>
                <a:cs typeface="Lato"/>
                <a:sym typeface="Lato"/>
              </a:defRPr>
            </a:lvl1pPr>
            <a:lvl2pPr lvl="1"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2pPr>
            <a:lvl3pPr lvl="2"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3pPr>
            <a:lvl4pPr lvl="3"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4pPr>
            <a:lvl5pPr lvl="4"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5pPr>
            <a:lvl6pPr lvl="5"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6pPr>
            <a:lvl7pPr lvl="6"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7pPr>
            <a:lvl8pPr lvl="7" algn="ctr" rtl="0">
              <a:spcBef>
                <a:spcPts val="1600"/>
              </a:spcBef>
              <a:spcAft>
                <a:spcPts val="0"/>
              </a:spcAft>
              <a:buClr>
                <a:srgbClr val="0F6890"/>
              </a:buClr>
              <a:buSzPts val="1600"/>
              <a:buFont typeface="Lato"/>
              <a:buNone/>
              <a:defRPr sz="1600" b="1">
                <a:solidFill>
                  <a:srgbClr val="0F6890"/>
                </a:solidFill>
                <a:latin typeface="Lato"/>
                <a:ea typeface="Lato"/>
                <a:cs typeface="Lato"/>
                <a:sym typeface="Lato"/>
              </a:defRPr>
            </a:lvl8pPr>
            <a:lvl9pPr lvl="8" algn="ctr" rtl="0">
              <a:spcBef>
                <a:spcPts val="1600"/>
              </a:spcBef>
              <a:spcAft>
                <a:spcPts val="1600"/>
              </a:spcAft>
              <a:buClr>
                <a:srgbClr val="0F6890"/>
              </a:buClr>
              <a:buSzPts val="1600"/>
              <a:buFont typeface="Lato"/>
              <a:buNone/>
              <a:defRPr sz="1600" b="1">
                <a:solidFill>
                  <a:srgbClr val="0F6890"/>
                </a:solidFill>
                <a:latin typeface="Lato"/>
                <a:ea typeface="Lato"/>
                <a:cs typeface="Lato"/>
                <a:sym typeface="Lato"/>
              </a:defRPr>
            </a:lvl9pPr>
          </a:lstStyle>
          <a:p>
            <a:endParaRPr/>
          </a:p>
        </p:txBody>
      </p:sp>
      <p:sp>
        <p:nvSpPr>
          <p:cNvPr id="440" name="Google Shape;440;p17"/>
          <p:cNvSpPr txBox="1">
            <a:spLocks noGrp="1"/>
          </p:cNvSpPr>
          <p:nvPr>
            <p:ph type="subTitle" idx="7"/>
          </p:nvPr>
        </p:nvSpPr>
        <p:spPr>
          <a:xfrm>
            <a:off x="1012500" y="4045225"/>
            <a:ext cx="2885400" cy="4575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0F6890"/>
              </a:buClr>
              <a:buSzPts val="1400"/>
              <a:buFont typeface="Lato"/>
              <a:buNone/>
              <a:defRPr sz="1400">
                <a:solidFill>
                  <a:srgbClr val="0F6890"/>
                </a:solidFill>
                <a:latin typeface="Lato"/>
                <a:ea typeface="Lato"/>
                <a:cs typeface="Lato"/>
                <a:sym typeface="Lato"/>
              </a:defRPr>
            </a:lvl1pPr>
            <a:lvl2pPr lvl="1"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2pPr>
            <a:lvl3pPr lvl="2"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3pPr>
            <a:lvl4pPr lvl="3"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4pPr>
            <a:lvl5pPr lvl="4"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5pPr>
            <a:lvl6pPr lvl="5"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6pPr>
            <a:lvl7pPr lvl="6"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7pPr>
            <a:lvl8pPr lvl="7"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8pPr>
            <a:lvl9pPr lvl="8" algn="ctr" rtl="0">
              <a:spcBef>
                <a:spcPts val="1600"/>
              </a:spcBef>
              <a:spcAft>
                <a:spcPts val="1600"/>
              </a:spcAft>
              <a:buClr>
                <a:srgbClr val="0F6890"/>
              </a:buClr>
              <a:buSzPts val="1400"/>
              <a:buFont typeface="Lato"/>
              <a:buNone/>
              <a:defRPr>
                <a:solidFill>
                  <a:srgbClr val="0F6890"/>
                </a:solidFill>
                <a:latin typeface="Lato"/>
                <a:ea typeface="Lato"/>
                <a:cs typeface="Lato"/>
                <a:sym typeface="Lato"/>
              </a:defRPr>
            </a:lvl9pPr>
          </a:lstStyle>
          <a:p>
            <a:endParaRPr/>
          </a:p>
        </p:txBody>
      </p:sp>
      <p:sp>
        <p:nvSpPr>
          <p:cNvPr id="441" name="Google Shape;441;p17"/>
          <p:cNvSpPr txBox="1">
            <a:spLocks noGrp="1"/>
          </p:cNvSpPr>
          <p:nvPr>
            <p:ph type="subTitle" idx="8"/>
          </p:nvPr>
        </p:nvSpPr>
        <p:spPr>
          <a:xfrm>
            <a:off x="5207800" y="4045225"/>
            <a:ext cx="2885400" cy="4575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0F6890"/>
              </a:buClr>
              <a:buSzPts val="1400"/>
              <a:buFont typeface="Lato"/>
              <a:buNone/>
              <a:defRPr sz="1400">
                <a:solidFill>
                  <a:srgbClr val="0F6890"/>
                </a:solidFill>
                <a:latin typeface="Lato"/>
                <a:ea typeface="Lato"/>
                <a:cs typeface="Lato"/>
                <a:sym typeface="Lato"/>
              </a:defRPr>
            </a:lvl1pPr>
            <a:lvl2pPr lvl="1"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2pPr>
            <a:lvl3pPr lvl="2"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3pPr>
            <a:lvl4pPr lvl="3"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4pPr>
            <a:lvl5pPr lvl="4"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5pPr>
            <a:lvl6pPr lvl="5"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6pPr>
            <a:lvl7pPr lvl="6"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7pPr>
            <a:lvl8pPr lvl="7" algn="ctr" rtl="0">
              <a:spcBef>
                <a:spcPts val="1600"/>
              </a:spcBef>
              <a:spcAft>
                <a:spcPts val="0"/>
              </a:spcAft>
              <a:buClr>
                <a:srgbClr val="0F6890"/>
              </a:buClr>
              <a:buSzPts val="1400"/>
              <a:buFont typeface="Lato"/>
              <a:buNone/>
              <a:defRPr>
                <a:solidFill>
                  <a:srgbClr val="0F6890"/>
                </a:solidFill>
                <a:latin typeface="Lato"/>
                <a:ea typeface="Lato"/>
                <a:cs typeface="Lato"/>
                <a:sym typeface="Lato"/>
              </a:defRPr>
            </a:lvl8pPr>
            <a:lvl9pPr lvl="8" algn="ctr" rtl="0">
              <a:spcBef>
                <a:spcPts val="1600"/>
              </a:spcBef>
              <a:spcAft>
                <a:spcPts val="1600"/>
              </a:spcAft>
              <a:buClr>
                <a:srgbClr val="0F6890"/>
              </a:buClr>
              <a:buSzPts val="1400"/>
              <a:buFont typeface="Lato"/>
              <a:buNone/>
              <a:defRPr>
                <a:solidFill>
                  <a:srgbClr val="0F6890"/>
                </a:solidFill>
                <a:latin typeface="Lato"/>
                <a:ea typeface="Lato"/>
                <a:cs typeface="Lato"/>
                <a:sym typeface="Lato"/>
              </a:defRPr>
            </a:lvl9pPr>
          </a:lstStyle>
          <a:p>
            <a:endParaRPr/>
          </a:p>
        </p:txBody>
      </p:sp>
      <p:sp>
        <p:nvSpPr>
          <p:cNvPr id="442" name="Google Shape;442;p17"/>
          <p:cNvSpPr txBox="1">
            <a:spLocks noGrp="1"/>
          </p:cNvSpPr>
          <p:nvPr>
            <p:ph type="ctrTitle"/>
          </p:nvPr>
        </p:nvSpPr>
        <p:spPr>
          <a:xfrm>
            <a:off x="988725" y="705809"/>
            <a:ext cx="7166700" cy="457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Clr>
                <a:srgbClr val="0F6890"/>
              </a:buClr>
              <a:buSzPts val="2500"/>
              <a:buFont typeface="Lato"/>
              <a:buNone/>
              <a:defRPr sz="2500" b="1" i="0">
                <a:solidFill>
                  <a:srgbClr val="0F6890"/>
                </a:solidFill>
                <a:latin typeface="Lato"/>
                <a:ea typeface="Lato"/>
                <a:cs typeface="Lato"/>
                <a:sym typeface="Lato"/>
              </a:defRPr>
            </a:lvl1pPr>
            <a:lvl2pPr lvl="1"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2pPr>
            <a:lvl3pPr lvl="2"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3pPr>
            <a:lvl4pPr lvl="3"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4pPr>
            <a:lvl5pPr lvl="4"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5pPr>
            <a:lvl6pPr lvl="5"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6pPr>
            <a:lvl7pPr lvl="6"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7pPr>
            <a:lvl8pPr lvl="7"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8pPr>
            <a:lvl9pPr lvl="8" algn="ctr" rtl="0">
              <a:spcBef>
                <a:spcPts val="0"/>
              </a:spcBef>
              <a:spcAft>
                <a:spcPts val="0"/>
              </a:spcAft>
              <a:buClr>
                <a:srgbClr val="0F6890"/>
              </a:buClr>
              <a:buSzPts val="2100"/>
              <a:buFont typeface="Lato"/>
              <a:buNone/>
              <a:defRPr sz="2100" b="1">
                <a:solidFill>
                  <a:srgbClr val="0F6890"/>
                </a:solidFill>
                <a:latin typeface="Lato"/>
                <a:ea typeface="Lato"/>
                <a:cs typeface="Lato"/>
                <a:sym typeface="Lato"/>
              </a:defRPr>
            </a:lvl9pPr>
          </a:lstStyle>
          <a:p>
            <a:endParaRPr/>
          </a:p>
        </p:txBody>
      </p:sp>
      <p:sp>
        <p:nvSpPr>
          <p:cNvPr id="443" name="Google Shape;443;p17"/>
          <p:cNvSpPr/>
          <p:nvPr/>
        </p:nvSpPr>
        <p:spPr>
          <a:xfrm>
            <a:off x="3877222"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1808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44" name="Google Shape;444;p17"/>
          <p:cNvSpPr txBox="1"/>
          <p:nvPr/>
        </p:nvSpPr>
        <p:spPr>
          <a:xfrm>
            <a:off x="4311780"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s" sz="900">
                <a:solidFill>
                  <a:srgbClr val="FFFFFF"/>
                </a:solidFill>
                <a:latin typeface="Lato"/>
                <a:ea typeface="Lato"/>
                <a:cs typeface="Lato"/>
                <a:sym typeface="Lato"/>
              </a:rPr>
              <a:t>CO₂ EMISSIONS</a:t>
            </a:r>
            <a:endParaRPr sz="900">
              <a:latin typeface="Lato"/>
              <a:ea typeface="Lato"/>
              <a:cs typeface="Lato"/>
              <a:sym typeface="Lato"/>
            </a:endParaRPr>
          </a:p>
        </p:txBody>
      </p:sp>
      <p:grpSp>
        <p:nvGrpSpPr>
          <p:cNvPr id="445" name="Google Shape;445;p17"/>
          <p:cNvGrpSpPr/>
          <p:nvPr/>
        </p:nvGrpSpPr>
        <p:grpSpPr>
          <a:xfrm>
            <a:off x="3996736" y="105461"/>
            <a:ext cx="274235" cy="171101"/>
            <a:chOff x="11481550" y="2611546"/>
            <a:chExt cx="798588" cy="518331"/>
          </a:xfrm>
        </p:grpSpPr>
        <p:sp>
          <p:nvSpPr>
            <p:cNvPr id="446" name="Google Shape;446;p17"/>
            <p:cNvSpPr/>
            <p:nvPr/>
          </p:nvSpPr>
          <p:spPr>
            <a:xfrm>
              <a:off x="11481550" y="2611546"/>
              <a:ext cx="798588" cy="518331"/>
            </a:xfrm>
            <a:custGeom>
              <a:avLst/>
              <a:gdLst/>
              <a:ahLst/>
              <a:cxnLst/>
              <a:rect l="l" t="t" r="r" b="b"/>
              <a:pathLst>
                <a:path w="877569" h="569595" extrusionOk="0">
                  <a:moveTo>
                    <a:pt x="709130" y="565616"/>
                  </a:moveTo>
                  <a:lnTo>
                    <a:pt x="207176" y="569165"/>
                  </a:lnTo>
                  <a:lnTo>
                    <a:pt x="160027" y="564058"/>
                  </a:lnTo>
                  <a:lnTo>
                    <a:pt x="116641" y="548868"/>
                  </a:lnTo>
                  <a:lnTo>
                    <a:pt x="78270" y="524831"/>
                  </a:lnTo>
                  <a:lnTo>
                    <a:pt x="46168" y="493181"/>
                  </a:lnTo>
                  <a:lnTo>
                    <a:pt x="21587" y="455155"/>
                  </a:lnTo>
                  <a:lnTo>
                    <a:pt x="5780" y="411986"/>
                  </a:lnTo>
                  <a:lnTo>
                    <a:pt x="0" y="364910"/>
                  </a:lnTo>
                  <a:lnTo>
                    <a:pt x="5223" y="317280"/>
                  </a:lnTo>
                  <a:lnTo>
                    <a:pt x="20733" y="273503"/>
                  </a:lnTo>
                  <a:lnTo>
                    <a:pt x="45252" y="234875"/>
                  </a:lnTo>
                  <a:lnTo>
                    <a:pt x="77503" y="202692"/>
                  </a:lnTo>
                  <a:lnTo>
                    <a:pt x="116210" y="178249"/>
                  </a:lnTo>
                  <a:lnTo>
                    <a:pt x="160094" y="162841"/>
                  </a:lnTo>
                  <a:lnTo>
                    <a:pt x="207878" y="157764"/>
                  </a:lnTo>
                  <a:lnTo>
                    <a:pt x="235514" y="112904"/>
                  </a:lnTo>
                  <a:lnTo>
                    <a:pt x="270353" y="74502"/>
                  </a:lnTo>
                  <a:lnTo>
                    <a:pt x="311317" y="43284"/>
                  </a:lnTo>
                  <a:lnTo>
                    <a:pt x="357326" y="19976"/>
                  </a:lnTo>
                  <a:lnTo>
                    <a:pt x="407301" y="5306"/>
                  </a:lnTo>
                  <a:lnTo>
                    <a:pt x="460163" y="0"/>
                  </a:lnTo>
                  <a:lnTo>
                    <a:pt x="508290" y="3790"/>
                  </a:lnTo>
                  <a:lnTo>
                    <a:pt x="554856" y="15601"/>
                  </a:lnTo>
                  <a:lnTo>
                    <a:pt x="598757" y="35053"/>
                  </a:lnTo>
                  <a:lnTo>
                    <a:pt x="638891" y="61767"/>
                  </a:lnTo>
                  <a:lnTo>
                    <a:pt x="670415" y="91091"/>
                  </a:lnTo>
                  <a:lnTo>
                    <a:pt x="697040" y="124666"/>
                  </a:lnTo>
                  <a:lnTo>
                    <a:pt x="718315" y="161774"/>
                  </a:lnTo>
                  <a:lnTo>
                    <a:pt x="733789" y="201700"/>
                  </a:lnTo>
                  <a:lnTo>
                    <a:pt x="780217" y="219199"/>
                  </a:lnTo>
                  <a:lnTo>
                    <a:pt x="819579" y="247838"/>
                  </a:lnTo>
                  <a:lnTo>
                    <a:pt x="850053" y="285566"/>
                  </a:lnTo>
                  <a:lnTo>
                    <a:pt x="869821" y="330331"/>
                  </a:lnTo>
                  <a:lnTo>
                    <a:pt x="877062" y="380082"/>
                  </a:lnTo>
                  <a:lnTo>
                    <a:pt x="874136" y="414222"/>
                  </a:lnTo>
                  <a:lnTo>
                    <a:pt x="850148" y="477337"/>
                  </a:lnTo>
                  <a:lnTo>
                    <a:pt x="805969" y="526842"/>
                  </a:lnTo>
                  <a:lnTo>
                    <a:pt x="749633" y="556739"/>
                  </a:lnTo>
                  <a:lnTo>
                    <a:pt x="718239" y="563940"/>
                  </a:lnTo>
                  <a:lnTo>
                    <a:pt x="715402" y="564998"/>
                  </a:lnTo>
                  <a:lnTo>
                    <a:pt x="712334" y="565595"/>
                  </a:lnTo>
                  <a:lnTo>
                    <a:pt x="709130" y="565616"/>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7" name="Google Shape;447;p17"/>
            <p:cNvSpPr/>
            <p:nvPr/>
          </p:nvSpPr>
          <p:spPr>
            <a:xfrm>
              <a:off x="11784358" y="2756293"/>
              <a:ext cx="231140" cy="271590"/>
            </a:xfrm>
            <a:custGeom>
              <a:avLst/>
              <a:gdLst/>
              <a:ahLst/>
              <a:cxnLst/>
              <a:rect l="l" t="t" r="r" b="b"/>
              <a:pathLst>
                <a:path w="254000" h="298450" extrusionOk="0">
                  <a:moveTo>
                    <a:pt x="151872" y="148602"/>
                  </a:moveTo>
                  <a:lnTo>
                    <a:pt x="150993" y="25067"/>
                  </a:lnTo>
                  <a:lnTo>
                    <a:pt x="125559" y="0"/>
                  </a:lnTo>
                  <a:lnTo>
                    <a:pt x="115749" y="2052"/>
                  </a:lnTo>
                  <a:lnTo>
                    <a:pt x="107765" y="7520"/>
                  </a:lnTo>
                  <a:lnTo>
                    <a:pt x="102413" y="15584"/>
                  </a:lnTo>
                  <a:lnTo>
                    <a:pt x="100502" y="25423"/>
                  </a:lnTo>
                  <a:lnTo>
                    <a:pt x="101371" y="148833"/>
                  </a:lnTo>
                  <a:lnTo>
                    <a:pt x="101402" y="153754"/>
                  </a:lnTo>
                  <a:lnTo>
                    <a:pt x="97465" y="157775"/>
                  </a:lnTo>
                  <a:lnTo>
                    <a:pt x="92544" y="157848"/>
                  </a:lnTo>
                  <a:lnTo>
                    <a:pt x="10557" y="158989"/>
                  </a:lnTo>
                  <a:lnTo>
                    <a:pt x="4435" y="160958"/>
                  </a:lnTo>
                  <a:lnTo>
                    <a:pt x="709" y="165667"/>
                  </a:lnTo>
                  <a:lnTo>
                    <a:pt x="0" y="171629"/>
                  </a:lnTo>
                  <a:lnTo>
                    <a:pt x="2924" y="177355"/>
                  </a:lnTo>
                  <a:lnTo>
                    <a:pt x="121287" y="294964"/>
                  </a:lnTo>
                  <a:lnTo>
                    <a:pt x="124826" y="298451"/>
                  </a:lnTo>
                  <a:lnTo>
                    <a:pt x="130522" y="298409"/>
                  </a:lnTo>
                  <a:lnTo>
                    <a:pt x="134009" y="294870"/>
                  </a:lnTo>
                  <a:lnTo>
                    <a:pt x="226938" y="200622"/>
                  </a:lnTo>
                  <a:lnTo>
                    <a:pt x="230556" y="197022"/>
                  </a:lnTo>
                  <a:lnTo>
                    <a:pt x="236261" y="191431"/>
                  </a:lnTo>
                  <a:lnTo>
                    <a:pt x="243251" y="184619"/>
                  </a:lnTo>
                  <a:lnTo>
                    <a:pt x="250728" y="177355"/>
                  </a:lnTo>
                  <a:lnTo>
                    <a:pt x="253856" y="171634"/>
                  </a:lnTo>
                  <a:lnTo>
                    <a:pt x="160678" y="157482"/>
                  </a:lnTo>
                  <a:lnTo>
                    <a:pt x="155820" y="157408"/>
                  </a:lnTo>
                  <a:lnTo>
                    <a:pt x="151904" y="153461"/>
                  </a:lnTo>
                  <a:lnTo>
                    <a:pt x="151872" y="148602"/>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sp>
        <p:nvSpPr>
          <p:cNvPr id="448" name="Google Shape;448;p17"/>
          <p:cNvSpPr/>
          <p:nvPr/>
        </p:nvSpPr>
        <p:spPr>
          <a:xfrm>
            <a:off x="2296809"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A6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49" name="Google Shape;449;p17"/>
          <p:cNvSpPr txBox="1"/>
          <p:nvPr/>
        </p:nvSpPr>
        <p:spPr>
          <a:xfrm>
            <a:off x="2695149"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s" sz="900">
                <a:solidFill>
                  <a:srgbClr val="FFFFFF"/>
                </a:solidFill>
                <a:latin typeface="Lato"/>
                <a:ea typeface="Lato"/>
                <a:cs typeface="Lato"/>
                <a:sym typeface="Lato"/>
              </a:rPr>
              <a:t>WASTE MANAGEMENT</a:t>
            </a:r>
            <a:endParaRPr sz="900">
              <a:latin typeface="Lato"/>
              <a:ea typeface="Lato"/>
              <a:cs typeface="Lato"/>
              <a:sym typeface="Lato"/>
            </a:endParaRPr>
          </a:p>
        </p:txBody>
      </p:sp>
      <p:sp>
        <p:nvSpPr>
          <p:cNvPr id="450" name="Google Shape;450;p17"/>
          <p:cNvSpPr/>
          <p:nvPr/>
        </p:nvSpPr>
        <p:spPr>
          <a:xfrm>
            <a:off x="2436853" y="79049"/>
            <a:ext cx="182165" cy="78296"/>
          </a:xfrm>
          <a:custGeom>
            <a:avLst/>
            <a:gdLst/>
            <a:ahLst/>
            <a:cxnLst/>
            <a:rect l="l" t="t" r="r" b="b"/>
            <a:pathLst>
              <a:path w="582929" h="260985" extrusionOk="0">
                <a:moveTo>
                  <a:pt x="365716" y="229198"/>
                </a:moveTo>
                <a:lnTo>
                  <a:pt x="355434" y="234817"/>
                </a:lnTo>
                <a:lnTo>
                  <a:pt x="336624" y="243687"/>
                </a:lnTo>
                <a:lnTo>
                  <a:pt x="322489" y="253205"/>
                </a:lnTo>
                <a:lnTo>
                  <a:pt x="326230" y="260768"/>
                </a:lnTo>
                <a:lnTo>
                  <a:pt x="352928" y="260768"/>
                </a:lnTo>
                <a:lnTo>
                  <a:pt x="411662" y="260768"/>
                </a:lnTo>
                <a:lnTo>
                  <a:pt x="470397" y="260768"/>
                </a:lnTo>
                <a:lnTo>
                  <a:pt x="497094" y="260768"/>
                </a:lnTo>
                <a:lnTo>
                  <a:pt x="582631" y="126102"/>
                </a:lnTo>
                <a:lnTo>
                  <a:pt x="578310" y="119066"/>
                </a:lnTo>
                <a:lnTo>
                  <a:pt x="561836" y="125544"/>
                </a:lnTo>
                <a:lnTo>
                  <a:pt x="543281" y="136165"/>
                </a:lnTo>
                <a:lnTo>
                  <a:pt x="532716" y="141557"/>
                </a:lnTo>
                <a:lnTo>
                  <a:pt x="513423" y="111550"/>
                </a:lnTo>
                <a:lnTo>
                  <a:pt x="489364" y="71877"/>
                </a:lnTo>
                <a:lnTo>
                  <a:pt x="462789" y="34825"/>
                </a:lnTo>
                <a:lnTo>
                  <a:pt x="435944" y="12681"/>
                </a:lnTo>
                <a:lnTo>
                  <a:pt x="399921" y="3243"/>
                </a:lnTo>
                <a:lnTo>
                  <a:pt x="338358" y="0"/>
                </a:lnTo>
                <a:lnTo>
                  <a:pt x="267717" y="301"/>
                </a:lnTo>
                <a:lnTo>
                  <a:pt x="204458" y="1495"/>
                </a:lnTo>
                <a:lnTo>
                  <a:pt x="165042" y="933"/>
                </a:lnTo>
                <a:lnTo>
                  <a:pt x="95068" y="30842"/>
                </a:lnTo>
                <a:lnTo>
                  <a:pt x="66724" y="65672"/>
                </a:lnTo>
                <a:lnTo>
                  <a:pt x="41890" y="105247"/>
                </a:lnTo>
                <a:lnTo>
                  <a:pt x="19878" y="143188"/>
                </a:lnTo>
                <a:lnTo>
                  <a:pt x="0" y="173116"/>
                </a:lnTo>
                <a:lnTo>
                  <a:pt x="167031" y="260778"/>
                </a:lnTo>
                <a:lnTo>
                  <a:pt x="276399" y="88616"/>
                </a:lnTo>
                <a:lnTo>
                  <a:pt x="365716" y="229198"/>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1" name="Google Shape;451;p17"/>
          <p:cNvSpPr/>
          <p:nvPr/>
        </p:nvSpPr>
        <p:spPr>
          <a:xfrm>
            <a:off x="2523183" y="157338"/>
            <a:ext cx="133350" cy="145161"/>
          </a:xfrm>
          <a:custGeom>
            <a:avLst/>
            <a:gdLst/>
            <a:ahLst/>
            <a:cxnLst/>
            <a:rect l="l" t="t" r="r" b="b"/>
            <a:pathLst>
              <a:path w="426720" h="483870" extrusionOk="0">
                <a:moveTo>
                  <a:pt x="413202" y="216569"/>
                </a:moveTo>
                <a:lnTo>
                  <a:pt x="426236" y="182635"/>
                </a:lnTo>
                <a:lnTo>
                  <a:pt x="419651" y="144340"/>
                </a:lnTo>
                <a:lnTo>
                  <a:pt x="400192" y="104307"/>
                </a:lnTo>
                <a:lnTo>
                  <a:pt x="374603" y="65157"/>
                </a:lnTo>
                <a:lnTo>
                  <a:pt x="349631" y="29513"/>
                </a:lnTo>
                <a:lnTo>
                  <a:pt x="332021" y="0"/>
                </a:lnTo>
                <a:lnTo>
                  <a:pt x="165000" y="87662"/>
                </a:lnTo>
                <a:lnTo>
                  <a:pt x="274316" y="259845"/>
                </a:lnTo>
                <a:lnTo>
                  <a:pt x="95724" y="259855"/>
                </a:lnTo>
                <a:lnTo>
                  <a:pt x="95513" y="248505"/>
                </a:lnTo>
                <a:lnTo>
                  <a:pt x="96411" y="228576"/>
                </a:lnTo>
                <a:lnTo>
                  <a:pt x="94619" y="212209"/>
                </a:lnTo>
                <a:lnTo>
                  <a:pt x="43162" y="279530"/>
                </a:lnTo>
                <a:lnTo>
                  <a:pt x="13487" y="326272"/>
                </a:lnTo>
                <a:lnTo>
                  <a:pt x="0" y="347518"/>
                </a:lnTo>
                <a:lnTo>
                  <a:pt x="86321" y="483514"/>
                </a:lnTo>
                <a:lnTo>
                  <a:pt x="94602" y="482860"/>
                </a:lnTo>
                <a:lnTo>
                  <a:pt x="96418" y="466464"/>
                </a:lnTo>
                <a:lnTo>
                  <a:pt x="95536" y="446508"/>
                </a:lnTo>
                <a:lnTo>
                  <a:pt x="95724" y="435169"/>
                </a:lnTo>
                <a:lnTo>
                  <a:pt x="218684" y="435169"/>
                </a:lnTo>
                <a:lnTo>
                  <a:pt x="254106" y="429494"/>
                </a:lnTo>
                <a:lnTo>
                  <a:pt x="287164" y="405734"/>
                </a:lnTo>
                <a:lnTo>
                  <a:pt x="317749" y="369635"/>
                </a:lnTo>
                <a:lnTo>
                  <a:pt x="345754" y="326933"/>
                </a:lnTo>
                <a:lnTo>
                  <a:pt x="371069" y="283364"/>
                </a:lnTo>
                <a:lnTo>
                  <a:pt x="393588" y="244664"/>
                </a:lnTo>
                <a:lnTo>
                  <a:pt x="413202" y="21656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2" name="Google Shape;452;p17"/>
          <p:cNvSpPr/>
          <p:nvPr/>
        </p:nvSpPr>
        <p:spPr>
          <a:xfrm>
            <a:off x="2389957" y="157327"/>
            <a:ext cx="115888" cy="131254"/>
          </a:xfrm>
          <a:custGeom>
            <a:avLst/>
            <a:gdLst/>
            <a:ahLst/>
            <a:cxnLst/>
            <a:rect l="l" t="t" r="r" b="b"/>
            <a:pathLst>
              <a:path w="370840" h="437514" extrusionOk="0">
                <a:moveTo>
                  <a:pt x="152110" y="259876"/>
                </a:moveTo>
                <a:lnTo>
                  <a:pt x="241406" y="119242"/>
                </a:lnTo>
                <a:lnTo>
                  <a:pt x="284619" y="141932"/>
                </a:lnTo>
                <a:lnTo>
                  <a:pt x="284743" y="124740"/>
                </a:lnTo>
                <a:lnTo>
                  <a:pt x="255136" y="75622"/>
                </a:lnTo>
                <a:lnTo>
                  <a:pt x="220561" y="24181"/>
                </a:lnTo>
                <a:lnTo>
                  <a:pt x="205784" y="20"/>
                </a:lnTo>
                <a:lnTo>
                  <a:pt x="34930" y="0"/>
                </a:lnTo>
                <a:lnTo>
                  <a:pt x="31182" y="7543"/>
                </a:lnTo>
                <a:lnTo>
                  <a:pt x="45312" y="17083"/>
                </a:lnTo>
                <a:lnTo>
                  <a:pt x="64115" y="25971"/>
                </a:lnTo>
                <a:lnTo>
                  <a:pt x="74385" y="31559"/>
                </a:lnTo>
                <a:lnTo>
                  <a:pt x="55949" y="61323"/>
                </a:lnTo>
                <a:lnTo>
                  <a:pt x="30167" y="99782"/>
                </a:lnTo>
                <a:lnTo>
                  <a:pt x="7898" y="139293"/>
                </a:lnTo>
                <a:lnTo>
                  <a:pt x="9000" y="205359"/>
                </a:lnTo>
                <a:lnTo>
                  <a:pt x="36893" y="255742"/>
                </a:lnTo>
                <a:lnTo>
                  <a:pt x="72762" y="311548"/>
                </a:lnTo>
                <a:lnTo>
                  <a:pt x="105693" y="360960"/>
                </a:lnTo>
                <a:lnTo>
                  <a:pt x="124771" y="392166"/>
                </a:lnTo>
                <a:lnTo>
                  <a:pt x="150685" y="419106"/>
                </a:lnTo>
                <a:lnTo>
                  <a:pt x="190526" y="432688"/>
                </a:lnTo>
                <a:lnTo>
                  <a:pt x="238377" y="436999"/>
                </a:lnTo>
                <a:lnTo>
                  <a:pt x="288320" y="436129"/>
                </a:lnTo>
                <a:lnTo>
                  <a:pt x="334439" y="434167"/>
                </a:lnTo>
                <a:lnTo>
                  <a:pt x="370815" y="435201"/>
                </a:lnTo>
                <a:lnTo>
                  <a:pt x="370815" y="259876"/>
                </a:lnTo>
                <a:lnTo>
                  <a:pt x="152110" y="259876"/>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3" name="Google Shape;453;p17"/>
          <p:cNvSpPr/>
          <p:nvPr/>
        </p:nvSpPr>
        <p:spPr>
          <a:xfrm>
            <a:off x="7038038"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5FB89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54" name="Google Shape;454;p17"/>
          <p:cNvSpPr txBox="1"/>
          <p:nvPr/>
        </p:nvSpPr>
        <p:spPr>
          <a:xfrm>
            <a:off x="7411075" y="44225"/>
            <a:ext cx="932400" cy="3186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s" sz="900">
                <a:solidFill>
                  <a:srgbClr val="FFFFFF"/>
                </a:solidFill>
                <a:latin typeface="Lato"/>
                <a:ea typeface="Lato"/>
                <a:cs typeface="Lato"/>
                <a:sym typeface="Lato"/>
              </a:rPr>
              <a:t>SOCIAL ACTION</a:t>
            </a:r>
            <a:endParaRPr sz="900">
              <a:latin typeface="Lato"/>
              <a:ea typeface="Lato"/>
              <a:cs typeface="Lato"/>
              <a:sym typeface="Lato"/>
            </a:endParaRPr>
          </a:p>
        </p:txBody>
      </p:sp>
      <p:sp>
        <p:nvSpPr>
          <p:cNvPr id="455" name="Google Shape;455;p17"/>
          <p:cNvSpPr/>
          <p:nvPr/>
        </p:nvSpPr>
        <p:spPr>
          <a:xfrm>
            <a:off x="7141465" y="89790"/>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6" name="Google Shape;456;p17"/>
          <p:cNvSpPr/>
          <p:nvPr/>
        </p:nvSpPr>
        <p:spPr>
          <a:xfrm>
            <a:off x="5457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9678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57" name="Google Shape;457;p17"/>
          <p:cNvSpPr txBox="1"/>
          <p:nvPr/>
        </p:nvSpPr>
        <p:spPr>
          <a:xfrm>
            <a:off x="5874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s" sz="900">
                <a:solidFill>
                  <a:srgbClr val="FFFFFF"/>
                </a:solidFill>
                <a:latin typeface="Lato"/>
                <a:ea typeface="Lato"/>
                <a:cs typeface="Lato"/>
                <a:sym typeface="Lato"/>
              </a:rPr>
              <a:t>COMMITTED EMPLOYEES</a:t>
            </a:r>
            <a:endParaRPr sz="900">
              <a:latin typeface="Lato"/>
              <a:ea typeface="Lato"/>
              <a:cs typeface="Lato"/>
              <a:sym typeface="Lato"/>
            </a:endParaRPr>
          </a:p>
        </p:txBody>
      </p:sp>
      <p:sp>
        <p:nvSpPr>
          <p:cNvPr id="458" name="Google Shape;458;p17"/>
          <p:cNvSpPr/>
          <p:nvPr/>
        </p:nvSpPr>
        <p:spPr>
          <a:xfrm>
            <a:off x="716400"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88C3B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59" name="Google Shape;459;p17"/>
          <p:cNvSpPr txBox="1"/>
          <p:nvPr/>
        </p:nvSpPr>
        <p:spPr>
          <a:xfrm>
            <a:off x="1119554"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s" sz="900">
                <a:solidFill>
                  <a:srgbClr val="FFFFFF"/>
                </a:solidFill>
                <a:latin typeface="Lato"/>
                <a:ea typeface="Lato"/>
                <a:cs typeface="Lato"/>
                <a:sym typeface="Lato"/>
              </a:rPr>
              <a:t>HOME</a:t>
            </a:r>
            <a:endParaRPr sz="900">
              <a:latin typeface="Lato"/>
              <a:ea typeface="Lato"/>
              <a:cs typeface="Lato"/>
              <a:sym typeface="Lato"/>
            </a:endParaRPr>
          </a:p>
        </p:txBody>
      </p:sp>
      <p:grpSp>
        <p:nvGrpSpPr>
          <p:cNvPr id="460" name="Google Shape;460;p17"/>
          <p:cNvGrpSpPr/>
          <p:nvPr/>
        </p:nvGrpSpPr>
        <p:grpSpPr>
          <a:xfrm>
            <a:off x="875759" y="78041"/>
            <a:ext cx="194959" cy="225752"/>
            <a:chOff x="2042250" y="818150"/>
            <a:chExt cx="3544700" cy="4097125"/>
          </a:xfrm>
        </p:grpSpPr>
        <p:sp>
          <p:nvSpPr>
            <p:cNvPr id="461" name="Google Shape;461;p17"/>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62" name="Google Shape;462;p17"/>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63" name="Google Shape;463;p17"/>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464" name="Google Shape;464;p17"/>
          <p:cNvSpPr/>
          <p:nvPr/>
        </p:nvSpPr>
        <p:spPr>
          <a:xfrm>
            <a:off x="5588997" y="201623"/>
            <a:ext cx="227015" cy="90322"/>
          </a:xfrm>
          <a:custGeom>
            <a:avLst/>
            <a:gdLst/>
            <a:ahLst/>
            <a:cxnLst/>
            <a:rect l="l" t="t" r="r" b="b"/>
            <a:pathLst>
              <a:path w="715009" h="284479" extrusionOk="0">
                <a:moveTo>
                  <a:pt x="626054" y="0"/>
                </a:moveTo>
                <a:lnTo>
                  <a:pt x="88761" y="0"/>
                </a:lnTo>
                <a:lnTo>
                  <a:pt x="54210" y="6974"/>
                </a:lnTo>
                <a:lnTo>
                  <a:pt x="25996" y="25996"/>
                </a:lnTo>
                <a:lnTo>
                  <a:pt x="6974" y="54210"/>
                </a:lnTo>
                <a:lnTo>
                  <a:pt x="0" y="88761"/>
                </a:lnTo>
                <a:lnTo>
                  <a:pt x="0" y="284441"/>
                </a:lnTo>
                <a:lnTo>
                  <a:pt x="714815" y="284441"/>
                </a:lnTo>
                <a:lnTo>
                  <a:pt x="714815" y="88761"/>
                </a:lnTo>
                <a:lnTo>
                  <a:pt x="707841" y="54210"/>
                </a:lnTo>
                <a:lnTo>
                  <a:pt x="688819" y="25996"/>
                </a:lnTo>
                <a:lnTo>
                  <a:pt x="660605" y="6974"/>
                </a:lnTo>
                <a:lnTo>
                  <a:pt x="626054" y="0"/>
                </a:lnTo>
                <a:close/>
              </a:path>
            </a:pathLst>
          </a:custGeom>
          <a:solidFill>
            <a:srgbClr val="126B8F"/>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65" name="Google Shape;465;p17"/>
          <p:cNvSpPr/>
          <p:nvPr/>
        </p:nvSpPr>
        <p:spPr>
          <a:xfrm>
            <a:off x="5669200" y="115619"/>
            <a:ext cx="65927" cy="123588"/>
          </a:xfrm>
          <a:custGeom>
            <a:avLst/>
            <a:gdLst/>
            <a:ahLst/>
            <a:cxnLst/>
            <a:rect l="l" t="t" r="r" b="b"/>
            <a:pathLst>
              <a:path w="207645" h="389254" extrusionOk="0">
                <a:moveTo>
                  <a:pt x="207019" y="0"/>
                </a:moveTo>
                <a:lnTo>
                  <a:pt x="0" y="0"/>
                </a:lnTo>
                <a:lnTo>
                  <a:pt x="0" y="338230"/>
                </a:lnTo>
                <a:lnTo>
                  <a:pt x="3986" y="357978"/>
                </a:lnTo>
                <a:lnTo>
                  <a:pt x="14858" y="374103"/>
                </a:lnTo>
                <a:lnTo>
                  <a:pt x="30983" y="384975"/>
                </a:lnTo>
                <a:lnTo>
                  <a:pt x="50731" y="388961"/>
                </a:lnTo>
                <a:lnTo>
                  <a:pt x="156288" y="388961"/>
                </a:lnTo>
                <a:lnTo>
                  <a:pt x="176036" y="384975"/>
                </a:lnTo>
                <a:lnTo>
                  <a:pt x="192161" y="374103"/>
                </a:lnTo>
                <a:lnTo>
                  <a:pt x="203033" y="357978"/>
                </a:lnTo>
                <a:lnTo>
                  <a:pt x="207019" y="338230"/>
                </a:lnTo>
                <a:lnTo>
                  <a:pt x="207019" y="0"/>
                </a:lnTo>
                <a:close/>
              </a:path>
            </a:pathLst>
          </a:custGeom>
          <a:solidFill>
            <a:srgbClr val="126B8F"/>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66" name="Google Shape;466;p17"/>
          <p:cNvSpPr/>
          <p:nvPr/>
        </p:nvSpPr>
        <p:spPr>
          <a:xfrm>
            <a:off x="5640465" y="64871"/>
            <a:ext cx="123588" cy="123588"/>
          </a:xfrm>
          <a:custGeom>
            <a:avLst/>
            <a:gdLst/>
            <a:ahLst/>
            <a:cxnLst/>
            <a:rect l="l" t="t" r="r" b="b"/>
            <a:pathLst>
              <a:path w="389254" h="389254" extrusionOk="0">
                <a:moveTo>
                  <a:pt x="339612" y="0"/>
                </a:moveTo>
                <a:lnTo>
                  <a:pt x="49338" y="0"/>
                </a:lnTo>
                <a:lnTo>
                  <a:pt x="30135" y="3877"/>
                </a:lnTo>
                <a:lnTo>
                  <a:pt x="14452" y="14453"/>
                </a:lnTo>
                <a:lnTo>
                  <a:pt x="3877" y="30139"/>
                </a:lnTo>
                <a:lnTo>
                  <a:pt x="0" y="49349"/>
                </a:lnTo>
                <a:lnTo>
                  <a:pt x="0" y="339612"/>
                </a:lnTo>
                <a:lnTo>
                  <a:pt x="3877" y="358822"/>
                </a:lnTo>
                <a:lnTo>
                  <a:pt x="14452" y="374508"/>
                </a:lnTo>
                <a:lnTo>
                  <a:pt x="30135" y="385083"/>
                </a:lnTo>
                <a:lnTo>
                  <a:pt x="49338" y="388961"/>
                </a:lnTo>
                <a:lnTo>
                  <a:pt x="339612" y="388961"/>
                </a:lnTo>
                <a:lnTo>
                  <a:pt x="358822" y="385083"/>
                </a:lnTo>
                <a:lnTo>
                  <a:pt x="374508" y="374508"/>
                </a:lnTo>
                <a:lnTo>
                  <a:pt x="385083" y="358822"/>
                </a:lnTo>
                <a:lnTo>
                  <a:pt x="388961" y="339612"/>
                </a:lnTo>
                <a:lnTo>
                  <a:pt x="388961" y="49349"/>
                </a:lnTo>
                <a:lnTo>
                  <a:pt x="385083" y="30139"/>
                </a:lnTo>
                <a:lnTo>
                  <a:pt x="374508" y="14453"/>
                </a:lnTo>
                <a:lnTo>
                  <a:pt x="358822" y="3877"/>
                </a:lnTo>
                <a:lnTo>
                  <a:pt x="339612" y="0"/>
                </a:lnTo>
                <a:close/>
              </a:path>
            </a:pathLst>
          </a:custGeom>
          <a:solidFill>
            <a:srgbClr val="126B8F"/>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67" name="Google Shape;467;p17"/>
          <p:cNvSpPr/>
          <p:nvPr/>
        </p:nvSpPr>
        <p:spPr>
          <a:xfrm>
            <a:off x="5639301" y="54075"/>
            <a:ext cx="135080" cy="48185"/>
          </a:xfrm>
          <a:custGeom>
            <a:avLst/>
            <a:gdLst/>
            <a:ahLst/>
            <a:cxnLst/>
            <a:rect l="l" t="t" r="r" b="b"/>
            <a:pathLst>
              <a:path w="425450" h="151764" extrusionOk="0">
                <a:moveTo>
                  <a:pt x="425170" y="0"/>
                </a:moveTo>
                <a:lnTo>
                  <a:pt x="37035" y="0"/>
                </a:lnTo>
                <a:lnTo>
                  <a:pt x="22621" y="2911"/>
                </a:lnTo>
                <a:lnTo>
                  <a:pt x="10849" y="10850"/>
                </a:lnTo>
                <a:lnTo>
                  <a:pt x="2911" y="22625"/>
                </a:lnTo>
                <a:lnTo>
                  <a:pt x="0" y="37045"/>
                </a:lnTo>
                <a:lnTo>
                  <a:pt x="0" y="114111"/>
                </a:lnTo>
                <a:lnTo>
                  <a:pt x="2911" y="128525"/>
                </a:lnTo>
                <a:lnTo>
                  <a:pt x="10849" y="140298"/>
                </a:lnTo>
                <a:lnTo>
                  <a:pt x="22621" y="148236"/>
                </a:lnTo>
                <a:lnTo>
                  <a:pt x="37035" y="151147"/>
                </a:lnTo>
                <a:lnTo>
                  <a:pt x="351099" y="151147"/>
                </a:lnTo>
                <a:lnTo>
                  <a:pt x="379931" y="145326"/>
                </a:lnTo>
                <a:lnTo>
                  <a:pt x="403475" y="129452"/>
                </a:lnTo>
                <a:lnTo>
                  <a:pt x="419349" y="105908"/>
                </a:lnTo>
                <a:lnTo>
                  <a:pt x="425170" y="77076"/>
                </a:lnTo>
                <a:lnTo>
                  <a:pt x="425170" y="0"/>
                </a:lnTo>
                <a:close/>
              </a:path>
            </a:pathLst>
          </a:custGeom>
          <a:solidFill>
            <a:srgbClr val="126B8F"/>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68" name="Google Shape;468;p17"/>
          <p:cNvSpPr/>
          <p:nvPr/>
        </p:nvSpPr>
        <p:spPr>
          <a:xfrm rot="8532856">
            <a:off x="5687752" y="129611"/>
            <a:ext cx="33784" cy="29285"/>
          </a:xfrm>
          <a:prstGeom prst="arc">
            <a:avLst>
              <a:gd name="adj1" fmla="val 16200000"/>
              <a:gd name="adj2" fmla="val 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a:hlinkClick r:id="rId2" action="ppaction://hlinksldjump"/>
          </p:cNvPr>
          <p:cNvSpPr/>
          <p:nvPr/>
        </p:nvSpPr>
        <p:spPr>
          <a:xfrm>
            <a:off x="711625" y="24124"/>
            <a:ext cx="1404300" cy="3066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70" name="Google Shape;470;p17">
            <a:hlinkClick r:id="rId3" action="ppaction://hlinksldjump"/>
          </p:cNvPr>
          <p:cNvSpPr/>
          <p:nvPr/>
        </p:nvSpPr>
        <p:spPr>
          <a:xfrm>
            <a:off x="3875887" y="24124"/>
            <a:ext cx="1404600" cy="3066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71" name="Google Shape;471;p17">
            <a:hlinkClick r:id="rId4" action="ppaction://hlinksldjump"/>
          </p:cNvPr>
          <p:cNvSpPr/>
          <p:nvPr/>
        </p:nvSpPr>
        <p:spPr>
          <a:xfrm>
            <a:off x="5454000" y="24124"/>
            <a:ext cx="1404300" cy="3066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72" name="Google Shape;472;p17">
            <a:hlinkClick r:id="rId5" action="ppaction://hlinksldjump"/>
          </p:cNvPr>
          <p:cNvSpPr/>
          <p:nvPr/>
        </p:nvSpPr>
        <p:spPr>
          <a:xfrm>
            <a:off x="7035525" y="24124"/>
            <a:ext cx="1404600" cy="3066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73" name="Google Shape;473;p17">
            <a:hlinkClick r:id="rId6" action="ppaction://hlinksldjump"/>
          </p:cNvPr>
          <p:cNvSpPr/>
          <p:nvPr/>
        </p:nvSpPr>
        <p:spPr>
          <a:xfrm>
            <a:off x="2294438" y="24124"/>
            <a:ext cx="1404300" cy="3066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6">
    <p:bg>
      <p:bgPr>
        <a:solidFill>
          <a:srgbClr val="F6F7E3"/>
        </a:solidFill>
        <a:effectLst/>
      </p:bgPr>
    </p:bg>
    <p:spTree>
      <p:nvGrpSpPr>
        <p:cNvPr id="1" name="Shape 613"/>
        <p:cNvGrpSpPr/>
        <p:nvPr/>
      </p:nvGrpSpPr>
      <p:grpSpPr>
        <a:xfrm>
          <a:off x="0" y="0"/>
          <a:ext cx="0" cy="0"/>
          <a:chOff x="0" y="0"/>
          <a:chExt cx="0" cy="0"/>
        </a:xfrm>
      </p:grpSpPr>
      <p:grpSp>
        <p:nvGrpSpPr>
          <p:cNvPr id="614" name="Google Shape;614;p21"/>
          <p:cNvGrpSpPr/>
          <p:nvPr/>
        </p:nvGrpSpPr>
        <p:grpSpPr>
          <a:xfrm flipH="1">
            <a:off x="7365818" y="3639476"/>
            <a:ext cx="1946179" cy="1578923"/>
            <a:chOff x="-280825" y="5406743"/>
            <a:chExt cx="6265868" cy="5083463"/>
          </a:xfrm>
        </p:grpSpPr>
        <p:sp>
          <p:nvSpPr>
            <p:cNvPr id="615" name="Google Shape;615;p21"/>
            <p:cNvSpPr/>
            <p:nvPr/>
          </p:nvSpPr>
          <p:spPr>
            <a:xfrm>
              <a:off x="1261543" y="5406743"/>
              <a:ext cx="2836258" cy="4521409"/>
            </a:xfrm>
            <a:custGeom>
              <a:avLst/>
              <a:gdLst/>
              <a:ahLst/>
              <a:cxnLst/>
              <a:rect l="l" t="t" r="r" b="b"/>
              <a:pathLst>
                <a:path w="44163" h="70405" extrusionOk="0">
                  <a:moveTo>
                    <a:pt x="42626" y="0"/>
                  </a:moveTo>
                  <a:lnTo>
                    <a:pt x="41221" y="417"/>
                  </a:lnTo>
                  <a:lnTo>
                    <a:pt x="38483" y="1381"/>
                  </a:lnTo>
                  <a:lnTo>
                    <a:pt x="35804" y="2453"/>
                  </a:lnTo>
                  <a:lnTo>
                    <a:pt x="33208" y="3656"/>
                  </a:lnTo>
                  <a:lnTo>
                    <a:pt x="30684" y="4977"/>
                  </a:lnTo>
                  <a:lnTo>
                    <a:pt x="28243" y="6406"/>
                  </a:lnTo>
                  <a:lnTo>
                    <a:pt x="25897" y="7930"/>
                  </a:lnTo>
                  <a:lnTo>
                    <a:pt x="23623" y="9573"/>
                  </a:lnTo>
                  <a:lnTo>
                    <a:pt x="21444" y="11312"/>
                  </a:lnTo>
                  <a:lnTo>
                    <a:pt x="19361" y="13133"/>
                  </a:lnTo>
                  <a:lnTo>
                    <a:pt x="17360" y="15062"/>
                  </a:lnTo>
                  <a:lnTo>
                    <a:pt x="15455" y="17075"/>
                  </a:lnTo>
                  <a:lnTo>
                    <a:pt x="13657" y="19158"/>
                  </a:lnTo>
                  <a:lnTo>
                    <a:pt x="11955" y="21325"/>
                  </a:lnTo>
                  <a:lnTo>
                    <a:pt x="10359" y="23576"/>
                  </a:lnTo>
                  <a:lnTo>
                    <a:pt x="8859" y="25886"/>
                  </a:lnTo>
                  <a:lnTo>
                    <a:pt x="7478" y="28255"/>
                  </a:lnTo>
                  <a:lnTo>
                    <a:pt x="6204" y="30696"/>
                  </a:lnTo>
                  <a:lnTo>
                    <a:pt x="5037" y="33196"/>
                  </a:lnTo>
                  <a:lnTo>
                    <a:pt x="3989" y="35744"/>
                  </a:lnTo>
                  <a:lnTo>
                    <a:pt x="3060" y="38340"/>
                  </a:lnTo>
                  <a:lnTo>
                    <a:pt x="2239" y="40983"/>
                  </a:lnTo>
                  <a:lnTo>
                    <a:pt x="1548" y="43674"/>
                  </a:lnTo>
                  <a:lnTo>
                    <a:pt x="989" y="46389"/>
                  </a:lnTo>
                  <a:lnTo>
                    <a:pt x="548" y="49151"/>
                  </a:lnTo>
                  <a:lnTo>
                    <a:pt x="227" y="51926"/>
                  </a:lnTo>
                  <a:lnTo>
                    <a:pt x="48" y="54736"/>
                  </a:lnTo>
                  <a:lnTo>
                    <a:pt x="0" y="57557"/>
                  </a:lnTo>
                  <a:lnTo>
                    <a:pt x="96" y="60403"/>
                  </a:lnTo>
                  <a:lnTo>
                    <a:pt x="322" y="63249"/>
                  </a:lnTo>
                  <a:lnTo>
                    <a:pt x="691" y="66106"/>
                  </a:lnTo>
                  <a:lnTo>
                    <a:pt x="1203" y="68976"/>
                  </a:lnTo>
                  <a:lnTo>
                    <a:pt x="1524" y="70405"/>
                  </a:lnTo>
                  <a:lnTo>
                    <a:pt x="2929" y="69976"/>
                  </a:lnTo>
                  <a:lnTo>
                    <a:pt x="5680" y="69024"/>
                  </a:lnTo>
                  <a:lnTo>
                    <a:pt x="8359" y="67940"/>
                  </a:lnTo>
                  <a:lnTo>
                    <a:pt x="10966" y="66738"/>
                  </a:lnTo>
                  <a:lnTo>
                    <a:pt x="13491" y="65428"/>
                  </a:lnTo>
                  <a:lnTo>
                    <a:pt x="15932" y="63999"/>
                  </a:lnTo>
                  <a:lnTo>
                    <a:pt x="18289" y="62463"/>
                  </a:lnTo>
                  <a:lnTo>
                    <a:pt x="20563" y="60832"/>
                  </a:lnTo>
                  <a:lnTo>
                    <a:pt x="22742" y="59093"/>
                  </a:lnTo>
                  <a:lnTo>
                    <a:pt x="24838" y="57260"/>
                  </a:lnTo>
                  <a:lnTo>
                    <a:pt x="26826" y="55343"/>
                  </a:lnTo>
                  <a:lnTo>
                    <a:pt x="28731" y="53342"/>
                  </a:lnTo>
                  <a:lnTo>
                    <a:pt x="30541" y="51247"/>
                  </a:lnTo>
                  <a:lnTo>
                    <a:pt x="32244" y="49080"/>
                  </a:lnTo>
                  <a:lnTo>
                    <a:pt x="33839" y="46841"/>
                  </a:lnTo>
                  <a:lnTo>
                    <a:pt x="35328" y="44531"/>
                  </a:lnTo>
                  <a:lnTo>
                    <a:pt x="36721" y="42162"/>
                  </a:lnTo>
                  <a:lnTo>
                    <a:pt x="37995" y="39721"/>
                  </a:lnTo>
                  <a:lnTo>
                    <a:pt x="39162" y="37233"/>
                  </a:lnTo>
                  <a:lnTo>
                    <a:pt x="40209" y="34685"/>
                  </a:lnTo>
                  <a:lnTo>
                    <a:pt x="41138" y="32077"/>
                  </a:lnTo>
                  <a:lnTo>
                    <a:pt x="41948" y="29446"/>
                  </a:lnTo>
                  <a:lnTo>
                    <a:pt x="42638" y="26755"/>
                  </a:lnTo>
                  <a:lnTo>
                    <a:pt x="43198" y="24040"/>
                  </a:lnTo>
                  <a:lnTo>
                    <a:pt x="43639" y="21278"/>
                  </a:lnTo>
                  <a:lnTo>
                    <a:pt x="43948" y="18503"/>
                  </a:lnTo>
                  <a:lnTo>
                    <a:pt x="44127" y="15693"/>
                  </a:lnTo>
                  <a:lnTo>
                    <a:pt x="44162" y="12860"/>
                  </a:lnTo>
                  <a:lnTo>
                    <a:pt x="44067" y="10026"/>
                  </a:lnTo>
                  <a:lnTo>
                    <a:pt x="43841" y="7168"/>
                  </a:lnTo>
                  <a:lnTo>
                    <a:pt x="43472" y="4299"/>
                  </a:lnTo>
                  <a:lnTo>
                    <a:pt x="42948" y="1429"/>
                  </a:lnTo>
                  <a:lnTo>
                    <a:pt x="42626" y="0"/>
                  </a:lnTo>
                  <a:close/>
                </a:path>
              </a:pathLst>
            </a:custGeom>
            <a:solidFill>
              <a:srgbClr val="9AD1C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16" name="Google Shape;616;p21"/>
            <p:cNvSpPr/>
            <p:nvPr/>
          </p:nvSpPr>
          <p:spPr>
            <a:xfrm>
              <a:off x="1063480" y="6932224"/>
              <a:ext cx="1987494" cy="3557981"/>
            </a:xfrm>
            <a:custGeom>
              <a:avLst/>
              <a:gdLst/>
              <a:ahLst/>
              <a:cxnLst/>
              <a:rect l="l" t="t" r="r" b="b"/>
              <a:pathLst>
                <a:path w="30947" h="55403" fill="none" extrusionOk="0">
                  <a:moveTo>
                    <a:pt x="0" y="55402"/>
                  </a:moveTo>
                  <a:lnTo>
                    <a:pt x="30946" y="0"/>
                  </a:lnTo>
                </a:path>
              </a:pathLst>
            </a:custGeom>
            <a:noFill/>
            <a:ln w="9525" cap="flat" cmpd="sng">
              <a:solidFill>
                <a:srgbClr val="0D6889"/>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17" name="Google Shape;617;p21"/>
            <p:cNvSpPr/>
            <p:nvPr/>
          </p:nvSpPr>
          <p:spPr>
            <a:xfrm>
              <a:off x="-280825" y="5621623"/>
              <a:ext cx="2360626" cy="4868582"/>
            </a:xfrm>
            <a:custGeom>
              <a:avLst/>
              <a:gdLst/>
              <a:ahLst/>
              <a:cxnLst/>
              <a:rect l="l" t="t" r="r" b="b"/>
              <a:pathLst>
                <a:path w="36757" h="75811" extrusionOk="0">
                  <a:moveTo>
                    <a:pt x="27779" y="0"/>
                  </a:moveTo>
                  <a:lnTo>
                    <a:pt x="26624" y="798"/>
                  </a:lnTo>
                  <a:lnTo>
                    <a:pt x="24385" y="2477"/>
                  </a:lnTo>
                  <a:lnTo>
                    <a:pt x="22230" y="4227"/>
                  </a:lnTo>
                  <a:lnTo>
                    <a:pt x="20182" y="6061"/>
                  </a:lnTo>
                  <a:lnTo>
                    <a:pt x="18218" y="7966"/>
                  </a:lnTo>
                  <a:lnTo>
                    <a:pt x="16360" y="9942"/>
                  </a:lnTo>
                  <a:lnTo>
                    <a:pt x="14586" y="11990"/>
                  </a:lnTo>
                  <a:lnTo>
                    <a:pt x="12919" y="14098"/>
                  </a:lnTo>
                  <a:lnTo>
                    <a:pt x="11348" y="16265"/>
                  </a:lnTo>
                  <a:lnTo>
                    <a:pt x="9871" y="18479"/>
                  </a:lnTo>
                  <a:lnTo>
                    <a:pt x="8490" y="20753"/>
                  </a:lnTo>
                  <a:lnTo>
                    <a:pt x="7216" y="23087"/>
                  </a:lnTo>
                  <a:lnTo>
                    <a:pt x="6037" y="25457"/>
                  </a:lnTo>
                  <a:lnTo>
                    <a:pt x="4966" y="27874"/>
                  </a:lnTo>
                  <a:lnTo>
                    <a:pt x="4001" y="30315"/>
                  </a:lnTo>
                  <a:lnTo>
                    <a:pt x="3132" y="32803"/>
                  </a:lnTo>
                  <a:lnTo>
                    <a:pt x="2370" y="35327"/>
                  </a:lnTo>
                  <a:lnTo>
                    <a:pt x="1703" y="37875"/>
                  </a:lnTo>
                  <a:lnTo>
                    <a:pt x="1155" y="40447"/>
                  </a:lnTo>
                  <a:lnTo>
                    <a:pt x="703" y="43043"/>
                  </a:lnTo>
                  <a:lnTo>
                    <a:pt x="370" y="45650"/>
                  </a:lnTo>
                  <a:lnTo>
                    <a:pt x="131" y="48270"/>
                  </a:lnTo>
                  <a:lnTo>
                    <a:pt x="12" y="50913"/>
                  </a:lnTo>
                  <a:lnTo>
                    <a:pt x="0" y="53557"/>
                  </a:lnTo>
                  <a:lnTo>
                    <a:pt x="96" y="56200"/>
                  </a:lnTo>
                  <a:lnTo>
                    <a:pt x="298" y="58843"/>
                  </a:lnTo>
                  <a:lnTo>
                    <a:pt x="620" y="61486"/>
                  </a:lnTo>
                  <a:lnTo>
                    <a:pt x="1060" y="64130"/>
                  </a:lnTo>
                  <a:lnTo>
                    <a:pt x="1596" y="66749"/>
                  </a:lnTo>
                  <a:lnTo>
                    <a:pt x="2263" y="69369"/>
                  </a:lnTo>
                  <a:lnTo>
                    <a:pt x="3037" y="71964"/>
                  </a:lnTo>
                  <a:lnTo>
                    <a:pt x="3930" y="74536"/>
                  </a:lnTo>
                  <a:lnTo>
                    <a:pt x="4418" y="75810"/>
                  </a:lnTo>
                  <a:lnTo>
                    <a:pt x="19908" y="75798"/>
                  </a:lnTo>
                  <a:lnTo>
                    <a:pt x="20778" y="74846"/>
                  </a:lnTo>
                  <a:lnTo>
                    <a:pt x="22433" y="72881"/>
                  </a:lnTo>
                  <a:lnTo>
                    <a:pt x="24016" y="70857"/>
                  </a:lnTo>
                  <a:lnTo>
                    <a:pt x="25505" y="68785"/>
                  </a:lnTo>
                  <a:lnTo>
                    <a:pt x="26898" y="66654"/>
                  </a:lnTo>
                  <a:lnTo>
                    <a:pt x="28207" y="64475"/>
                  </a:lnTo>
                  <a:lnTo>
                    <a:pt x="29422" y="62260"/>
                  </a:lnTo>
                  <a:lnTo>
                    <a:pt x="30553" y="59998"/>
                  </a:lnTo>
                  <a:lnTo>
                    <a:pt x="31589" y="57688"/>
                  </a:lnTo>
                  <a:lnTo>
                    <a:pt x="32542" y="55354"/>
                  </a:lnTo>
                  <a:lnTo>
                    <a:pt x="33387" y="52985"/>
                  </a:lnTo>
                  <a:lnTo>
                    <a:pt x="34149" y="50592"/>
                  </a:lnTo>
                  <a:lnTo>
                    <a:pt x="34804" y="48163"/>
                  </a:lnTo>
                  <a:lnTo>
                    <a:pt x="35375" y="45710"/>
                  </a:lnTo>
                  <a:lnTo>
                    <a:pt x="35840" y="43245"/>
                  </a:lnTo>
                  <a:lnTo>
                    <a:pt x="36221" y="40757"/>
                  </a:lnTo>
                  <a:lnTo>
                    <a:pt x="36495" y="38256"/>
                  </a:lnTo>
                  <a:lnTo>
                    <a:pt x="36673" y="35744"/>
                  </a:lnTo>
                  <a:lnTo>
                    <a:pt x="36757" y="33220"/>
                  </a:lnTo>
                  <a:lnTo>
                    <a:pt x="36733" y="30696"/>
                  </a:lnTo>
                  <a:lnTo>
                    <a:pt x="36614" y="28171"/>
                  </a:lnTo>
                  <a:lnTo>
                    <a:pt x="36387" y="25635"/>
                  </a:lnTo>
                  <a:lnTo>
                    <a:pt x="36066" y="23123"/>
                  </a:lnTo>
                  <a:lnTo>
                    <a:pt x="35637" y="20611"/>
                  </a:lnTo>
                  <a:lnTo>
                    <a:pt x="35113" y="18098"/>
                  </a:lnTo>
                  <a:lnTo>
                    <a:pt x="34482" y="15610"/>
                  </a:lnTo>
                  <a:lnTo>
                    <a:pt x="33744" y="13145"/>
                  </a:lnTo>
                  <a:lnTo>
                    <a:pt x="32899" y="10692"/>
                  </a:lnTo>
                  <a:lnTo>
                    <a:pt x="31946" y="8263"/>
                  </a:lnTo>
                  <a:lnTo>
                    <a:pt x="30898" y="5858"/>
                  </a:lnTo>
                  <a:lnTo>
                    <a:pt x="29732" y="3489"/>
                  </a:lnTo>
                  <a:lnTo>
                    <a:pt x="28469" y="1155"/>
                  </a:lnTo>
                  <a:lnTo>
                    <a:pt x="27779" y="0"/>
                  </a:lnTo>
                  <a:close/>
                </a:path>
              </a:pathLst>
            </a:custGeom>
            <a:solidFill>
              <a:srgbClr val="00A2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18" name="Google Shape;618;p21"/>
            <p:cNvSpPr/>
            <p:nvPr/>
          </p:nvSpPr>
          <p:spPr>
            <a:xfrm>
              <a:off x="427292" y="7511039"/>
              <a:ext cx="713512" cy="2965359"/>
            </a:xfrm>
            <a:custGeom>
              <a:avLst/>
              <a:gdLst/>
              <a:ahLst/>
              <a:cxnLst/>
              <a:rect l="l" t="t" r="r" b="b"/>
              <a:pathLst>
                <a:path w="11110" h="46175" fill="none" extrusionOk="0">
                  <a:moveTo>
                    <a:pt x="0" y="46175"/>
                  </a:moveTo>
                  <a:lnTo>
                    <a:pt x="11109" y="1"/>
                  </a:lnTo>
                </a:path>
              </a:pathLst>
            </a:custGeom>
            <a:noFill/>
            <a:ln w="9525" cap="flat" cmpd="sng">
              <a:solidFill>
                <a:srgbClr val="0D6889"/>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19" name="Google Shape;619;p21"/>
            <p:cNvSpPr/>
            <p:nvPr/>
          </p:nvSpPr>
          <p:spPr>
            <a:xfrm>
              <a:off x="858546" y="8216046"/>
              <a:ext cx="5126497" cy="2274159"/>
            </a:xfrm>
            <a:custGeom>
              <a:avLst/>
              <a:gdLst/>
              <a:ahLst/>
              <a:cxnLst/>
              <a:rect l="l" t="t" r="r" b="b"/>
              <a:pathLst>
                <a:path w="79824" h="35412" extrusionOk="0">
                  <a:moveTo>
                    <a:pt x="57867" y="1"/>
                  </a:moveTo>
                  <a:lnTo>
                    <a:pt x="54950" y="60"/>
                  </a:lnTo>
                  <a:lnTo>
                    <a:pt x="52057" y="263"/>
                  </a:lnTo>
                  <a:lnTo>
                    <a:pt x="49175" y="596"/>
                  </a:lnTo>
                  <a:lnTo>
                    <a:pt x="46318" y="1060"/>
                  </a:lnTo>
                  <a:lnTo>
                    <a:pt x="43484" y="1644"/>
                  </a:lnTo>
                  <a:lnTo>
                    <a:pt x="40686" y="2346"/>
                  </a:lnTo>
                  <a:lnTo>
                    <a:pt x="37923" y="3180"/>
                  </a:lnTo>
                  <a:lnTo>
                    <a:pt x="35209" y="4120"/>
                  </a:lnTo>
                  <a:lnTo>
                    <a:pt x="32542" y="5192"/>
                  </a:lnTo>
                  <a:lnTo>
                    <a:pt x="29910" y="6371"/>
                  </a:lnTo>
                  <a:lnTo>
                    <a:pt x="27338" y="7669"/>
                  </a:lnTo>
                  <a:lnTo>
                    <a:pt x="24826" y="9074"/>
                  </a:lnTo>
                  <a:lnTo>
                    <a:pt x="22373" y="10598"/>
                  </a:lnTo>
                  <a:lnTo>
                    <a:pt x="19992" y="12229"/>
                  </a:lnTo>
                  <a:lnTo>
                    <a:pt x="17670" y="13967"/>
                  </a:lnTo>
                  <a:lnTo>
                    <a:pt x="15432" y="15801"/>
                  </a:lnTo>
                  <a:lnTo>
                    <a:pt x="13276" y="17742"/>
                  </a:lnTo>
                  <a:lnTo>
                    <a:pt x="11193" y="19790"/>
                  </a:lnTo>
                  <a:lnTo>
                    <a:pt x="9204" y="21933"/>
                  </a:lnTo>
                  <a:lnTo>
                    <a:pt x="7299" y="24171"/>
                  </a:lnTo>
                  <a:lnTo>
                    <a:pt x="5501" y="26505"/>
                  </a:lnTo>
                  <a:lnTo>
                    <a:pt x="3787" y="28934"/>
                  </a:lnTo>
                  <a:lnTo>
                    <a:pt x="2191" y="31458"/>
                  </a:lnTo>
                  <a:lnTo>
                    <a:pt x="703" y="34066"/>
                  </a:lnTo>
                  <a:lnTo>
                    <a:pt x="0" y="35411"/>
                  </a:lnTo>
                  <a:lnTo>
                    <a:pt x="51473" y="35090"/>
                  </a:lnTo>
                  <a:lnTo>
                    <a:pt x="52652" y="34435"/>
                  </a:lnTo>
                  <a:lnTo>
                    <a:pt x="54962" y="33030"/>
                  </a:lnTo>
                  <a:lnTo>
                    <a:pt x="57212" y="31542"/>
                  </a:lnTo>
                  <a:lnTo>
                    <a:pt x="59391" y="29970"/>
                  </a:lnTo>
                  <a:lnTo>
                    <a:pt x="61499" y="28303"/>
                  </a:lnTo>
                  <a:lnTo>
                    <a:pt x="63523" y="26553"/>
                  </a:lnTo>
                  <a:lnTo>
                    <a:pt x="65488" y="24731"/>
                  </a:lnTo>
                  <a:lnTo>
                    <a:pt x="67357" y="22826"/>
                  </a:lnTo>
                  <a:lnTo>
                    <a:pt x="69155" y="20849"/>
                  </a:lnTo>
                  <a:lnTo>
                    <a:pt x="70869" y="18789"/>
                  </a:lnTo>
                  <a:lnTo>
                    <a:pt x="72501" y="16670"/>
                  </a:lnTo>
                  <a:lnTo>
                    <a:pt x="74037" y="14467"/>
                  </a:lnTo>
                  <a:lnTo>
                    <a:pt x="75489" y="12217"/>
                  </a:lnTo>
                  <a:lnTo>
                    <a:pt x="76847" y="9895"/>
                  </a:lnTo>
                  <a:lnTo>
                    <a:pt x="78109" y="7514"/>
                  </a:lnTo>
                  <a:lnTo>
                    <a:pt x="79276" y="5073"/>
                  </a:lnTo>
                  <a:lnTo>
                    <a:pt x="79823" y="3835"/>
                  </a:lnTo>
                  <a:lnTo>
                    <a:pt x="78371" y="3323"/>
                  </a:lnTo>
                  <a:lnTo>
                    <a:pt x="75465" y="2430"/>
                  </a:lnTo>
                  <a:lnTo>
                    <a:pt x="72548" y="1668"/>
                  </a:lnTo>
                  <a:lnTo>
                    <a:pt x="69607" y="1060"/>
                  </a:lnTo>
                  <a:lnTo>
                    <a:pt x="66678" y="584"/>
                  </a:lnTo>
                  <a:lnTo>
                    <a:pt x="63737" y="251"/>
                  </a:lnTo>
                  <a:lnTo>
                    <a:pt x="60796" y="60"/>
                  </a:lnTo>
                  <a:lnTo>
                    <a:pt x="57867" y="1"/>
                  </a:lnTo>
                  <a:close/>
                </a:path>
              </a:pathLst>
            </a:custGeom>
            <a:solidFill>
              <a:srgbClr val="00A2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20" name="Google Shape;620;p21"/>
            <p:cNvSpPr/>
            <p:nvPr/>
          </p:nvSpPr>
          <p:spPr>
            <a:xfrm>
              <a:off x="1337261" y="9194823"/>
              <a:ext cx="2827074" cy="1292299"/>
            </a:xfrm>
            <a:custGeom>
              <a:avLst/>
              <a:gdLst/>
              <a:ahLst/>
              <a:cxnLst/>
              <a:rect l="l" t="t" r="r" b="b"/>
              <a:pathLst>
                <a:path w="44020" h="20123" fill="none" extrusionOk="0">
                  <a:moveTo>
                    <a:pt x="0" y="20123"/>
                  </a:moveTo>
                  <a:lnTo>
                    <a:pt x="44019" y="0"/>
                  </a:lnTo>
                </a:path>
              </a:pathLst>
            </a:custGeom>
            <a:noFill/>
            <a:ln w="9525" cap="flat" cmpd="sng">
              <a:solidFill>
                <a:srgbClr val="0D6889"/>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621" name="Google Shape;621;p21"/>
          <p:cNvSpPr txBox="1">
            <a:spLocks noGrp="1"/>
          </p:cNvSpPr>
          <p:nvPr>
            <p:ph type="ctrTitle"/>
          </p:nvPr>
        </p:nvSpPr>
        <p:spPr>
          <a:xfrm>
            <a:off x="736950" y="606326"/>
            <a:ext cx="4988400" cy="6474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F6890"/>
              </a:buClr>
              <a:buSzPts val="2500"/>
              <a:buFont typeface="Lato"/>
              <a:buNone/>
              <a:defRPr sz="2500" b="1" i="0">
                <a:solidFill>
                  <a:srgbClr val="0F6890"/>
                </a:solidFill>
                <a:latin typeface="Lato"/>
                <a:ea typeface="Lato"/>
                <a:cs typeface="Lato"/>
                <a:sym typeface="Lato"/>
              </a:defRPr>
            </a:lvl1pPr>
            <a:lvl2pPr lvl="1" rtl="0">
              <a:spcBef>
                <a:spcPts val="0"/>
              </a:spcBef>
              <a:spcAft>
                <a:spcPts val="0"/>
              </a:spcAft>
              <a:buClr>
                <a:srgbClr val="0F6890"/>
              </a:buClr>
              <a:buSzPts val="2700"/>
              <a:buFont typeface="Lato"/>
              <a:buNone/>
              <a:defRPr sz="2700" b="1">
                <a:solidFill>
                  <a:srgbClr val="0F6890"/>
                </a:solidFill>
                <a:latin typeface="Lato"/>
                <a:ea typeface="Lato"/>
                <a:cs typeface="Lato"/>
                <a:sym typeface="Lato"/>
              </a:defRPr>
            </a:lvl2pPr>
            <a:lvl3pPr lvl="2" rtl="0">
              <a:spcBef>
                <a:spcPts val="0"/>
              </a:spcBef>
              <a:spcAft>
                <a:spcPts val="0"/>
              </a:spcAft>
              <a:buClr>
                <a:srgbClr val="0F6890"/>
              </a:buClr>
              <a:buSzPts val="2700"/>
              <a:buFont typeface="Lato"/>
              <a:buNone/>
              <a:defRPr sz="2700" b="1">
                <a:solidFill>
                  <a:srgbClr val="0F6890"/>
                </a:solidFill>
                <a:latin typeface="Lato"/>
                <a:ea typeface="Lato"/>
                <a:cs typeface="Lato"/>
                <a:sym typeface="Lato"/>
              </a:defRPr>
            </a:lvl3pPr>
            <a:lvl4pPr lvl="3" rtl="0">
              <a:spcBef>
                <a:spcPts val="0"/>
              </a:spcBef>
              <a:spcAft>
                <a:spcPts val="0"/>
              </a:spcAft>
              <a:buClr>
                <a:srgbClr val="0F6890"/>
              </a:buClr>
              <a:buSzPts val="2700"/>
              <a:buFont typeface="Lato"/>
              <a:buNone/>
              <a:defRPr sz="2700" b="1">
                <a:solidFill>
                  <a:srgbClr val="0F6890"/>
                </a:solidFill>
                <a:latin typeface="Lato"/>
                <a:ea typeface="Lato"/>
                <a:cs typeface="Lato"/>
                <a:sym typeface="Lato"/>
              </a:defRPr>
            </a:lvl4pPr>
            <a:lvl5pPr lvl="4" rtl="0">
              <a:spcBef>
                <a:spcPts val="0"/>
              </a:spcBef>
              <a:spcAft>
                <a:spcPts val="0"/>
              </a:spcAft>
              <a:buClr>
                <a:srgbClr val="0F6890"/>
              </a:buClr>
              <a:buSzPts val="2700"/>
              <a:buFont typeface="Lato"/>
              <a:buNone/>
              <a:defRPr sz="2700" b="1">
                <a:solidFill>
                  <a:srgbClr val="0F6890"/>
                </a:solidFill>
                <a:latin typeface="Lato"/>
                <a:ea typeface="Lato"/>
                <a:cs typeface="Lato"/>
                <a:sym typeface="Lato"/>
              </a:defRPr>
            </a:lvl5pPr>
            <a:lvl6pPr lvl="5" rtl="0">
              <a:spcBef>
                <a:spcPts val="0"/>
              </a:spcBef>
              <a:spcAft>
                <a:spcPts val="0"/>
              </a:spcAft>
              <a:buClr>
                <a:srgbClr val="0F6890"/>
              </a:buClr>
              <a:buSzPts val="2700"/>
              <a:buFont typeface="Lato"/>
              <a:buNone/>
              <a:defRPr sz="2700" b="1">
                <a:solidFill>
                  <a:srgbClr val="0F6890"/>
                </a:solidFill>
                <a:latin typeface="Lato"/>
                <a:ea typeface="Lato"/>
                <a:cs typeface="Lato"/>
                <a:sym typeface="Lato"/>
              </a:defRPr>
            </a:lvl6pPr>
            <a:lvl7pPr lvl="6" rtl="0">
              <a:spcBef>
                <a:spcPts val="0"/>
              </a:spcBef>
              <a:spcAft>
                <a:spcPts val="0"/>
              </a:spcAft>
              <a:buClr>
                <a:srgbClr val="0F6890"/>
              </a:buClr>
              <a:buSzPts val="2700"/>
              <a:buFont typeface="Lato"/>
              <a:buNone/>
              <a:defRPr sz="2700" b="1">
                <a:solidFill>
                  <a:srgbClr val="0F6890"/>
                </a:solidFill>
                <a:latin typeface="Lato"/>
                <a:ea typeface="Lato"/>
                <a:cs typeface="Lato"/>
                <a:sym typeface="Lato"/>
              </a:defRPr>
            </a:lvl7pPr>
            <a:lvl8pPr lvl="7" rtl="0">
              <a:spcBef>
                <a:spcPts val="0"/>
              </a:spcBef>
              <a:spcAft>
                <a:spcPts val="0"/>
              </a:spcAft>
              <a:buClr>
                <a:srgbClr val="0F6890"/>
              </a:buClr>
              <a:buSzPts val="2700"/>
              <a:buFont typeface="Lato"/>
              <a:buNone/>
              <a:defRPr sz="2700" b="1">
                <a:solidFill>
                  <a:srgbClr val="0F6890"/>
                </a:solidFill>
                <a:latin typeface="Lato"/>
                <a:ea typeface="Lato"/>
                <a:cs typeface="Lato"/>
                <a:sym typeface="Lato"/>
              </a:defRPr>
            </a:lvl8pPr>
            <a:lvl9pPr lvl="8" rtl="0">
              <a:spcBef>
                <a:spcPts val="0"/>
              </a:spcBef>
              <a:spcAft>
                <a:spcPts val="0"/>
              </a:spcAft>
              <a:buClr>
                <a:srgbClr val="0F6890"/>
              </a:buClr>
              <a:buSzPts val="2700"/>
              <a:buFont typeface="Lato"/>
              <a:buNone/>
              <a:defRPr sz="2700" b="1">
                <a:solidFill>
                  <a:srgbClr val="0F6890"/>
                </a:solidFill>
                <a:latin typeface="Lato"/>
                <a:ea typeface="Lato"/>
                <a:cs typeface="Lato"/>
                <a:sym typeface="Lato"/>
              </a:defRPr>
            </a:lvl9pPr>
          </a:lstStyle>
          <a:p>
            <a:endParaRPr/>
          </a:p>
        </p:txBody>
      </p:sp>
      <p:sp>
        <p:nvSpPr>
          <p:cNvPr id="622" name="Google Shape;622;p21"/>
          <p:cNvSpPr txBox="1">
            <a:spLocks noGrp="1"/>
          </p:cNvSpPr>
          <p:nvPr>
            <p:ph type="subTitle" idx="1"/>
          </p:nvPr>
        </p:nvSpPr>
        <p:spPr>
          <a:xfrm>
            <a:off x="720000" y="1179299"/>
            <a:ext cx="6645900" cy="34251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rgbClr val="41294A"/>
              </a:buClr>
              <a:buSzPts val="1000"/>
              <a:buFont typeface="Catamaran Thin"/>
              <a:buAutoNum type="arabicPeriod"/>
              <a:defRPr sz="1200">
                <a:solidFill>
                  <a:srgbClr val="0F6890"/>
                </a:solidFill>
                <a:latin typeface="Lato"/>
                <a:ea typeface="Lato"/>
                <a:cs typeface="Lato"/>
                <a:sym typeface="Lato"/>
              </a:defRPr>
            </a:lvl1pPr>
            <a:lvl2pPr lvl="1" rtl="0">
              <a:spcBef>
                <a:spcPts val="1600"/>
              </a:spcBef>
              <a:spcAft>
                <a:spcPts val="0"/>
              </a:spcAft>
              <a:buClr>
                <a:srgbClr val="41294A"/>
              </a:buClr>
              <a:buSzPts val="1400"/>
              <a:buFont typeface="Josefin Slab Thin"/>
              <a:buAutoNum type="alphaLcPeriod"/>
              <a:defRPr sz="1200">
                <a:solidFill>
                  <a:srgbClr val="0F6890"/>
                </a:solidFill>
              </a:defRPr>
            </a:lvl2pPr>
            <a:lvl3pPr lvl="2" rtl="0">
              <a:spcBef>
                <a:spcPts val="1600"/>
              </a:spcBef>
              <a:spcAft>
                <a:spcPts val="0"/>
              </a:spcAft>
              <a:buClr>
                <a:srgbClr val="41294A"/>
              </a:buClr>
              <a:buSzPts val="1400"/>
              <a:buFont typeface="Josefin Slab Thin"/>
              <a:buAutoNum type="romanLcPeriod"/>
              <a:defRPr sz="1200">
                <a:solidFill>
                  <a:srgbClr val="0F6890"/>
                </a:solidFill>
              </a:defRPr>
            </a:lvl3pPr>
            <a:lvl4pPr lvl="3" rtl="0">
              <a:spcBef>
                <a:spcPts val="1600"/>
              </a:spcBef>
              <a:spcAft>
                <a:spcPts val="0"/>
              </a:spcAft>
              <a:buClr>
                <a:srgbClr val="41294A"/>
              </a:buClr>
              <a:buSzPts val="1400"/>
              <a:buFont typeface="Josefin Slab Thin"/>
              <a:buAutoNum type="arabicPeriod"/>
              <a:defRPr sz="1200">
                <a:solidFill>
                  <a:srgbClr val="0F6890"/>
                </a:solidFill>
              </a:defRPr>
            </a:lvl4pPr>
            <a:lvl5pPr lvl="4" rtl="0">
              <a:spcBef>
                <a:spcPts val="1600"/>
              </a:spcBef>
              <a:spcAft>
                <a:spcPts val="0"/>
              </a:spcAft>
              <a:buClr>
                <a:srgbClr val="41294A"/>
              </a:buClr>
              <a:buSzPts val="1400"/>
              <a:buFont typeface="Josefin Slab Thin"/>
              <a:buAutoNum type="alphaLcPeriod"/>
              <a:defRPr sz="1200">
                <a:solidFill>
                  <a:srgbClr val="0F6890"/>
                </a:solidFill>
              </a:defRPr>
            </a:lvl5pPr>
            <a:lvl6pPr lvl="5" rtl="0">
              <a:spcBef>
                <a:spcPts val="1600"/>
              </a:spcBef>
              <a:spcAft>
                <a:spcPts val="0"/>
              </a:spcAft>
              <a:buClr>
                <a:srgbClr val="41294A"/>
              </a:buClr>
              <a:buSzPts val="1400"/>
              <a:buFont typeface="Josefin Slab Thin"/>
              <a:buAutoNum type="romanLcPeriod"/>
              <a:defRPr sz="1200">
                <a:solidFill>
                  <a:srgbClr val="0F6890"/>
                </a:solidFill>
              </a:defRPr>
            </a:lvl6pPr>
            <a:lvl7pPr lvl="6" rtl="0">
              <a:spcBef>
                <a:spcPts val="1600"/>
              </a:spcBef>
              <a:spcAft>
                <a:spcPts val="0"/>
              </a:spcAft>
              <a:buClr>
                <a:srgbClr val="41294A"/>
              </a:buClr>
              <a:buSzPts val="1400"/>
              <a:buFont typeface="Josefin Slab Thin"/>
              <a:buAutoNum type="arabicPeriod"/>
              <a:defRPr sz="1200">
                <a:solidFill>
                  <a:srgbClr val="0F6890"/>
                </a:solidFill>
              </a:defRPr>
            </a:lvl7pPr>
            <a:lvl8pPr lvl="7" rtl="0">
              <a:spcBef>
                <a:spcPts val="1600"/>
              </a:spcBef>
              <a:spcAft>
                <a:spcPts val="0"/>
              </a:spcAft>
              <a:buClr>
                <a:srgbClr val="41294A"/>
              </a:buClr>
              <a:buSzPts val="1400"/>
              <a:buFont typeface="Josefin Slab Thin"/>
              <a:buAutoNum type="alphaLcPeriod"/>
              <a:defRPr sz="1200">
                <a:solidFill>
                  <a:srgbClr val="0F6890"/>
                </a:solidFill>
              </a:defRPr>
            </a:lvl8pPr>
            <a:lvl9pPr lvl="8" rtl="0">
              <a:spcBef>
                <a:spcPts val="1600"/>
              </a:spcBef>
              <a:spcAft>
                <a:spcPts val="1600"/>
              </a:spcAft>
              <a:buClr>
                <a:srgbClr val="41294A"/>
              </a:buClr>
              <a:buSzPts val="1400"/>
              <a:buFont typeface="Josefin Slab Thin"/>
              <a:buAutoNum type="romanLcPeriod"/>
              <a:defRPr sz="1200">
                <a:solidFill>
                  <a:srgbClr val="0F689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9" r:id="rId3"/>
    <p:sldLayoutId id="2147483663"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28"/>
          <p:cNvSpPr txBox="1">
            <a:spLocks noGrp="1"/>
          </p:cNvSpPr>
          <p:nvPr>
            <p:ph type="ctrTitle"/>
          </p:nvPr>
        </p:nvSpPr>
        <p:spPr>
          <a:xfrm>
            <a:off x="422154" y="738612"/>
            <a:ext cx="5053645" cy="1233900"/>
          </a:xfrm>
          <a:prstGeom prst="rect">
            <a:avLst/>
          </a:prstGeom>
        </p:spPr>
        <p:txBody>
          <a:bodyPr spcFirstLastPara="1" wrap="square" lIns="0" tIns="0" rIns="0" bIns="0" anchor="t" anchorCtr="0">
            <a:noAutofit/>
          </a:bodyPr>
          <a:lstStyle/>
          <a:p>
            <a:pPr marL="0" lvl="0" indent="0">
              <a:buClr>
                <a:srgbClr val="0D678F"/>
              </a:buClr>
            </a:pPr>
            <a:r>
              <a:rPr lang="en-US" sz="2000" b="1" i="1" dirty="0">
                <a:solidFill>
                  <a:schemeClr val="bg2">
                    <a:lumMod val="75000"/>
                  </a:schemeClr>
                </a:solidFill>
              </a:rPr>
              <a:t>Paradoxical Tensions and The Role of Paradox Mindset to Manage Sustainability Objectives among the social vs corporate sector leaders and their identity journey</a:t>
            </a:r>
            <a:endParaRPr lang="en-US" sz="2000" dirty="0">
              <a:solidFill>
                <a:schemeClr val="bg2">
                  <a:lumMod val="75000"/>
                </a:schemeClr>
              </a:solidFill>
            </a:endParaRPr>
          </a:p>
        </p:txBody>
      </p:sp>
      <p:sp>
        <p:nvSpPr>
          <p:cNvPr id="767" name="Google Shape;767;p28"/>
          <p:cNvSpPr/>
          <p:nvPr/>
        </p:nvSpPr>
        <p:spPr>
          <a:xfrm>
            <a:off x="4689429" y="1808896"/>
            <a:ext cx="3270151" cy="3269855"/>
          </a:xfrm>
          <a:custGeom>
            <a:avLst/>
            <a:gdLst/>
            <a:ahLst/>
            <a:cxnLst/>
            <a:rect l="l" t="t" r="r" b="b"/>
            <a:pathLst>
              <a:path w="132368" h="132356" extrusionOk="0">
                <a:moveTo>
                  <a:pt x="66178" y="0"/>
                </a:moveTo>
                <a:lnTo>
                  <a:pt x="64535" y="12"/>
                </a:lnTo>
                <a:lnTo>
                  <a:pt x="61273" y="179"/>
                </a:lnTo>
                <a:lnTo>
                  <a:pt x="58022" y="500"/>
                </a:lnTo>
                <a:lnTo>
                  <a:pt x="54807" y="976"/>
                </a:lnTo>
                <a:lnTo>
                  <a:pt x="51628" y="1608"/>
                </a:lnTo>
                <a:lnTo>
                  <a:pt x="48485" y="2405"/>
                </a:lnTo>
                <a:lnTo>
                  <a:pt x="45389" y="3346"/>
                </a:lnTo>
                <a:lnTo>
                  <a:pt x="42353" y="4429"/>
                </a:lnTo>
                <a:lnTo>
                  <a:pt x="39376" y="5668"/>
                </a:lnTo>
                <a:lnTo>
                  <a:pt x="36447" y="7049"/>
                </a:lnTo>
                <a:lnTo>
                  <a:pt x="33601" y="8573"/>
                </a:lnTo>
                <a:lnTo>
                  <a:pt x="30827" y="10228"/>
                </a:lnTo>
                <a:lnTo>
                  <a:pt x="28124" y="12026"/>
                </a:lnTo>
                <a:lnTo>
                  <a:pt x="25517" y="13967"/>
                </a:lnTo>
                <a:lnTo>
                  <a:pt x="22992" y="16027"/>
                </a:lnTo>
                <a:lnTo>
                  <a:pt x="20563" y="18229"/>
                </a:lnTo>
                <a:lnTo>
                  <a:pt x="19385" y="19384"/>
                </a:lnTo>
                <a:lnTo>
                  <a:pt x="18230" y="20551"/>
                </a:lnTo>
                <a:lnTo>
                  <a:pt x="16039" y="22980"/>
                </a:lnTo>
                <a:lnTo>
                  <a:pt x="13967" y="25504"/>
                </a:lnTo>
                <a:lnTo>
                  <a:pt x="12038" y="28124"/>
                </a:lnTo>
                <a:lnTo>
                  <a:pt x="10240" y="30815"/>
                </a:lnTo>
                <a:lnTo>
                  <a:pt x="8573" y="33589"/>
                </a:lnTo>
                <a:lnTo>
                  <a:pt x="7049" y="36447"/>
                </a:lnTo>
                <a:lnTo>
                  <a:pt x="5668" y="39364"/>
                </a:lnTo>
                <a:lnTo>
                  <a:pt x="4442" y="42352"/>
                </a:lnTo>
                <a:lnTo>
                  <a:pt x="3346" y="45389"/>
                </a:lnTo>
                <a:lnTo>
                  <a:pt x="2406" y="48484"/>
                </a:lnTo>
                <a:lnTo>
                  <a:pt x="1620" y="51616"/>
                </a:lnTo>
                <a:lnTo>
                  <a:pt x="977" y="54795"/>
                </a:lnTo>
                <a:lnTo>
                  <a:pt x="501" y="58022"/>
                </a:lnTo>
                <a:lnTo>
                  <a:pt x="179" y="61260"/>
                </a:lnTo>
                <a:lnTo>
                  <a:pt x="12" y="64535"/>
                </a:lnTo>
                <a:lnTo>
                  <a:pt x="1" y="66178"/>
                </a:lnTo>
                <a:lnTo>
                  <a:pt x="12" y="67821"/>
                </a:lnTo>
                <a:lnTo>
                  <a:pt x="179" y="71095"/>
                </a:lnTo>
                <a:lnTo>
                  <a:pt x="501" y="74346"/>
                </a:lnTo>
                <a:lnTo>
                  <a:pt x="977" y="77561"/>
                </a:lnTo>
                <a:lnTo>
                  <a:pt x="1620" y="80740"/>
                </a:lnTo>
                <a:lnTo>
                  <a:pt x="2406" y="83871"/>
                </a:lnTo>
                <a:lnTo>
                  <a:pt x="3346" y="86967"/>
                </a:lnTo>
                <a:lnTo>
                  <a:pt x="4442" y="90003"/>
                </a:lnTo>
                <a:lnTo>
                  <a:pt x="5668" y="92992"/>
                </a:lnTo>
                <a:lnTo>
                  <a:pt x="7049" y="95909"/>
                </a:lnTo>
                <a:lnTo>
                  <a:pt x="8573" y="98766"/>
                </a:lnTo>
                <a:lnTo>
                  <a:pt x="10240" y="101541"/>
                </a:lnTo>
                <a:lnTo>
                  <a:pt x="12038" y="104232"/>
                </a:lnTo>
                <a:lnTo>
                  <a:pt x="13967" y="106851"/>
                </a:lnTo>
                <a:lnTo>
                  <a:pt x="16039" y="109375"/>
                </a:lnTo>
                <a:lnTo>
                  <a:pt x="18230" y="111804"/>
                </a:lnTo>
                <a:lnTo>
                  <a:pt x="19385" y="112971"/>
                </a:lnTo>
                <a:lnTo>
                  <a:pt x="20563" y="114126"/>
                </a:lnTo>
                <a:lnTo>
                  <a:pt x="22992" y="116329"/>
                </a:lnTo>
                <a:lnTo>
                  <a:pt x="25517" y="118389"/>
                </a:lnTo>
                <a:lnTo>
                  <a:pt x="28124" y="120330"/>
                </a:lnTo>
                <a:lnTo>
                  <a:pt x="30827" y="122127"/>
                </a:lnTo>
                <a:lnTo>
                  <a:pt x="33601" y="123794"/>
                </a:lnTo>
                <a:lnTo>
                  <a:pt x="36447" y="125307"/>
                </a:lnTo>
                <a:lnTo>
                  <a:pt x="39376" y="126688"/>
                </a:lnTo>
                <a:lnTo>
                  <a:pt x="42353" y="127926"/>
                </a:lnTo>
                <a:lnTo>
                  <a:pt x="45389" y="129010"/>
                </a:lnTo>
                <a:lnTo>
                  <a:pt x="48485" y="129950"/>
                </a:lnTo>
                <a:lnTo>
                  <a:pt x="51628" y="130748"/>
                </a:lnTo>
                <a:lnTo>
                  <a:pt x="54807" y="131379"/>
                </a:lnTo>
                <a:lnTo>
                  <a:pt x="58022" y="131855"/>
                </a:lnTo>
                <a:lnTo>
                  <a:pt x="61273" y="132177"/>
                </a:lnTo>
                <a:lnTo>
                  <a:pt x="64535" y="132343"/>
                </a:lnTo>
                <a:lnTo>
                  <a:pt x="66178" y="132355"/>
                </a:lnTo>
                <a:lnTo>
                  <a:pt x="67833" y="132343"/>
                </a:lnTo>
                <a:lnTo>
                  <a:pt x="71096" y="132177"/>
                </a:lnTo>
                <a:lnTo>
                  <a:pt x="74346" y="131855"/>
                </a:lnTo>
                <a:lnTo>
                  <a:pt x="77561" y="131379"/>
                </a:lnTo>
                <a:lnTo>
                  <a:pt x="80740" y="130748"/>
                </a:lnTo>
                <a:lnTo>
                  <a:pt x="83884" y="129950"/>
                </a:lnTo>
                <a:lnTo>
                  <a:pt x="86979" y="129010"/>
                </a:lnTo>
                <a:lnTo>
                  <a:pt x="90016" y="127926"/>
                </a:lnTo>
                <a:lnTo>
                  <a:pt x="92992" y="126688"/>
                </a:lnTo>
                <a:lnTo>
                  <a:pt x="95921" y="125307"/>
                </a:lnTo>
                <a:lnTo>
                  <a:pt x="98767" y="123794"/>
                </a:lnTo>
                <a:lnTo>
                  <a:pt x="101541" y="122127"/>
                </a:lnTo>
                <a:lnTo>
                  <a:pt x="104244" y="120330"/>
                </a:lnTo>
                <a:lnTo>
                  <a:pt x="106852" y="118389"/>
                </a:lnTo>
                <a:lnTo>
                  <a:pt x="109376" y="116329"/>
                </a:lnTo>
                <a:lnTo>
                  <a:pt x="111805" y="114126"/>
                </a:lnTo>
                <a:lnTo>
                  <a:pt x="112984" y="112971"/>
                </a:lnTo>
                <a:lnTo>
                  <a:pt x="114139" y="111804"/>
                </a:lnTo>
                <a:lnTo>
                  <a:pt x="116329" y="109375"/>
                </a:lnTo>
                <a:lnTo>
                  <a:pt x="118401" y="106851"/>
                </a:lnTo>
                <a:lnTo>
                  <a:pt x="120330" y="104232"/>
                </a:lnTo>
                <a:lnTo>
                  <a:pt x="122128" y="101541"/>
                </a:lnTo>
                <a:lnTo>
                  <a:pt x="123795" y="98766"/>
                </a:lnTo>
                <a:lnTo>
                  <a:pt x="125319" y="95909"/>
                </a:lnTo>
                <a:lnTo>
                  <a:pt x="126700" y="92992"/>
                </a:lnTo>
                <a:lnTo>
                  <a:pt x="127927" y="90003"/>
                </a:lnTo>
                <a:lnTo>
                  <a:pt x="129022" y="86967"/>
                </a:lnTo>
                <a:lnTo>
                  <a:pt x="129963" y="83871"/>
                </a:lnTo>
                <a:lnTo>
                  <a:pt x="130748" y="80740"/>
                </a:lnTo>
                <a:lnTo>
                  <a:pt x="131391" y="77561"/>
                </a:lnTo>
                <a:lnTo>
                  <a:pt x="131868" y="74346"/>
                </a:lnTo>
                <a:lnTo>
                  <a:pt x="132189" y="71095"/>
                </a:lnTo>
                <a:lnTo>
                  <a:pt x="132356" y="67821"/>
                </a:lnTo>
                <a:lnTo>
                  <a:pt x="132368" y="66178"/>
                </a:lnTo>
                <a:lnTo>
                  <a:pt x="132356" y="64535"/>
                </a:lnTo>
                <a:lnTo>
                  <a:pt x="132189" y="61260"/>
                </a:lnTo>
                <a:lnTo>
                  <a:pt x="131868" y="58022"/>
                </a:lnTo>
                <a:lnTo>
                  <a:pt x="131391" y="54795"/>
                </a:lnTo>
                <a:lnTo>
                  <a:pt x="130748" y="51616"/>
                </a:lnTo>
                <a:lnTo>
                  <a:pt x="129963" y="48484"/>
                </a:lnTo>
                <a:lnTo>
                  <a:pt x="129022" y="45389"/>
                </a:lnTo>
                <a:lnTo>
                  <a:pt x="127927" y="42352"/>
                </a:lnTo>
                <a:lnTo>
                  <a:pt x="126700" y="39364"/>
                </a:lnTo>
                <a:lnTo>
                  <a:pt x="125319" y="36447"/>
                </a:lnTo>
                <a:lnTo>
                  <a:pt x="123795" y="33589"/>
                </a:lnTo>
                <a:lnTo>
                  <a:pt x="122128" y="30815"/>
                </a:lnTo>
                <a:lnTo>
                  <a:pt x="120330" y="28124"/>
                </a:lnTo>
                <a:lnTo>
                  <a:pt x="118401" y="25504"/>
                </a:lnTo>
                <a:lnTo>
                  <a:pt x="116329" y="22980"/>
                </a:lnTo>
                <a:lnTo>
                  <a:pt x="114139" y="20551"/>
                </a:lnTo>
                <a:lnTo>
                  <a:pt x="112984" y="19384"/>
                </a:lnTo>
                <a:lnTo>
                  <a:pt x="111805" y="18229"/>
                </a:lnTo>
                <a:lnTo>
                  <a:pt x="109376" y="16027"/>
                </a:lnTo>
                <a:lnTo>
                  <a:pt x="106852" y="13967"/>
                </a:lnTo>
                <a:lnTo>
                  <a:pt x="104244" y="12026"/>
                </a:lnTo>
                <a:lnTo>
                  <a:pt x="101541" y="10228"/>
                </a:lnTo>
                <a:lnTo>
                  <a:pt x="98767" y="8573"/>
                </a:lnTo>
                <a:lnTo>
                  <a:pt x="95921" y="7049"/>
                </a:lnTo>
                <a:lnTo>
                  <a:pt x="92992" y="5668"/>
                </a:lnTo>
                <a:lnTo>
                  <a:pt x="90016" y="4429"/>
                </a:lnTo>
                <a:lnTo>
                  <a:pt x="86979" y="3346"/>
                </a:lnTo>
                <a:lnTo>
                  <a:pt x="83884" y="2405"/>
                </a:lnTo>
                <a:lnTo>
                  <a:pt x="80740" y="1608"/>
                </a:lnTo>
                <a:lnTo>
                  <a:pt x="77561" y="976"/>
                </a:lnTo>
                <a:lnTo>
                  <a:pt x="74346" y="500"/>
                </a:lnTo>
                <a:lnTo>
                  <a:pt x="71096" y="179"/>
                </a:lnTo>
                <a:lnTo>
                  <a:pt x="67833" y="12"/>
                </a:lnTo>
                <a:lnTo>
                  <a:pt x="66178" y="0"/>
                </a:lnTo>
                <a:close/>
              </a:path>
            </a:pathLst>
          </a:custGeom>
          <a:solidFill>
            <a:srgbClr val="EFF0BE"/>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68" name="Google Shape;768;p28"/>
          <p:cNvSpPr/>
          <p:nvPr/>
        </p:nvSpPr>
        <p:spPr>
          <a:xfrm>
            <a:off x="6361323" y="3033603"/>
            <a:ext cx="418898" cy="870431"/>
          </a:xfrm>
          <a:custGeom>
            <a:avLst/>
            <a:gdLst/>
            <a:ahLst/>
            <a:cxnLst/>
            <a:rect l="l" t="t" r="r" b="b"/>
            <a:pathLst>
              <a:path w="16956" h="35233" extrusionOk="0">
                <a:moveTo>
                  <a:pt x="1" y="1"/>
                </a:moveTo>
                <a:lnTo>
                  <a:pt x="1" y="35233"/>
                </a:lnTo>
                <a:lnTo>
                  <a:pt x="16956" y="35233"/>
                </a:lnTo>
                <a:lnTo>
                  <a:pt x="16956" y="1"/>
                </a:lnTo>
                <a:close/>
              </a:path>
            </a:pathLst>
          </a:custGeom>
          <a:solidFill>
            <a:srgbClr val="0D678F"/>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69" name="Google Shape;769;p28"/>
          <p:cNvSpPr/>
          <p:nvPr/>
        </p:nvSpPr>
        <p:spPr>
          <a:xfrm>
            <a:off x="6782620" y="3035679"/>
            <a:ext cx="418602" cy="870431"/>
          </a:xfrm>
          <a:custGeom>
            <a:avLst/>
            <a:gdLst/>
            <a:ahLst/>
            <a:cxnLst/>
            <a:rect l="l" t="t" r="r" b="b"/>
            <a:pathLst>
              <a:path w="16944" h="35233" extrusionOk="0">
                <a:moveTo>
                  <a:pt x="0" y="0"/>
                </a:moveTo>
                <a:lnTo>
                  <a:pt x="0" y="35232"/>
                </a:lnTo>
                <a:lnTo>
                  <a:pt x="16943" y="35232"/>
                </a:lnTo>
                <a:lnTo>
                  <a:pt x="16943" y="0"/>
                </a:lnTo>
                <a:close/>
              </a:path>
            </a:pathLst>
          </a:custGeom>
          <a:solidFill>
            <a:srgbClr val="0D678F"/>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70" name="Google Shape;770;p28"/>
          <p:cNvSpPr/>
          <p:nvPr/>
        </p:nvSpPr>
        <p:spPr>
          <a:xfrm>
            <a:off x="6516959" y="2434333"/>
            <a:ext cx="463614" cy="272126"/>
          </a:xfrm>
          <a:custGeom>
            <a:avLst/>
            <a:gdLst/>
            <a:ahLst/>
            <a:cxnLst/>
            <a:rect l="l" t="t" r="r" b="b"/>
            <a:pathLst>
              <a:path w="18766" h="11015" fill="none" extrusionOk="0">
                <a:moveTo>
                  <a:pt x="18765" y="1"/>
                </a:moveTo>
                <a:lnTo>
                  <a:pt x="18765" y="1"/>
                </a:lnTo>
                <a:lnTo>
                  <a:pt x="18694" y="1072"/>
                </a:lnTo>
                <a:lnTo>
                  <a:pt x="18491" y="2680"/>
                </a:lnTo>
                <a:lnTo>
                  <a:pt x="18277" y="3740"/>
                </a:lnTo>
                <a:lnTo>
                  <a:pt x="17979" y="4764"/>
                </a:lnTo>
                <a:lnTo>
                  <a:pt x="17610" y="5764"/>
                </a:lnTo>
                <a:lnTo>
                  <a:pt x="17134" y="6716"/>
                </a:lnTo>
                <a:lnTo>
                  <a:pt x="16551" y="7633"/>
                </a:lnTo>
                <a:lnTo>
                  <a:pt x="16205" y="8062"/>
                </a:lnTo>
                <a:lnTo>
                  <a:pt x="15872" y="8443"/>
                </a:lnTo>
                <a:lnTo>
                  <a:pt x="15146" y="9121"/>
                </a:lnTo>
                <a:lnTo>
                  <a:pt x="14360" y="9705"/>
                </a:lnTo>
                <a:lnTo>
                  <a:pt x="13514" y="10181"/>
                </a:lnTo>
                <a:lnTo>
                  <a:pt x="12609" y="10550"/>
                </a:lnTo>
                <a:lnTo>
                  <a:pt x="11681" y="10812"/>
                </a:lnTo>
                <a:lnTo>
                  <a:pt x="10704" y="10967"/>
                </a:lnTo>
                <a:lnTo>
                  <a:pt x="9716" y="11015"/>
                </a:lnTo>
                <a:lnTo>
                  <a:pt x="9204" y="10991"/>
                </a:lnTo>
                <a:lnTo>
                  <a:pt x="8680" y="10943"/>
                </a:lnTo>
                <a:lnTo>
                  <a:pt x="7656" y="10765"/>
                </a:lnTo>
                <a:lnTo>
                  <a:pt x="6692" y="10479"/>
                </a:lnTo>
                <a:lnTo>
                  <a:pt x="5787" y="10110"/>
                </a:lnTo>
                <a:lnTo>
                  <a:pt x="4930" y="9645"/>
                </a:lnTo>
                <a:lnTo>
                  <a:pt x="4132" y="9109"/>
                </a:lnTo>
                <a:lnTo>
                  <a:pt x="3406" y="8490"/>
                </a:lnTo>
                <a:lnTo>
                  <a:pt x="2739" y="7812"/>
                </a:lnTo>
                <a:lnTo>
                  <a:pt x="2132" y="7062"/>
                </a:lnTo>
                <a:lnTo>
                  <a:pt x="1596" y="6264"/>
                </a:lnTo>
                <a:lnTo>
                  <a:pt x="1143" y="5418"/>
                </a:lnTo>
                <a:lnTo>
                  <a:pt x="750" y="4513"/>
                </a:lnTo>
                <a:lnTo>
                  <a:pt x="441" y="3585"/>
                </a:lnTo>
                <a:lnTo>
                  <a:pt x="215" y="2620"/>
                </a:lnTo>
                <a:lnTo>
                  <a:pt x="60" y="1620"/>
                </a:lnTo>
                <a:lnTo>
                  <a:pt x="0" y="608"/>
                </a:lnTo>
                <a:lnTo>
                  <a:pt x="0" y="108"/>
                </a:lnTo>
              </a:path>
            </a:pathLst>
          </a:custGeom>
          <a:noFill/>
          <a:ln w="9525" cap="flat" cmpd="sng">
            <a:solidFill>
              <a:srgbClr val="1E1E1C"/>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71" name="Google Shape;771;p28"/>
          <p:cNvSpPr/>
          <p:nvPr/>
        </p:nvSpPr>
        <p:spPr>
          <a:xfrm>
            <a:off x="6361323" y="2399050"/>
            <a:ext cx="842786" cy="791869"/>
          </a:xfrm>
          <a:custGeom>
            <a:avLst/>
            <a:gdLst/>
            <a:ahLst/>
            <a:cxnLst/>
            <a:rect l="l" t="t" r="r" b="b"/>
            <a:pathLst>
              <a:path w="34114" h="32053" extrusionOk="0">
                <a:moveTo>
                  <a:pt x="2108" y="0"/>
                </a:moveTo>
                <a:lnTo>
                  <a:pt x="1656" y="95"/>
                </a:lnTo>
                <a:lnTo>
                  <a:pt x="1227" y="274"/>
                </a:lnTo>
                <a:lnTo>
                  <a:pt x="858" y="524"/>
                </a:lnTo>
                <a:lnTo>
                  <a:pt x="536" y="845"/>
                </a:lnTo>
                <a:lnTo>
                  <a:pt x="286" y="1226"/>
                </a:lnTo>
                <a:lnTo>
                  <a:pt x="108" y="1643"/>
                </a:lnTo>
                <a:lnTo>
                  <a:pt x="12" y="2108"/>
                </a:lnTo>
                <a:lnTo>
                  <a:pt x="1" y="2346"/>
                </a:lnTo>
                <a:lnTo>
                  <a:pt x="1" y="28171"/>
                </a:lnTo>
                <a:lnTo>
                  <a:pt x="12" y="28564"/>
                </a:lnTo>
                <a:lnTo>
                  <a:pt x="167" y="29326"/>
                </a:lnTo>
                <a:lnTo>
                  <a:pt x="465" y="30017"/>
                </a:lnTo>
                <a:lnTo>
                  <a:pt x="882" y="30636"/>
                </a:lnTo>
                <a:lnTo>
                  <a:pt x="1406" y="31172"/>
                </a:lnTo>
                <a:lnTo>
                  <a:pt x="2037" y="31589"/>
                </a:lnTo>
                <a:lnTo>
                  <a:pt x="2727" y="31886"/>
                </a:lnTo>
                <a:lnTo>
                  <a:pt x="3489" y="32041"/>
                </a:lnTo>
                <a:lnTo>
                  <a:pt x="3894" y="32053"/>
                </a:lnTo>
                <a:lnTo>
                  <a:pt x="30220" y="32053"/>
                </a:lnTo>
                <a:lnTo>
                  <a:pt x="30625" y="32041"/>
                </a:lnTo>
                <a:lnTo>
                  <a:pt x="31387" y="31886"/>
                </a:lnTo>
                <a:lnTo>
                  <a:pt x="32077" y="31589"/>
                </a:lnTo>
                <a:lnTo>
                  <a:pt x="32696" y="31172"/>
                </a:lnTo>
                <a:lnTo>
                  <a:pt x="33232" y="30636"/>
                </a:lnTo>
                <a:lnTo>
                  <a:pt x="33649" y="30017"/>
                </a:lnTo>
                <a:lnTo>
                  <a:pt x="33947" y="29326"/>
                </a:lnTo>
                <a:lnTo>
                  <a:pt x="34101" y="28564"/>
                </a:lnTo>
                <a:lnTo>
                  <a:pt x="34113" y="28171"/>
                </a:lnTo>
                <a:lnTo>
                  <a:pt x="34113" y="2346"/>
                </a:lnTo>
                <a:lnTo>
                  <a:pt x="34101" y="2108"/>
                </a:lnTo>
                <a:lnTo>
                  <a:pt x="34006" y="1643"/>
                </a:lnTo>
                <a:lnTo>
                  <a:pt x="33828" y="1226"/>
                </a:lnTo>
                <a:lnTo>
                  <a:pt x="33578" y="845"/>
                </a:lnTo>
                <a:lnTo>
                  <a:pt x="33256" y="524"/>
                </a:lnTo>
                <a:lnTo>
                  <a:pt x="32875" y="274"/>
                </a:lnTo>
                <a:lnTo>
                  <a:pt x="32458" y="95"/>
                </a:lnTo>
                <a:lnTo>
                  <a:pt x="31994" y="0"/>
                </a:lnTo>
                <a:close/>
              </a:path>
            </a:pathLst>
          </a:custGeom>
          <a:solidFill>
            <a:srgbClr val="9AD1C1"/>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72" name="Google Shape;772;p28"/>
          <p:cNvSpPr/>
          <p:nvPr/>
        </p:nvSpPr>
        <p:spPr>
          <a:xfrm>
            <a:off x="6523729" y="1800051"/>
            <a:ext cx="514482" cy="779838"/>
          </a:xfrm>
          <a:custGeom>
            <a:avLst/>
            <a:gdLst/>
            <a:ahLst/>
            <a:cxnLst/>
            <a:rect l="l" t="t" r="r" b="b"/>
            <a:pathLst>
              <a:path w="20825" h="31566" extrusionOk="0">
                <a:moveTo>
                  <a:pt x="3370" y="1"/>
                </a:moveTo>
                <a:lnTo>
                  <a:pt x="3024" y="13"/>
                </a:lnTo>
                <a:lnTo>
                  <a:pt x="2370" y="156"/>
                </a:lnTo>
                <a:lnTo>
                  <a:pt x="1762" y="406"/>
                </a:lnTo>
                <a:lnTo>
                  <a:pt x="1226" y="775"/>
                </a:lnTo>
                <a:lnTo>
                  <a:pt x="774" y="1227"/>
                </a:lnTo>
                <a:lnTo>
                  <a:pt x="405" y="1763"/>
                </a:lnTo>
                <a:lnTo>
                  <a:pt x="155" y="2370"/>
                </a:lnTo>
                <a:lnTo>
                  <a:pt x="12" y="3025"/>
                </a:lnTo>
                <a:lnTo>
                  <a:pt x="0" y="3371"/>
                </a:lnTo>
                <a:lnTo>
                  <a:pt x="0" y="14480"/>
                </a:lnTo>
                <a:lnTo>
                  <a:pt x="12" y="14801"/>
                </a:lnTo>
                <a:lnTo>
                  <a:pt x="72" y="15444"/>
                </a:lnTo>
                <a:lnTo>
                  <a:pt x="202" y="16063"/>
                </a:lnTo>
                <a:lnTo>
                  <a:pt x="393" y="16658"/>
                </a:lnTo>
                <a:lnTo>
                  <a:pt x="631" y="17230"/>
                </a:lnTo>
                <a:lnTo>
                  <a:pt x="917" y="17766"/>
                </a:lnTo>
                <a:lnTo>
                  <a:pt x="1262" y="18278"/>
                </a:lnTo>
                <a:lnTo>
                  <a:pt x="1655" y="18754"/>
                </a:lnTo>
                <a:lnTo>
                  <a:pt x="2084" y="19183"/>
                </a:lnTo>
                <a:lnTo>
                  <a:pt x="2560" y="19564"/>
                </a:lnTo>
                <a:lnTo>
                  <a:pt x="3060" y="19909"/>
                </a:lnTo>
                <a:lnTo>
                  <a:pt x="3608" y="20207"/>
                </a:lnTo>
                <a:lnTo>
                  <a:pt x="4179" y="20445"/>
                </a:lnTo>
                <a:lnTo>
                  <a:pt x="4775" y="20635"/>
                </a:lnTo>
                <a:lnTo>
                  <a:pt x="5394" y="20754"/>
                </a:lnTo>
                <a:lnTo>
                  <a:pt x="6037" y="20826"/>
                </a:lnTo>
                <a:lnTo>
                  <a:pt x="6501" y="20826"/>
                </a:lnTo>
                <a:lnTo>
                  <a:pt x="6501" y="24231"/>
                </a:lnTo>
                <a:lnTo>
                  <a:pt x="6465" y="26112"/>
                </a:lnTo>
                <a:lnTo>
                  <a:pt x="6477" y="26386"/>
                </a:lnTo>
                <a:lnTo>
                  <a:pt x="6525" y="26934"/>
                </a:lnTo>
                <a:lnTo>
                  <a:pt x="6680" y="27732"/>
                </a:lnTo>
                <a:lnTo>
                  <a:pt x="7085" y="28708"/>
                </a:lnTo>
                <a:lnTo>
                  <a:pt x="7656" y="29577"/>
                </a:lnTo>
                <a:lnTo>
                  <a:pt x="8394" y="30315"/>
                </a:lnTo>
                <a:lnTo>
                  <a:pt x="9252" y="30911"/>
                </a:lnTo>
                <a:lnTo>
                  <a:pt x="10228" y="31328"/>
                </a:lnTo>
                <a:lnTo>
                  <a:pt x="11014" y="31506"/>
                </a:lnTo>
                <a:lnTo>
                  <a:pt x="11562" y="31566"/>
                </a:lnTo>
                <a:lnTo>
                  <a:pt x="11847" y="31566"/>
                </a:lnTo>
                <a:lnTo>
                  <a:pt x="12359" y="31542"/>
                </a:lnTo>
                <a:lnTo>
                  <a:pt x="13359" y="31339"/>
                </a:lnTo>
                <a:lnTo>
                  <a:pt x="14276" y="30958"/>
                </a:lnTo>
                <a:lnTo>
                  <a:pt x="15086" y="30399"/>
                </a:lnTo>
                <a:lnTo>
                  <a:pt x="15777" y="29708"/>
                </a:lnTo>
                <a:lnTo>
                  <a:pt x="16324" y="28899"/>
                </a:lnTo>
                <a:lnTo>
                  <a:pt x="16717" y="27982"/>
                </a:lnTo>
                <a:lnTo>
                  <a:pt x="16920" y="26993"/>
                </a:lnTo>
                <a:lnTo>
                  <a:pt x="16943" y="26470"/>
                </a:lnTo>
                <a:lnTo>
                  <a:pt x="16943" y="24231"/>
                </a:lnTo>
                <a:lnTo>
                  <a:pt x="16908" y="24231"/>
                </a:lnTo>
                <a:lnTo>
                  <a:pt x="16908" y="20826"/>
                </a:lnTo>
                <a:lnTo>
                  <a:pt x="17312" y="20814"/>
                </a:lnTo>
                <a:lnTo>
                  <a:pt x="18086" y="20659"/>
                </a:lnTo>
                <a:lnTo>
                  <a:pt x="18789" y="20361"/>
                </a:lnTo>
                <a:lnTo>
                  <a:pt x="19408" y="19945"/>
                </a:lnTo>
                <a:lnTo>
                  <a:pt x="19944" y="19409"/>
                </a:lnTo>
                <a:lnTo>
                  <a:pt x="20361" y="18790"/>
                </a:lnTo>
                <a:lnTo>
                  <a:pt x="20658" y="18087"/>
                </a:lnTo>
                <a:lnTo>
                  <a:pt x="20813" y="17313"/>
                </a:lnTo>
                <a:lnTo>
                  <a:pt x="20825" y="16920"/>
                </a:lnTo>
                <a:lnTo>
                  <a:pt x="20825" y="3371"/>
                </a:lnTo>
                <a:lnTo>
                  <a:pt x="20813" y="3025"/>
                </a:lnTo>
                <a:lnTo>
                  <a:pt x="20682" y="2370"/>
                </a:lnTo>
                <a:lnTo>
                  <a:pt x="20432" y="1763"/>
                </a:lnTo>
                <a:lnTo>
                  <a:pt x="20063" y="1227"/>
                </a:lnTo>
                <a:lnTo>
                  <a:pt x="19610" y="775"/>
                </a:lnTo>
                <a:lnTo>
                  <a:pt x="19075" y="406"/>
                </a:lnTo>
                <a:lnTo>
                  <a:pt x="18467" y="156"/>
                </a:lnTo>
                <a:lnTo>
                  <a:pt x="17813" y="13"/>
                </a:lnTo>
                <a:lnTo>
                  <a:pt x="17467" y="1"/>
                </a:lnTo>
                <a:close/>
              </a:path>
            </a:pathLst>
          </a:custGeom>
          <a:solidFill>
            <a:srgbClr val="FFFFFF"/>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73" name="Google Shape;773;p28"/>
          <p:cNvSpPr/>
          <p:nvPr/>
        </p:nvSpPr>
        <p:spPr>
          <a:xfrm>
            <a:off x="6624044" y="2606153"/>
            <a:ext cx="231511" cy="276820"/>
          </a:xfrm>
          <a:custGeom>
            <a:avLst/>
            <a:gdLst/>
            <a:ahLst/>
            <a:cxnLst/>
            <a:rect l="l" t="t" r="r" b="b"/>
            <a:pathLst>
              <a:path w="9371" h="11205" extrusionOk="0">
                <a:moveTo>
                  <a:pt x="298" y="0"/>
                </a:moveTo>
                <a:lnTo>
                  <a:pt x="167" y="60"/>
                </a:lnTo>
                <a:lnTo>
                  <a:pt x="60" y="155"/>
                </a:lnTo>
                <a:lnTo>
                  <a:pt x="0" y="286"/>
                </a:lnTo>
                <a:lnTo>
                  <a:pt x="0" y="369"/>
                </a:lnTo>
                <a:lnTo>
                  <a:pt x="0" y="10835"/>
                </a:lnTo>
                <a:lnTo>
                  <a:pt x="0" y="10919"/>
                </a:lnTo>
                <a:lnTo>
                  <a:pt x="60" y="11050"/>
                </a:lnTo>
                <a:lnTo>
                  <a:pt x="167" y="11145"/>
                </a:lnTo>
                <a:lnTo>
                  <a:pt x="298" y="11205"/>
                </a:lnTo>
                <a:lnTo>
                  <a:pt x="9073" y="11205"/>
                </a:lnTo>
                <a:lnTo>
                  <a:pt x="9204" y="11145"/>
                </a:lnTo>
                <a:lnTo>
                  <a:pt x="9311" y="11050"/>
                </a:lnTo>
                <a:lnTo>
                  <a:pt x="9371" y="10919"/>
                </a:lnTo>
                <a:lnTo>
                  <a:pt x="9371" y="10835"/>
                </a:lnTo>
                <a:lnTo>
                  <a:pt x="9371" y="369"/>
                </a:lnTo>
                <a:lnTo>
                  <a:pt x="9371" y="286"/>
                </a:lnTo>
                <a:lnTo>
                  <a:pt x="9311" y="155"/>
                </a:lnTo>
                <a:lnTo>
                  <a:pt x="9204" y="60"/>
                </a:lnTo>
                <a:lnTo>
                  <a:pt x="9073" y="0"/>
                </a:lnTo>
                <a:close/>
              </a:path>
            </a:pathLst>
          </a:custGeom>
          <a:solidFill>
            <a:srgbClr val="0680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74" name="Google Shape;774;p28"/>
          <p:cNvSpPr/>
          <p:nvPr/>
        </p:nvSpPr>
        <p:spPr>
          <a:xfrm>
            <a:off x="6739060" y="1993342"/>
            <a:ext cx="82688" cy="62677"/>
          </a:xfrm>
          <a:custGeom>
            <a:avLst/>
            <a:gdLst/>
            <a:ahLst/>
            <a:cxnLst/>
            <a:rect l="l" t="t" r="r" b="b"/>
            <a:pathLst>
              <a:path w="3347" h="2537" fill="none" extrusionOk="0">
                <a:moveTo>
                  <a:pt x="3347" y="2537"/>
                </a:moveTo>
                <a:lnTo>
                  <a:pt x="3347" y="1679"/>
                </a:lnTo>
                <a:lnTo>
                  <a:pt x="3335" y="1501"/>
                </a:lnTo>
                <a:lnTo>
                  <a:pt x="3275" y="1179"/>
                </a:lnTo>
                <a:lnTo>
                  <a:pt x="3144" y="870"/>
                </a:lnTo>
                <a:lnTo>
                  <a:pt x="2966" y="608"/>
                </a:lnTo>
                <a:lnTo>
                  <a:pt x="2739" y="382"/>
                </a:lnTo>
                <a:lnTo>
                  <a:pt x="2466" y="203"/>
                </a:lnTo>
                <a:lnTo>
                  <a:pt x="2168" y="72"/>
                </a:lnTo>
                <a:lnTo>
                  <a:pt x="1846" y="1"/>
                </a:lnTo>
                <a:lnTo>
                  <a:pt x="1668" y="1"/>
                </a:lnTo>
                <a:lnTo>
                  <a:pt x="1668" y="1"/>
                </a:lnTo>
                <a:lnTo>
                  <a:pt x="1501" y="1"/>
                </a:lnTo>
                <a:lnTo>
                  <a:pt x="1168" y="72"/>
                </a:lnTo>
                <a:lnTo>
                  <a:pt x="870" y="203"/>
                </a:lnTo>
                <a:lnTo>
                  <a:pt x="608" y="382"/>
                </a:lnTo>
                <a:lnTo>
                  <a:pt x="370" y="608"/>
                </a:lnTo>
                <a:lnTo>
                  <a:pt x="191" y="870"/>
                </a:lnTo>
                <a:lnTo>
                  <a:pt x="72" y="1179"/>
                </a:lnTo>
                <a:lnTo>
                  <a:pt x="1" y="1501"/>
                </a:lnTo>
                <a:lnTo>
                  <a:pt x="1" y="1679"/>
                </a:lnTo>
                <a:lnTo>
                  <a:pt x="1" y="2537"/>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75" name="Google Shape;775;p28"/>
          <p:cNvSpPr/>
          <p:nvPr/>
        </p:nvSpPr>
        <p:spPr>
          <a:xfrm>
            <a:off x="6307188" y="2399050"/>
            <a:ext cx="217108" cy="463614"/>
          </a:xfrm>
          <a:custGeom>
            <a:avLst/>
            <a:gdLst/>
            <a:ahLst/>
            <a:cxnLst/>
            <a:rect l="l" t="t" r="r" b="b"/>
            <a:pathLst>
              <a:path w="8788" h="18766" extrusionOk="0">
                <a:moveTo>
                  <a:pt x="2144" y="0"/>
                </a:moveTo>
                <a:lnTo>
                  <a:pt x="1930" y="12"/>
                </a:lnTo>
                <a:lnTo>
                  <a:pt x="1501" y="95"/>
                </a:lnTo>
                <a:lnTo>
                  <a:pt x="1120" y="262"/>
                </a:lnTo>
                <a:lnTo>
                  <a:pt x="775" y="488"/>
                </a:lnTo>
                <a:lnTo>
                  <a:pt x="489" y="786"/>
                </a:lnTo>
                <a:lnTo>
                  <a:pt x="251" y="1119"/>
                </a:lnTo>
                <a:lnTo>
                  <a:pt x="84" y="1512"/>
                </a:lnTo>
                <a:lnTo>
                  <a:pt x="1" y="1929"/>
                </a:lnTo>
                <a:lnTo>
                  <a:pt x="1" y="2155"/>
                </a:lnTo>
                <a:lnTo>
                  <a:pt x="1" y="17860"/>
                </a:lnTo>
                <a:lnTo>
                  <a:pt x="13" y="18039"/>
                </a:lnTo>
                <a:lnTo>
                  <a:pt x="144" y="18372"/>
                </a:lnTo>
                <a:lnTo>
                  <a:pt x="394" y="18622"/>
                </a:lnTo>
                <a:lnTo>
                  <a:pt x="715" y="18753"/>
                </a:lnTo>
                <a:lnTo>
                  <a:pt x="906" y="18765"/>
                </a:lnTo>
                <a:lnTo>
                  <a:pt x="8788" y="18765"/>
                </a:lnTo>
                <a:lnTo>
                  <a:pt x="8788" y="0"/>
                </a:lnTo>
                <a:close/>
              </a:path>
            </a:pathLst>
          </a:custGeom>
          <a:solidFill>
            <a:srgbClr val="9AD1C1"/>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76" name="Google Shape;776;p28"/>
          <p:cNvSpPr/>
          <p:nvPr/>
        </p:nvSpPr>
        <p:spPr>
          <a:xfrm>
            <a:off x="6535490" y="2702638"/>
            <a:ext cx="192995" cy="232696"/>
          </a:xfrm>
          <a:custGeom>
            <a:avLst/>
            <a:gdLst/>
            <a:ahLst/>
            <a:cxnLst/>
            <a:rect l="l" t="t" r="r" b="b"/>
            <a:pathLst>
              <a:path w="7812" h="9419" extrusionOk="0">
                <a:moveTo>
                  <a:pt x="1060" y="1"/>
                </a:moveTo>
                <a:lnTo>
                  <a:pt x="846" y="13"/>
                </a:lnTo>
                <a:lnTo>
                  <a:pt x="465" y="167"/>
                </a:lnTo>
                <a:lnTo>
                  <a:pt x="179" y="453"/>
                </a:lnTo>
                <a:lnTo>
                  <a:pt x="24" y="834"/>
                </a:lnTo>
                <a:lnTo>
                  <a:pt x="0" y="1049"/>
                </a:lnTo>
                <a:lnTo>
                  <a:pt x="0" y="8371"/>
                </a:lnTo>
                <a:lnTo>
                  <a:pt x="24" y="8586"/>
                </a:lnTo>
                <a:lnTo>
                  <a:pt x="179" y="8967"/>
                </a:lnTo>
                <a:lnTo>
                  <a:pt x="465" y="9252"/>
                </a:lnTo>
                <a:lnTo>
                  <a:pt x="846" y="9407"/>
                </a:lnTo>
                <a:lnTo>
                  <a:pt x="1060" y="9419"/>
                </a:lnTo>
                <a:lnTo>
                  <a:pt x="3429" y="9419"/>
                </a:lnTo>
                <a:lnTo>
                  <a:pt x="3882" y="9407"/>
                </a:lnTo>
                <a:lnTo>
                  <a:pt x="4727" y="9228"/>
                </a:lnTo>
                <a:lnTo>
                  <a:pt x="5513" y="8895"/>
                </a:lnTo>
                <a:lnTo>
                  <a:pt x="6216" y="8431"/>
                </a:lnTo>
                <a:lnTo>
                  <a:pt x="6811" y="7835"/>
                </a:lnTo>
                <a:lnTo>
                  <a:pt x="7287" y="7133"/>
                </a:lnTo>
                <a:lnTo>
                  <a:pt x="7621" y="6347"/>
                </a:lnTo>
                <a:lnTo>
                  <a:pt x="7787" y="5490"/>
                </a:lnTo>
                <a:lnTo>
                  <a:pt x="7811" y="5049"/>
                </a:lnTo>
                <a:lnTo>
                  <a:pt x="7811" y="4371"/>
                </a:lnTo>
                <a:lnTo>
                  <a:pt x="7787" y="3930"/>
                </a:lnTo>
                <a:lnTo>
                  <a:pt x="7621" y="3073"/>
                </a:lnTo>
                <a:lnTo>
                  <a:pt x="7287" y="2287"/>
                </a:lnTo>
                <a:lnTo>
                  <a:pt x="6811" y="1584"/>
                </a:lnTo>
                <a:lnTo>
                  <a:pt x="6216" y="989"/>
                </a:lnTo>
                <a:lnTo>
                  <a:pt x="5513" y="525"/>
                </a:lnTo>
                <a:lnTo>
                  <a:pt x="4727" y="191"/>
                </a:lnTo>
                <a:lnTo>
                  <a:pt x="3882" y="13"/>
                </a:lnTo>
                <a:lnTo>
                  <a:pt x="3429" y="1"/>
                </a:lnTo>
                <a:close/>
              </a:path>
            </a:pathLst>
          </a:custGeom>
          <a:solidFill>
            <a:srgbClr val="FFFFFF"/>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77" name="Google Shape;777;p28"/>
          <p:cNvSpPr/>
          <p:nvPr/>
        </p:nvSpPr>
        <p:spPr>
          <a:xfrm>
            <a:off x="6849381" y="2639682"/>
            <a:ext cx="95337" cy="190648"/>
          </a:xfrm>
          <a:custGeom>
            <a:avLst/>
            <a:gdLst/>
            <a:ahLst/>
            <a:cxnLst/>
            <a:rect l="l" t="t" r="r" b="b"/>
            <a:pathLst>
              <a:path w="3859" h="7717" fill="none" extrusionOk="0">
                <a:moveTo>
                  <a:pt x="1" y="7716"/>
                </a:moveTo>
                <a:lnTo>
                  <a:pt x="406" y="7704"/>
                </a:lnTo>
                <a:lnTo>
                  <a:pt x="1156" y="7550"/>
                </a:lnTo>
                <a:lnTo>
                  <a:pt x="1846" y="7252"/>
                </a:lnTo>
                <a:lnTo>
                  <a:pt x="2466" y="6835"/>
                </a:lnTo>
                <a:lnTo>
                  <a:pt x="2989" y="6311"/>
                </a:lnTo>
                <a:lnTo>
                  <a:pt x="3406" y="5704"/>
                </a:lnTo>
                <a:lnTo>
                  <a:pt x="3692" y="5013"/>
                </a:lnTo>
                <a:lnTo>
                  <a:pt x="3847" y="4251"/>
                </a:lnTo>
                <a:lnTo>
                  <a:pt x="3859" y="3859"/>
                </a:lnTo>
                <a:lnTo>
                  <a:pt x="3847" y="3466"/>
                </a:lnTo>
                <a:lnTo>
                  <a:pt x="3692" y="2704"/>
                </a:lnTo>
                <a:lnTo>
                  <a:pt x="3406" y="2013"/>
                </a:lnTo>
                <a:lnTo>
                  <a:pt x="2989" y="1406"/>
                </a:lnTo>
                <a:lnTo>
                  <a:pt x="2466" y="882"/>
                </a:lnTo>
                <a:lnTo>
                  <a:pt x="1846" y="465"/>
                </a:lnTo>
                <a:lnTo>
                  <a:pt x="1156" y="167"/>
                </a:lnTo>
                <a:lnTo>
                  <a:pt x="406" y="13"/>
                </a:lnTo>
                <a:lnTo>
                  <a:pt x="1" y="1"/>
                </a:lnTo>
              </a:path>
            </a:pathLst>
          </a:custGeom>
          <a:noFill/>
          <a:ln w="9525" cap="flat" cmpd="sng">
            <a:solidFill>
              <a:srgbClr val="0680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78" name="Google Shape;778;p28"/>
          <p:cNvSpPr/>
          <p:nvPr/>
        </p:nvSpPr>
        <p:spPr>
          <a:xfrm>
            <a:off x="6307485" y="2696165"/>
            <a:ext cx="279191" cy="247124"/>
          </a:xfrm>
          <a:custGeom>
            <a:avLst/>
            <a:gdLst/>
            <a:ahLst/>
            <a:cxnLst/>
            <a:rect l="l" t="t" r="r" b="b"/>
            <a:pathLst>
              <a:path w="11301" h="10003" extrusionOk="0">
                <a:moveTo>
                  <a:pt x="1" y="1"/>
                </a:moveTo>
                <a:lnTo>
                  <a:pt x="1" y="8836"/>
                </a:lnTo>
                <a:lnTo>
                  <a:pt x="13" y="9074"/>
                </a:lnTo>
                <a:lnTo>
                  <a:pt x="191" y="9490"/>
                </a:lnTo>
                <a:lnTo>
                  <a:pt x="513" y="9812"/>
                </a:lnTo>
                <a:lnTo>
                  <a:pt x="929" y="9991"/>
                </a:lnTo>
                <a:lnTo>
                  <a:pt x="1167" y="10002"/>
                </a:lnTo>
                <a:lnTo>
                  <a:pt x="10991" y="10002"/>
                </a:lnTo>
                <a:lnTo>
                  <a:pt x="11133" y="9943"/>
                </a:lnTo>
                <a:lnTo>
                  <a:pt x="11229" y="9836"/>
                </a:lnTo>
                <a:lnTo>
                  <a:pt x="11288" y="9705"/>
                </a:lnTo>
                <a:lnTo>
                  <a:pt x="11300" y="9621"/>
                </a:lnTo>
                <a:lnTo>
                  <a:pt x="11300" y="382"/>
                </a:lnTo>
                <a:lnTo>
                  <a:pt x="11288" y="298"/>
                </a:lnTo>
                <a:lnTo>
                  <a:pt x="11229" y="168"/>
                </a:lnTo>
                <a:lnTo>
                  <a:pt x="11122" y="60"/>
                </a:lnTo>
                <a:lnTo>
                  <a:pt x="10991" y="1"/>
                </a:lnTo>
                <a:close/>
              </a:path>
            </a:pathLst>
          </a:custGeom>
          <a:solidFill>
            <a:srgbClr val="9AD1C1"/>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79" name="Google Shape;779;p28"/>
          <p:cNvSpPr/>
          <p:nvPr/>
        </p:nvSpPr>
        <p:spPr>
          <a:xfrm>
            <a:off x="6880859" y="2627031"/>
            <a:ext cx="192699" cy="232993"/>
          </a:xfrm>
          <a:custGeom>
            <a:avLst/>
            <a:gdLst/>
            <a:ahLst/>
            <a:cxnLst/>
            <a:rect l="l" t="t" r="r" b="b"/>
            <a:pathLst>
              <a:path w="7800" h="9431" extrusionOk="0">
                <a:moveTo>
                  <a:pt x="4383" y="1"/>
                </a:moveTo>
                <a:lnTo>
                  <a:pt x="3930" y="13"/>
                </a:lnTo>
                <a:lnTo>
                  <a:pt x="3073" y="191"/>
                </a:lnTo>
                <a:lnTo>
                  <a:pt x="2287" y="525"/>
                </a:lnTo>
                <a:lnTo>
                  <a:pt x="1596" y="1001"/>
                </a:lnTo>
                <a:lnTo>
                  <a:pt x="1001" y="1584"/>
                </a:lnTo>
                <a:lnTo>
                  <a:pt x="525" y="2287"/>
                </a:lnTo>
                <a:lnTo>
                  <a:pt x="191" y="3073"/>
                </a:lnTo>
                <a:lnTo>
                  <a:pt x="25" y="3930"/>
                </a:lnTo>
                <a:lnTo>
                  <a:pt x="1" y="4382"/>
                </a:lnTo>
                <a:lnTo>
                  <a:pt x="1" y="5049"/>
                </a:lnTo>
                <a:lnTo>
                  <a:pt x="25" y="5502"/>
                </a:lnTo>
                <a:lnTo>
                  <a:pt x="191" y="6359"/>
                </a:lnTo>
                <a:lnTo>
                  <a:pt x="525" y="7145"/>
                </a:lnTo>
                <a:lnTo>
                  <a:pt x="1001" y="7835"/>
                </a:lnTo>
                <a:lnTo>
                  <a:pt x="1596" y="8431"/>
                </a:lnTo>
                <a:lnTo>
                  <a:pt x="2287" y="8907"/>
                </a:lnTo>
                <a:lnTo>
                  <a:pt x="3073" y="9240"/>
                </a:lnTo>
                <a:lnTo>
                  <a:pt x="3930" y="9407"/>
                </a:lnTo>
                <a:lnTo>
                  <a:pt x="4383" y="9431"/>
                </a:lnTo>
                <a:lnTo>
                  <a:pt x="6752" y="9431"/>
                </a:lnTo>
                <a:lnTo>
                  <a:pt x="6966" y="9419"/>
                </a:lnTo>
                <a:lnTo>
                  <a:pt x="7347" y="9252"/>
                </a:lnTo>
                <a:lnTo>
                  <a:pt x="7633" y="8967"/>
                </a:lnTo>
                <a:lnTo>
                  <a:pt x="7788" y="8586"/>
                </a:lnTo>
                <a:lnTo>
                  <a:pt x="7800" y="8371"/>
                </a:lnTo>
                <a:lnTo>
                  <a:pt x="7800" y="1060"/>
                </a:lnTo>
                <a:lnTo>
                  <a:pt x="7788" y="846"/>
                </a:lnTo>
                <a:lnTo>
                  <a:pt x="7633" y="465"/>
                </a:lnTo>
                <a:lnTo>
                  <a:pt x="7347" y="179"/>
                </a:lnTo>
                <a:lnTo>
                  <a:pt x="6966" y="13"/>
                </a:lnTo>
                <a:lnTo>
                  <a:pt x="6752" y="1"/>
                </a:lnTo>
                <a:close/>
              </a:path>
            </a:pathLst>
          </a:custGeom>
          <a:solidFill>
            <a:srgbClr val="FFFFFF"/>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0" name="Google Shape;780;p28"/>
          <p:cNvSpPr/>
          <p:nvPr/>
        </p:nvSpPr>
        <p:spPr>
          <a:xfrm>
            <a:off x="7091224" y="2399050"/>
            <a:ext cx="217108" cy="463614"/>
          </a:xfrm>
          <a:custGeom>
            <a:avLst/>
            <a:gdLst/>
            <a:ahLst/>
            <a:cxnLst/>
            <a:rect l="l" t="t" r="r" b="b"/>
            <a:pathLst>
              <a:path w="8788" h="18766" extrusionOk="0">
                <a:moveTo>
                  <a:pt x="0" y="0"/>
                </a:moveTo>
                <a:lnTo>
                  <a:pt x="0" y="18765"/>
                </a:lnTo>
                <a:lnTo>
                  <a:pt x="7871" y="18765"/>
                </a:lnTo>
                <a:lnTo>
                  <a:pt x="8061" y="18753"/>
                </a:lnTo>
                <a:lnTo>
                  <a:pt x="8383" y="18622"/>
                </a:lnTo>
                <a:lnTo>
                  <a:pt x="8633" y="18372"/>
                </a:lnTo>
                <a:lnTo>
                  <a:pt x="8775" y="18039"/>
                </a:lnTo>
                <a:lnTo>
                  <a:pt x="8787" y="17860"/>
                </a:lnTo>
                <a:lnTo>
                  <a:pt x="8787" y="2155"/>
                </a:lnTo>
                <a:lnTo>
                  <a:pt x="8775" y="1929"/>
                </a:lnTo>
                <a:lnTo>
                  <a:pt x="8692" y="1512"/>
                </a:lnTo>
                <a:lnTo>
                  <a:pt x="8525" y="1119"/>
                </a:lnTo>
                <a:lnTo>
                  <a:pt x="8299" y="786"/>
                </a:lnTo>
                <a:lnTo>
                  <a:pt x="8002" y="488"/>
                </a:lnTo>
                <a:lnTo>
                  <a:pt x="7656" y="262"/>
                </a:lnTo>
                <a:lnTo>
                  <a:pt x="7275" y="95"/>
                </a:lnTo>
                <a:lnTo>
                  <a:pt x="6858" y="12"/>
                </a:lnTo>
                <a:lnTo>
                  <a:pt x="6632" y="0"/>
                </a:lnTo>
                <a:close/>
              </a:path>
            </a:pathLst>
          </a:custGeom>
          <a:solidFill>
            <a:srgbClr val="9AD1C1"/>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1" name="Google Shape;781;p28"/>
          <p:cNvSpPr/>
          <p:nvPr/>
        </p:nvSpPr>
        <p:spPr>
          <a:xfrm>
            <a:off x="7042079" y="2624388"/>
            <a:ext cx="266246" cy="238304"/>
          </a:xfrm>
          <a:custGeom>
            <a:avLst/>
            <a:gdLst/>
            <a:ahLst/>
            <a:cxnLst/>
            <a:rect l="l" t="t" r="r" b="b"/>
            <a:pathLst>
              <a:path w="10777" h="9646" extrusionOk="0">
                <a:moveTo>
                  <a:pt x="298" y="1"/>
                </a:moveTo>
                <a:lnTo>
                  <a:pt x="167" y="60"/>
                </a:lnTo>
                <a:lnTo>
                  <a:pt x="60" y="167"/>
                </a:lnTo>
                <a:lnTo>
                  <a:pt x="1" y="298"/>
                </a:lnTo>
                <a:lnTo>
                  <a:pt x="1" y="382"/>
                </a:lnTo>
                <a:lnTo>
                  <a:pt x="1" y="9645"/>
                </a:lnTo>
                <a:lnTo>
                  <a:pt x="9705" y="9645"/>
                </a:lnTo>
                <a:lnTo>
                  <a:pt x="9919" y="9633"/>
                </a:lnTo>
                <a:lnTo>
                  <a:pt x="10312" y="9466"/>
                </a:lnTo>
                <a:lnTo>
                  <a:pt x="10598" y="9181"/>
                </a:lnTo>
                <a:lnTo>
                  <a:pt x="10764" y="8800"/>
                </a:lnTo>
                <a:lnTo>
                  <a:pt x="10776" y="8573"/>
                </a:lnTo>
                <a:lnTo>
                  <a:pt x="10776" y="382"/>
                </a:lnTo>
                <a:lnTo>
                  <a:pt x="10776" y="298"/>
                </a:lnTo>
                <a:lnTo>
                  <a:pt x="10717" y="167"/>
                </a:lnTo>
                <a:lnTo>
                  <a:pt x="10610" y="60"/>
                </a:lnTo>
                <a:lnTo>
                  <a:pt x="10467" y="1"/>
                </a:lnTo>
                <a:close/>
              </a:path>
            </a:pathLst>
          </a:custGeom>
          <a:solidFill>
            <a:srgbClr val="9AD1C1"/>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2" name="Google Shape;782;p28"/>
          <p:cNvSpPr/>
          <p:nvPr/>
        </p:nvSpPr>
        <p:spPr>
          <a:xfrm>
            <a:off x="5780585" y="2649689"/>
            <a:ext cx="463614" cy="272126"/>
          </a:xfrm>
          <a:custGeom>
            <a:avLst/>
            <a:gdLst/>
            <a:ahLst/>
            <a:cxnLst/>
            <a:rect l="l" t="t" r="r" b="b"/>
            <a:pathLst>
              <a:path w="18766" h="11015" fill="none" extrusionOk="0">
                <a:moveTo>
                  <a:pt x="1" y="1"/>
                </a:moveTo>
                <a:lnTo>
                  <a:pt x="1" y="1"/>
                </a:lnTo>
                <a:lnTo>
                  <a:pt x="72" y="1072"/>
                </a:lnTo>
                <a:lnTo>
                  <a:pt x="274" y="2680"/>
                </a:lnTo>
                <a:lnTo>
                  <a:pt x="489" y="3739"/>
                </a:lnTo>
                <a:lnTo>
                  <a:pt x="786" y="4763"/>
                </a:lnTo>
                <a:lnTo>
                  <a:pt x="1156" y="5763"/>
                </a:lnTo>
                <a:lnTo>
                  <a:pt x="1632" y="6716"/>
                </a:lnTo>
                <a:lnTo>
                  <a:pt x="2227" y="7633"/>
                </a:lnTo>
                <a:lnTo>
                  <a:pt x="2561" y="8061"/>
                </a:lnTo>
                <a:lnTo>
                  <a:pt x="2894" y="8442"/>
                </a:lnTo>
                <a:lnTo>
                  <a:pt x="3620" y="9121"/>
                </a:lnTo>
                <a:lnTo>
                  <a:pt x="4406" y="9705"/>
                </a:lnTo>
                <a:lnTo>
                  <a:pt x="5252" y="10181"/>
                </a:lnTo>
                <a:lnTo>
                  <a:pt x="6156" y="10550"/>
                </a:lnTo>
                <a:lnTo>
                  <a:pt x="7085" y="10812"/>
                </a:lnTo>
                <a:lnTo>
                  <a:pt x="8062" y="10967"/>
                </a:lnTo>
                <a:lnTo>
                  <a:pt x="9050" y="11014"/>
                </a:lnTo>
                <a:lnTo>
                  <a:pt x="9562" y="10990"/>
                </a:lnTo>
                <a:lnTo>
                  <a:pt x="10086" y="10943"/>
                </a:lnTo>
                <a:lnTo>
                  <a:pt x="11110" y="10764"/>
                </a:lnTo>
                <a:lnTo>
                  <a:pt x="12074" y="10478"/>
                </a:lnTo>
                <a:lnTo>
                  <a:pt x="12979" y="10109"/>
                </a:lnTo>
                <a:lnTo>
                  <a:pt x="13836" y="9645"/>
                </a:lnTo>
                <a:lnTo>
                  <a:pt x="14634" y="9109"/>
                </a:lnTo>
                <a:lnTo>
                  <a:pt x="15360" y="8490"/>
                </a:lnTo>
                <a:lnTo>
                  <a:pt x="16039" y="7811"/>
                </a:lnTo>
                <a:lnTo>
                  <a:pt x="16634" y="7061"/>
                </a:lnTo>
                <a:lnTo>
                  <a:pt x="17170" y="6264"/>
                </a:lnTo>
                <a:lnTo>
                  <a:pt x="17635" y="5418"/>
                </a:lnTo>
                <a:lnTo>
                  <a:pt x="18016" y="4513"/>
                </a:lnTo>
                <a:lnTo>
                  <a:pt x="18325" y="3584"/>
                </a:lnTo>
                <a:lnTo>
                  <a:pt x="18551" y="2620"/>
                </a:lnTo>
                <a:lnTo>
                  <a:pt x="18706" y="1620"/>
                </a:lnTo>
                <a:lnTo>
                  <a:pt x="18766" y="608"/>
                </a:lnTo>
                <a:lnTo>
                  <a:pt x="18766" y="108"/>
                </a:lnTo>
              </a:path>
            </a:pathLst>
          </a:custGeom>
          <a:noFill/>
          <a:ln w="9525" cap="flat" cmpd="sng">
            <a:solidFill>
              <a:srgbClr val="1E1E1C"/>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3" name="Google Shape;783;p28"/>
          <p:cNvSpPr/>
          <p:nvPr/>
        </p:nvSpPr>
        <p:spPr>
          <a:xfrm>
            <a:off x="5557002" y="2614381"/>
            <a:ext cx="842786" cy="791894"/>
          </a:xfrm>
          <a:custGeom>
            <a:avLst/>
            <a:gdLst/>
            <a:ahLst/>
            <a:cxnLst/>
            <a:rect l="l" t="t" r="r" b="b"/>
            <a:pathLst>
              <a:path w="34114" h="32054" extrusionOk="0">
                <a:moveTo>
                  <a:pt x="2120" y="1"/>
                </a:moveTo>
                <a:lnTo>
                  <a:pt x="1656" y="96"/>
                </a:lnTo>
                <a:lnTo>
                  <a:pt x="1239" y="275"/>
                </a:lnTo>
                <a:lnTo>
                  <a:pt x="858" y="525"/>
                </a:lnTo>
                <a:lnTo>
                  <a:pt x="536" y="846"/>
                </a:lnTo>
                <a:lnTo>
                  <a:pt x="286" y="1227"/>
                </a:lnTo>
                <a:lnTo>
                  <a:pt x="108" y="1644"/>
                </a:lnTo>
                <a:lnTo>
                  <a:pt x="12" y="2108"/>
                </a:lnTo>
                <a:lnTo>
                  <a:pt x="1" y="2346"/>
                </a:lnTo>
                <a:lnTo>
                  <a:pt x="1" y="28172"/>
                </a:lnTo>
                <a:lnTo>
                  <a:pt x="24" y="28565"/>
                </a:lnTo>
                <a:lnTo>
                  <a:pt x="179" y="29327"/>
                </a:lnTo>
                <a:lnTo>
                  <a:pt x="465" y="30018"/>
                </a:lnTo>
                <a:lnTo>
                  <a:pt x="894" y="30649"/>
                </a:lnTo>
                <a:lnTo>
                  <a:pt x="1417" y="31173"/>
                </a:lnTo>
                <a:lnTo>
                  <a:pt x="2037" y="31589"/>
                </a:lnTo>
                <a:lnTo>
                  <a:pt x="2727" y="31887"/>
                </a:lnTo>
                <a:lnTo>
                  <a:pt x="3489" y="32042"/>
                </a:lnTo>
                <a:lnTo>
                  <a:pt x="3894" y="32054"/>
                </a:lnTo>
                <a:lnTo>
                  <a:pt x="30232" y="32054"/>
                </a:lnTo>
                <a:lnTo>
                  <a:pt x="30625" y="32042"/>
                </a:lnTo>
                <a:lnTo>
                  <a:pt x="31387" y="31887"/>
                </a:lnTo>
                <a:lnTo>
                  <a:pt x="32089" y="31589"/>
                </a:lnTo>
                <a:lnTo>
                  <a:pt x="32708" y="31173"/>
                </a:lnTo>
                <a:lnTo>
                  <a:pt x="33232" y="30649"/>
                </a:lnTo>
                <a:lnTo>
                  <a:pt x="33649" y="30018"/>
                </a:lnTo>
                <a:lnTo>
                  <a:pt x="33947" y="29327"/>
                </a:lnTo>
                <a:lnTo>
                  <a:pt x="34101" y="28565"/>
                </a:lnTo>
                <a:lnTo>
                  <a:pt x="34113" y="28172"/>
                </a:lnTo>
                <a:lnTo>
                  <a:pt x="34113" y="2346"/>
                </a:lnTo>
                <a:lnTo>
                  <a:pt x="34101" y="2108"/>
                </a:lnTo>
                <a:lnTo>
                  <a:pt x="34018" y="1644"/>
                </a:lnTo>
                <a:lnTo>
                  <a:pt x="33839" y="1227"/>
                </a:lnTo>
                <a:lnTo>
                  <a:pt x="33578" y="846"/>
                </a:lnTo>
                <a:lnTo>
                  <a:pt x="33256" y="525"/>
                </a:lnTo>
                <a:lnTo>
                  <a:pt x="32887" y="275"/>
                </a:lnTo>
                <a:lnTo>
                  <a:pt x="32458" y="96"/>
                </a:lnTo>
                <a:lnTo>
                  <a:pt x="32006" y="1"/>
                </a:lnTo>
                <a:close/>
              </a:path>
            </a:pathLst>
          </a:custGeom>
          <a:solidFill>
            <a:srgbClr val="9AD1C1"/>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4" name="Google Shape;784;p28"/>
          <p:cNvSpPr/>
          <p:nvPr/>
        </p:nvSpPr>
        <p:spPr>
          <a:xfrm>
            <a:off x="6035647" y="2121899"/>
            <a:ext cx="239169" cy="452151"/>
          </a:xfrm>
          <a:custGeom>
            <a:avLst/>
            <a:gdLst/>
            <a:ahLst/>
            <a:cxnLst/>
            <a:rect l="l" t="t" r="r" b="b"/>
            <a:pathLst>
              <a:path w="9681" h="18302" extrusionOk="0">
                <a:moveTo>
                  <a:pt x="1" y="1"/>
                </a:moveTo>
                <a:lnTo>
                  <a:pt x="1" y="18302"/>
                </a:lnTo>
                <a:lnTo>
                  <a:pt x="4478" y="18302"/>
                </a:lnTo>
                <a:lnTo>
                  <a:pt x="5014" y="18290"/>
                </a:lnTo>
                <a:lnTo>
                  <a:pt x="6026" y="18075"/>
                </a:lnTo>
                <a:lnTo>
                  <a:pt x="6954" y="17682"/>
                </a:lnTo>
                <a:lnTo>
                  <a:pt x="7788" y="17123"/>
                </a:lnTo>
                <a:lnTo>
                  <a:pt x="8490" y="16420"/>
                </a:lnTo>
                <a:lnTo>
                  <a:pt x="9050" y="15587"/>
                </a:lnTo>
                <a:lnTo>
                  <a:pt x="9455" y="14646"/>
                </a:lnTo>
                <a:lnTo>
                  <a:pt x="9657" y="13634"/>
                </a:lnTo>
                <a:lnTo>
                  <a:pt x="9681" y="13098"/>
                </a:lnTo>
                <a:lnTo>
                  <a:pt x="9681" y="1"/>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5" name="Google Shape;785;p28"/>
          <p:cNvSpPr/>
          <p:nvPr/>
        </p:nvSpPr>
        <p:spPr>
          <a:xfrm>
            <a:off x="5722917" y="2015703"/>
            <a:ext cx="514506" cy="779542"/>
          </a:xfrm>
          <a:custGeom>
            <a:avLst/>
            <a:gdLst/>
            <a:ahLst/>
            <a:cxnLst/>
            <a:rect l="l" t="t" r="r" b="b"/>
            <a:pathLst>
              <a:path w="20826" h="31554" extrusionOk="0">
                <a:moveTo>
                  <a:pt x="3013" y="1"/>
                </a:moveTo>
                <a:lnTo>
                  <a:pt x="2358" y="143"/>
                </a:lnTo>
                <a:lnTo>
                  <a:pt x="1751" y="393"/>
                </a:lnTo>
                <a:lnTo>
                  <a:pt x="1215" y="763"/>
                </a:lnTo>
                <a:lnTo>
                  <a:pt x="763" y="1215"/>
                </a:lnTo>
                <a:lnTo>
                  <a:pt x="394" y="1751"/>
                </a:lnTo>
                <a:lnTo>
                  <a:pt x="144" y="2358"/>
                </a:lnTo>
                <a:lnTo>
                  <a:pt x="13" y="3013"/>
                </a:lnTo>
                <a:lnTo>
                  <a:pt x="1" y="3358"/>
                </a:lnTo>
                <a:lnTo>
                  <a:pt x="1" y="17456"/>
                </a:lnTo>
                <a:lnTo>
                  <a:pt x="13" y="17801"/>
                </a:lnTo>
                <a:lnTo>
                  <a:pt x="144" y="18456"/>
                </a:lnTo>
                <a:lnTo>
                  <a:pt x="394" y="19063"/>
                </a:lnTo>
                <a:lnTo>
                  <a:pt x="763" y="19599"/>
                </a:lnTo>
                <a:lnTo>
                  <a:pt x="1215" y="20051"/>
                </a:lnTo>
                <a:lnTo>
                  <a:pt x="1751" y="20421"/>
                </a:lnTo>
                <a:lnTo>
                  <a:pt x="2358" y="20671"/>
                </a:lnTo>
                <a:lnTo>
                  <a:pt x="3013" y="20814"/>
                </a:lnTo>
                <a:lnTo>
                  <a:pt x="3359" y="20825"/>
                </a:lnTo>
                <a:lnTo>
                  <a:pt x="3918" y="20825"/>
                </a:lnTo>
                <a:lnTo>
                  <a:pt x="3918" y="24231"/>
                </a:lnTo>
                <a:lnTo>
                  <a:pt x="3883" y="24231"/>
                </a:lnTo>
                <a:lnTo>
                  <a:pt x="3883" y="26457"/>
                </a:lnTo>
                <a:lnTo>
                  <a:pt x="3906" y="26981"/>
                </a:lnTo>
                <a:lnTo>
                  <a:pt x="4109" y="27969"/>
                </a:lnTo>
                <a:lnTo>
                  <a:pt x="4502" y="28886"/>
                </a:lnTo>
                <a:lnTo>
                  <a:pt x="5049" y="29696"/>
                </a:lnTo>
                <a:lnTo>
                  <a:pt x="5740" y="30398"/>
                </a:lnTo>
                <a:lnTo>
                  <a:pt x="6550" y="30946"/>
                </a:lnTo>
                <a:lnTo>
                  <a:pt x="7466" y="31327"/>
                </a:lnTo>
                <a:lnTo>
                  <a:pt x="8467" y="31541"/>
                </a:lnTo>
                <a:lnTo>
                  <a:pt x="8991" y="31553"/>
                </a:lnTo>
                <a:lnTo>
                  <a:pt x="9264" y="31553"/>
                </a:lnTo>
                <a:lnTo>
                  <a:pt x="9812" y="31494"/>
                </a:lnTo>
                <a:lnTo>
                  <a:pt x="10598" y="31315"/>
                </a:lnTo>
                <a:lnTo>
                  <a:pt x="11574" y="30899"/>
                </a:lnTo>
                <a:lnTo>
                  <a:pt x="12432" y="30315"/>
                </a:lnTo>
                <a:lnTo>
                  <a:pt x="13170" y="29565"/>
                </a:lnTo>
                <a:lnTo>
                  <a:pt x="13741" y="28696"/>
                </a:lnTo>
                <a:lnTo>
                  <a:pt x="14146" y="27719"/>
                </a:lnTo>
                <a:lnTo>
                  <a:pt x="14313" y="26922"/>
                </a:lnTo>
                <a:lnTo>
                  <a:pt x="14360" y="26374"/>
                </a:lnTo>
                <a:lnTo>
                  <a:pt x="14360" y="26100"/>
                </a:lnTo>
                <a:lnTo>
                  <a:pt x="14325" y="24231"/>
                </a:lnTo>
                <a:lnTo>
                  <a:pt x="14325" y="20825"/>
                </a:lnTo>
                <a:lnTo>
                  <a:pt x="14468" y="20825"/>
                </a:lnTo>
                <a:lnTo>
                  <a:pt x="14789" y="20814"/>
                </a:lnTo>
                <a:lnTo>
                  <a:pt x="15432" y="20754"/>
                </a:lnTo>
                <a:lnTo>
                  <a:pt x="16051" y="20623"/>
                </a:lnTo>
                <a:lnTo>
                  <a:pt x="16658" y="20433"/>
                </a:lnTo>
                <a:lnTo>
                  <a:pt x="17218" y="20194"/>
                </a:lnTo>
                <a:lnTo>
                  <a:pt x="17766" y="19897"/>
                </a:lnTo>
                <a:lnTo>
                  <a:pt x="18266" y="19563"/>
                </a:lnTo>
                <a:lnTo>
                  <a:pt x="18742" y="19170"/>
                </a:lnTo>
                <a:lnTo>
                  <a:pt x="19171" y="18742"/>
                </a:lnTo>
                <a:lnTo>
                  <a:pt x="19564" y="18265"/>
                </a:lnTo>
                <a:lnTo>
                  <a:pt x="19909" y="17765"/>
                </a:lnTo>
                <a:lnTo>
                  <a:pt x="20195" y="17218"/>
                </a:lnTo>
                <a:lnTo>
                  <a:pt x="20445" y="16646"/>
                </a:lnTo>
                <a:lnTo>
                  <a:pt x="20623" y="16051"/>
                </a:lnTo>
                <a:lnTo>
                  <a:pt x="20754" y="15432"/>
                </a:lnTo>
                <a:lnTo>
                  <a:pt x="20814" y="14789"/>
                </a:lnTo>
                <a:lnTo>
                  <a:pt x="20826" y="14467"/>
                </a:lnTo>
                <a:lnTo>
                  <a:pt x="20826" y="3358"/>
                </a:lnTo>
                <a:lnTo>
                  <a:pt x="20814" y="3013"/>
                </a:lnTo>
                <a:lnTo>
                  <a:pt x="20671" y="2358"/>
                </a:lnTo>
                <a:lnTo>
                  <a:pt x="20421" y="1751"/>
                </a:lnTo>
                <a:lnTo>
                  <a:pt x="20064" y="1215"/>
                </a:lnTo>
                <a:lnTo>
                  <a:pt x="19599" y="763"/>
                </a:lnTo>
                <a:lnTo>
                  <a:pt x="19064" y="393"/>
                </a:lnTo>
                <a:lnTo>
                  <a:pt x="18468" y="143"/>
                </a:lnTo>
                <a:lnTo>
                  <a:pt x="17801" y="1"/>
                </a:lnTo>
                <a:close/>
              </a:path>
            </a:pathLst>
          </a:custGeom>
          <a:solidFill>
            <a:srgbClr val="FFFFFF"/>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6" name="Google Shape;786;p28"/>
          <p:cNvSpPr/>
          <p:nvPr/>
        </p:nvSpPr>
        <p:spPr>
          <a:xfrm>
            <a:off x="5557002" y="1841536"/>
            <a:ext cx="749229" cy="731886"/>
          </a:xfrm>
          <a:custGeom>
            <a:avLst/>
            <a:gdLst/>
            <a:ahLst/>
            <a:cxnLst/>
            <a:rect l="l" t="t" r="r" b="b"/>
            <a:pathLst>
              <a:path w="30327" h="29625" extrusionOk="0">
                <a:moveTo>
                  <a:pt x="9800" y="1"/>
                </a:moveTo>
                <a:lnTo>
                  <a:pt x="9300" y="13"/>
                </a:lnTo>
                <a:lnTo>
                  <a:pt x="8323" y="96"/>
                </a:lnTo>
                <a:lnTo>
                  <a:pt x="7383" y="275"/>
                </a:lnTo>
                <a:lnTo>
                  <a:pt x="6478" y="548"/>
                </a:lnTo>
                <a:lnTo>
                  <a:pt x="5609" y="906"/>
                </a:lnTo>
                <a:lnTo>
                  <a:pt x="4787" y="1346"/>
                </a:lnTo>
                <a:lnTo>
                  <a:pt x="4001" y="1858"/>
                </a:lnTo>
                <a:lnTo>
                  <a:pt x="3287" y="2442"/>
                </a:lnTo>
                <a:lnTo>
                  <a:pt x="2620" y="3085"/>
                </a:lnTo>
                <a:lnTo>
                  <a:pt x="2025" y="3799"/>
                </a:lnTo>
                <a:lnTo>
                  <a:pt x="1501" y="4561"/>
                </a:lnTo>
                <a:lnTo>
                  <a:pt x="1048" y="5371"/>
                </a:lnTo>
                <a:lnTo>
                  <a:pt x="667" y="6228"/>
                </a:lnTo>
                <a:lnTo>
                  <a:pt x="382" y="7133"/>
                </a:lnTo>
                <a:lnTo>
                  <a:pt x="179" y="8074"/>
                </a:lnTo>
                <a:lnTo>
                  <a:pt x="60" y="9050"/>
                </a:lnTo>
                <a:lnTo>
                  <a:pt x="48" y="9538"/>
                </a:lnTo>
                <a:lnTo>
                  <a:pt x="12" y="12550"/>
                </a:lnTo>
                <a:lnTo>
                  <a:pt x="1" y="14348"/>
                </a:lnTo>
                <a:lnTo>
                  <a:pt x="1" y="25136"/>
                </a:lnTo>
                <a:lnTo>
                  <a:pt x="24" y="25600"/>
                </a:lnTo>
                <a:lnTo>
                  <a:pt x="203" y="26469"/>
                </a:lnTo>
                <a:lnTo>
                  <a:pt x="536" y="27279"/>
                </a:lnTo>
                <a:lnTo>
                  <a:pt x="1024" y="27993"/>
                </a:lnTo>
                <a:lnTo>
                  <a:pt x="1632" y="28601"/>
                </a:lnTo>
                <a:lnTo>
                  <a:pt x="2346" y="29089"/>
                </a:lnTo>
                <a:lnTo>
                  <a:pt x="3156" y="29422"/>
                </a:lnTo>
                <a:lnTo>
                  <a:pt x="4037" y="29613"/>
                </a:lnTo>
                <a:lnTo>
                  <a:pt x="4489" y="29625"/>
                </a:lnTo>
                <a:lnTo>
                  <a:pt x="9585" y="29625"/>
                </a:lnTo>
                <a:lnTo>
                  <a:pt x="9740" y="29613"/>
                </a:lnTo>
                <a:lnTo>
                  <a:pt x="10014" y="29565"/>
                </a:lnTo>
                <a:lnTo>
                  <a:pt x="10407" y="29387"/>
                </a:lnTo>
                <a:lnTo>
                  <a:pt x="10800" y="28994"/>
                </a:lnTo>
                <a:lnTo>
                  <a:pt x="10967" y="28601"/>
                </a:lnTo>
                <a:lnTo>
                  <a:pt x="11026" y="28327"/>
                </a:lnTo>
                <a:lnTo>
                  <a:pt x="11038" y="28172"/>
                </a:lnTo>
                <a:lnTo>
                  <a:pt x="11038" y="23719"/>
                </a:lnTo>
                <a:lnTo>
                  <a:pt x="11014" y="23445"/>
                </a:lnTo>
                <a:lnTo>
                  <a:pt x="10812" y="22969"/>
                </a:lnTo>
                <a:lnTo>
                  <a:pt x="10455" y="22612"/>
                </a:lnTo>
                <a:lnTo>
                  <a:pt x="9978" y="22409"/>
                </a:lnTo>
                <a:lnTo>
                  <a:pt x="9716" y="22397"/>
                </a:lnTo>
                <a:lnTo>
                  <a:pt x="8300" y="22397"/>
                </a:lnTo>
                <a:lnTo>
                  <a:pt x="8014" y="22374"/>
                </a:lnTo>
                <a:lnTo>
                  <a:pt x="7526" y="22171"/>
                </a:lnTo>
                <a:lnTo>
                  <a:pt x="7145" y="21790"/>
                </a:lnTo>
                <a:lnTo>
                  <a:pt x="6942" y="21302"/>
                </a:lnTo>
                <a:lnTo>
                  <a:pt x="6918" y="21016"/>
                </a:lnTo>
                <a:lnTo>
                  <a:pt x="6918" y="17087"/>
                </a:lnTo>
                <a:lnTo>
                  <a:pt x="6942" y="16801"/>
                </a:lnTo>
                <a:lnTo>
                  <a:pt x="7145" y="16313"/>
                </a:lnTo>
                <a:lnTo>
                  <a:pt x="7526" y="15932"/>
                </a:lnTo>
                <a:lnTo>
                  <a:pt x="8014" y="15730"/>
                </a:lnTo>
                <a:lnTo>
                  <a:pt x="8300" y="15706"/>
                </a:lnTo>
                <a:lnTo>
                  <a:pt x="8573" y="15694"/>
                </a:lnTo>
                <a:lnTo>
                  <a:pt x="9109" y="15587"/>
                </a:lnTo>
                <a:lnTo>
                  <a:pt x="9609" y="15372"/>
                </a:lnTo>
                <a:lnTo>
                  <a:pt x="10038" y="15087"/>
                </a:lnTo>
                <a:lnTo>
                  <a:pt x="10407" y="14706"/>
                </a:lnTo>
                <a:lnTo>
                  <a:pt x="10705" y="14277"/>
                </a:lnTo>
                <a:lnTo>
                  <a:pt x="10919" y="13789"/>
                </a:lnTo>
                <a:lnTo>
                  <a:pt x="11026" y="13253"/>
                </a:lnTo>
                <a:lnTo>
                  <a:pt x="11038" y="12967"/>
                </a:lnTo>
                <a:lnTo>
                  <a:pt x="11038" y="10610"/>
                </a:lnTo>
                <a:lnTo>
                  <a:pt x="11038" y="10503"/>
                </a:lnTo>
                <a:lnTo>
                  <a:pt x="11133" y="10300"/>
                </a:lnTo>
                <a:lnTo>
                  <a:pt x="11276" y="10145"/>
                </a:lnTo>
                <a:lnTo>
                  <a:pt x="11479" y="10062"/>
                </a:lnTo>
                <a:lnTo>
                  <a:pt x="15622" y="10062"/>
                </a:lnTo>
                <a:lnTo>
                  <a:pt x="15801" y="10133"/>
                </a:lnTo>
                <a:lnTo>
                  <a:pt x="15920" y="10264"/>
                </a:lnTo>
                <a:lnTo>
                  <a:pt x="16003" y="10443"/>
                </a:lnTo>
                <a:lnTo>
                  <a:pt x="16003" y="10538"/>
                </a:lnTo>
                <a:lnTo>
                  <a:pt x="16003" y="11634"/>
                </a:lnTo>
                <a:lnTo>
                  <a:pt x="16015" y="11753"/>
                </a:lnTo>
                <a:lnTo>
                  <a:pt x="16098" y="11943"/>
                </a:lnTo>
                <a:lnTo>
                  <a:pt x="16253" y="12098"/>
                </a:lnTo>
                <a:lnTo>
                  <a:pt x="16456" y="12181"/>
                </a:lnTo>
                <a:lnTo>
                  <a:pt x="16563" y="12193"/>
                </a:lnTo>
                <a:lnTo>
                  <a:pt x="27815" y="12193"/>
                </a:lnTo>
                <a:lnTo>
                  <a:pt x="28077" y="12181"/>
                </a:lnTo>
                <a:lnTo>
                  <a:pt x="28565" y="12086"/>
                </a:lnTo>
                <a:lnTo>
                  <a:pt x="29017" y="11896"/>
                </a:lnTo>
                <a:lnTo>
                  <a:pt x="29422" y="11622"/>
                </a:lnTo>
                <a:lnTo>
                  <a:pt x="29755" y="11276"/>
                </a:lnTo>
                <a:lnTo>
                  <a:pt x="30029" y="10884"/>
                </a:lnTo>
                <a:lnTo>
                  <a:pt x="30220" y="10431"/>
                </a:lnTo>
                <a:lnTo>
                  <a:pt x="30327" y="9931"/>
                </a:lnTo>
                <a:lnTo>
                  <a:pt x="30327" y="9681"/>
                </a:lnTo>
                <a:lnTo>
                  <a:pt x="30327" y="5656"/>
                </a:lnTo>
                <a:lnTo>
                  <a:pt x="30327" y="3859"/>
                </a:lnTo>
                <a:lnTo>
                  <a:pt x="30315" y="3478"/>
                </a:lnTo>
                <a:lnTo>
                  <a:pt x="30160" y="2751"/>
                </a:lnTo>
                <a:lnTo>
                  <a:pt x="29875" y="2073"/>
                </a:lnTo>
                <a:lnTo>
                  <a:pt x="29470" y="1477"/>
                </a:lnTo>
                <a:lnTo>
                  <a:pt x="28958" y="965"/>
                </a:lnTo>
                <a:lnTo>
                  <a:pt x="28362" y="572"/>
                </a:lnTo>
                <a:lnTo>
                  <a:pt x="27684" y="287"/>
                </a:lnTo>
                <a:lnTo>
                  <a:pt x="26957" y="144"/>
                </a:lnTo>
                <a:lnTo>
                  <a:pt x="26564" y="132"/>
                </a:lnTo>
                <a:lnTo>
                  <a:pt x="25314" y="144"/>
                </a:lnTo>
                <a:lnTo>
                  <a:pt x="24743" y="144"/>
                </a:lnTo>
                <a:lnTo>
                  <a:pt x="9800" y="1"/>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7" name="Google Shape;787;p28"/>
          <p:cNvSpPr/>
          <p:nvPr/>
        </p:nvSpPr>
        <p:spPr>
          <a:xfrm>
            <a:off x="5905633" y="2821509"/>
            <a:ext cx="231511" cy="276820"/>
          </a:xfrm>
          <a:custGeom>
            <a:avLst/>
            <a:gdLst/>
            <a:ahLst/>
            <a:cxnLst/>
            <a:rect l="l" t="t" r="r" b="b"/>
            <a:pathLst>
              <a:path w="9371" h="11205" extrusionOk="0">
                <a:moveTo>
                  <a:pt x="298" y="0"/>
                </a:moveTo>
                <a:lnTo>
                  <a:pt x="167" y="60"/>
                </a:lnTo>
                <a:lnTo>
                  <a:pt x="60" y="155"/>
                </a:lnTo>
                <a:lnTo>
                  <a:pt x="12" y="286"/>
                </a:lnTo>
                <a:lnTo>
                  <a:pt x="0" y="369"/>
                </a:lnTo>
                <a:lnTo>
                  <a:pt x="0" y="10835"/>
                </a:lnTo>
                <a:lnTo>
                  <a:pt x="12" y="10919"/>
                </a:lnTo>
                <a:lnTo>
                  <a:pt x="60" y="11050"/>
                </a:lnTo>
                <a:lnTo>
                  <a:pt x="167" y="11145"/>
                </a:lnTo>
                <a:lnTo>
                  <a:pt x="298" y="11204"/>
                </a:lnTo>
                <a:lnTo>
                  <a:pt x="9085" y="11204"/>
                </a:lnTo>
                <a:lnTo>
                  <a:pt x="9216" y="11145"/>
                </a:lnTo>
                <a:lnTo>
                  <a:pt x="9311" y="11050"/>
                </a:lnTo>
                <a:lnTo>
                  <a:pt x="9371" y="10919"/>
                </a:lnTo>
                <a:lnTo>
                  <a:pt x="9371" y="10835"/>
                </a:lnTo>
                <a:lnTo>
                  <a:pt x="9371" y="369"/>
                </a:lnTo>
                <a:lnTo>
                  <a:pt x="9371" y="286"/>
                </a:lnTo>
                <a:lnTo>
                  <a:pt x="9311" y="155"/>
                </a:lnTo>
                <a:lnTo>
                  <a:pt x="9216" y="60"/>
                </a:lnTo>
                <a:lnTo>
                  <a:pt x="9085" y="0"/>
                </a:lnTo>
                <a:close/>
              </a:path>
            </a:pathLst>
          </a:custGeom>
          <a:solidFill>
            <a:srgbClr val="0D678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8" name="Google Shape;788;p28"/>
          <p:cNvSpPr/>
          <p:nvPr/>
        </p:nvSpPr>
        <p:spPr>
          <a:xfrm>
            <a:off x="5939458" y="2208698"/>
            <a:ext cx="82959" cy="62677"/>
          </a:xfrm>
          <a:custGeom>
            <a:avLst/>
            <a:gdLst/>
            <a:ahLst/>
            <a:cxnLst/>
            <a:rect l="l" t="t" r="r" b="b"/>
            <a:pathLst>
              <a:path w="3358" h="2537" fill="none" extrusionOk="0">
                <a:moveTo>
                  <a:pt x="0" y="2537"/>
                </a:moveTo>
                <a:lnTo>
                  <a:pt x="0" y="1679"/>
                </a:lnTo>
                <a:lnTo>
                  <a:pt x="12" y="1501"/>
                </a:lnTo>
                <a:lnTo>
                  <a:pt x="72" y="1179"/>
                </a:lnTo>
                <a:lnTo>
                  <a:pt x="203" y="870"/>
                </a:lnTo>
                <a:lnTo>
                  <a:pt x="381" y="608"/>
                </a:lnTo>
                <a:lnTo>
                  <a:pt x="608" y="381"/>
                </a:lnTo>
                <a:lnTo>
                  <a:pt x="881" y="203"/>
                </a:lnTo>
                <a:lnTo>
                  <a:pt x="1179" y="72"/>
                </a:lnTo>
                <a:lnTo>
                  <a:pt x="1501" y="0"/>
                </a:lnTo>
                <a:lnTo>
                  <a:pt x="1679" y="0"/>
                </a:lnTo>
                <a:lnTo>
                  <a:pt x="1679" y="0"/>
                </a:lnTo>
                <a:lnTo>
                  <a:pt x="1846" y="0"/>
                </a:lnTo>
                <a:lnTo>
                  <a:pt x="2179" y="72"/>
                </a:lnTo>
                <a:lnTo>
                  <a:pt x="2477" y="203"/>
                </a:lnTo>
                <a:lnTo>
                  <a:pt x="2739" y="381"/>
                </a:lnTo>
                <a:lnTo>
                  <a:pt x="2977" y="608"/>
                </a:lnTo>
                <a:lnTo>
                  <a:pt x="3156" y="870"/>
                </a:lnTo>
                <a:lnTo>
                  <a:pt x="3275" y="1179"/>
                </a:lnTo>
                <a:lnTo>
                  <a:pt x="3346" y="1501"/>
                </a:lnTo>
                <a:lnTo>
                  <a:pt x="3358" y="1679"/>
                </a:lnTo>
                <a:lnTo>
                  <a:pt x="3358" y="2537"/>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9" name="Google Shape;789;p28"/>
          <p:cNvSpPr/>
          <p:nvPr/>
        </p:nvSpPr>
        <p:spPr>
          <a:xfrm>
            <a:off x="6236869" y="2614381"/>
            <a:ext cx="217429" cy="463614"/>
          </a:xfrm>
          <a:custGeom>
            <a:avLst/>
            <a:gdLst/>
            <a:ahLst/>
            <a:cxnLst/>
            <a:rect l="l" t="t" r="r" b="b"/>
            <a:pathLst>
              <a:path w="8801" h="18766" extrusionOk="0">
                <a:moveTo>
                  <a:pt x="1" y="1"/>
                </a:moveTo>
                <a:lnTo>
                  <a:pt x="1" y="18766"/>
                </a:lnTo>
                <a:lnTo>
                  <a:pt x="7883" y="18766"/>
                </a:lnTo>
                <a:lnTo>
                  <a:pt x="8074" y="18754"/>
                </a:lnTo>
                <a:lnTo>
                  <a:pt x="8395" y="18623"/>
                </a:lnTo>
                <a:lnTo>
                  <a:pt x="8645" y="18373"/>
                </a:lnTo>
                <a:lnTo>
                  <a:pt x="8788" y="18039"/>
                </a:lnTo>
                <a:lnTo>
                  <a:pt x="8800" y="17861"/>
                </a:lnTo>
                <a:lnTo>
                  <a:pt x="8800" y="2156"/>
                </a:lnTo>
                <a:lnTo>
                  <a:pt x="8788" y="1930"/>
                </a:lnTo>
                <a:lnTo>
                  <a:pt x="8705" y="1513"/>
                </a:lnTo>
                <a:lnTo>
                  <a:pt x="8538" y="1120"/>
                </a:lnTo>
                <a:lnTo>
                  <a:pt x="8312" y="787"/>
                </a:lnTo>
                <a:lnTo>
                  <a:pt x="8014" y="489"/>
                </a:lnTo>
                <a:lnTo>
                  <a:pt x="7669" y="263"/>
                </a:lnTo>
                <a:lnTo>
                  <a:pt x="7288" y="96"/>
                </a:lnTo>
                <a:lnTo>
                  <a:pt x="6859" y="13"/>
                </a:lnTo>
                <a:lnTo>
                  <a:pt x="6645" y="1"/>
                </a:lnTo>
                <a:close/>
              </a:path>
            </a:pathLst>
          </a:custGeom>
          <a:solidFill>
            <a:srgbClr val="9AD1C1"/>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0" name="Google Shape;790;p28"/>
          <p:cNvSpPr/>
          <p:nvPr/>
        </p:nvSpPr>
        <p:spPr>
          <a:xfrm>
            <a:off x="6033003" y="2917994"/>
            <a:ext cx="192699" cy="232993"/>
          </a:xfrm>
          <a:custGeom>
            <a:avLst/>
            <a:gdLst/>
            <a:ahLst/>
            <a:cxnLst/>
            <a:rect l="l" t="t" r="r" b="b"/>
            <a:pathLst>
              <a:path w="7800" h="9431" extrusionOk="0">
                <a:moveTo>
                  <a:pt x="4370" y="1"/>
                </a:moveTo>
                <a:lnTo>
                  <a:pt x="3930" y="12"/>
                </a:lnTo>
                <a:lnTo>
                  <a:pt x="3073" y="191"/>
                </a:lnTo>
                <a:lnTo>
                  <a:pt x="2287" y="524"/>
                </a:lnTo>
                <a:lnTo>
                  <a:pt x="1584" y="989"/>
                </a:lnTo>
                <a:lnTo>
                  <a:pt x="989" y="1584"/>
                </a:lnTo>
                <a:lnTo>
                  <a:pt x="525" y="2287"/>
                </a:lnTo>
                <a:lnTo>
                  <a:pt x="191" y="3072"/>
                </a:lnTo>
                <a:lnTo>
                  <a:pt x="13" y="3930"/>
                </a:lnTo>
                <a:lnTo>
                  <a:pt x="1" y="4382"/>
                </a:lnTo>
                <a:lnTo>
                  <a:pt x="1" y="5049"/>
                </a:lnTo>
                <a:lnTo>
                  <a:pt x="13" y="5501"/>
                </a:lnTo>
                <a:lnTo>
                  <a:pt x="191" y="6347"/>
                </a:lnTo>
                <a:lnTo>
                  <a:pt x="525" y="7133"/>
                </a:lnTo>
                <a:lnTo>
                  <a:pt x="989" y="7835"/>
                </a:lnTo>
                <a:lnTo>
                  <a:pt x="1584" y="8430"/>
                </a:lnTo>
                <a:lnTo>
                  <a:pt x="2287" y="8907"/>
                </a:lnTo>
                <a:lnTo>
                  <a:pt x="3073" y="9240"/>
                </a:lnTo>
                <a:lnTo>
                  <a:pt x="3930" y="9407"/>
                </a:lnTo>
                <a:lnTo>
                  <a:pt x="4370" y="9431"/>
                </a:lnTo>
                <a:lnTo>
                  <a:pt x="6740" y="9431"/>
                </a:lnTo>
                <a:lnTo>
                  <a:pt x="6954" y="9407"/>
                </a:lnTo>
                <a:lnTo>
                  <a:pt x="7335" y="9252"/>
                </a:lnTo>
                <a:lnTo>
                  <a:pt x="7621" y="8966"/>
                </a:lnTo>
                <a:lnTo>
                  <a:pt x="7788" y="8585"/>
                </a:lnTo>
                <a:lnTo>
                  <a:pt x="7800" y="8371"/>
                </a:lnTo>
                <a:lnTo>
                  <a:pt x="7800" y="1060"/>
                </a:lnTo>
                <a:lnTo>
                  <a:pt x="7788" y="834"/>
                </a:lnTo>
                <a:lnTo>
                  <a:pt x="7621" y="465"/>
                </a:lnTo>
                <a:lnTo>
                  <a:pt x="7335" y="167"/>
                </a:lnTo>
                <a:lnTo>
                  <a:pt x="6954" y="12"/>
                </a:lnTo>
                <a:lnTo>
                  <a:pt x="6740" y="1"/>
                </a:lnTo>
                <a:close/>
              </a:path>
            </a:pathLst>
          </a:custGeom>
          <a:solidFill>
            <a:srgbClr val="FFFFFF"/>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1" name="Google Shape;791;p28"/>
          <p:cNvSpPr/>
          <p:nvPr/>
        </p:nvSpPr>
        <p:spPr>
          <a:xfrm>
            <a:off x="5816486" y="2855038"/>
            <a:ext cx="95337" cy="190648"/>
          </a:xfrm>
          <a:custGeom>
            <a:avLst/>
            <a:gdLst/>
            <a:ahLst/>
            <a:cxnLst/>
            <a:rect l="l" t="t" r="r" b="b"/>
            <a:pathLst>
              <a:path w="3859" h="7717" fill="none" extrusionOk="0">
                <a:moveTo>
                  <a:pt x="3858" y="7716"/>
                </a:moveTo>
                <a:lnTo>
                  <a:pt x="3465" y="7704"/>
                </a:lnTo>
                <a:lnTo>
                  <a:pt x="2703" y="7549"/>
                </a:lnTo>
                <a:lnTo>
                  <a:pt x="2012" y="7264"/>
                </a:lnTo>
                <a:lnTo>
                  <a:pt x="1393" y="6847"/>
                </a:lnTo>
                <a:lnTo>
                  <a:pt x="869" y="6323"/>
                </a:lnTo>
                <a:lnTo>
                  <a:pt x="453" y="5704"/>
                </a:lnTo>
                <a:lnTo>
                  <a:pt x="167" y="5013"/>
                </a:lnTo>
                <a:lnTo>
                  <a:pt x="12" y="4251"/>
                </a:lnTo>
                <a:lnTo>
                  <a:pt x="0" y="3858"/>
                </a:lnTo>
                <a:lnTo>
                  <a:pt x="12" y="3465"/>
                </a:lnTo>
                <a:lnTo>
                  <a:pt x="167" y="2715"/>
                </a:lnTo>
                <a:lnTo>
                  <a:pt x="453" y="2013"/>
                </a:lnTo>
                <a:lnTo>
                  <a:pt x="869" y="1405"/>
                </a:lnTo>
                <a:lnTo>
                  <a:pt x="1393" y="882"/>
                </a:lnTo>
                <a:lnTo>
                  <a:pt x="2012" y="465"/>
                </a:lnTo>
                <a:lnTo>
                  <a:pt x="2703" y="167"/>
                </a:lnTo>
                <a:lnTo>
                  <a:pt x="3465" y="12"/>
                </a:lnTo>
                <a:lnTo>
                  <a:pt x="3858" y="0"/>
                </a:lnTo>
              </a:path>
            </a:pathLst>
          </a:custGeom>
          <a:noFill/>
          <a:ln w="9525" cap="flat" cmpd="sng">
            <a:solidFill>
              <a:srgbClr val="0D678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2" name="Google Shape;792;p28"/>
          <p:cNvSpPr/>
          <p:nvPr/>
        </p:nvSpPr>
        <p:spPr>
          <a:xfrm>
            <a:off x="6174802" y="2911520"/>
            <a:ext cx="279191" cy="247124"/>
          </a:xfrm>
          <a:custGeom>
            <a:avLst/>
            <a:gdLst/>
            <a:ahLst/>
            <a:cxnLst/>
            <a:rect l="l" t="t" r="r" b="b"/>
            <a:pathLst>
              <a:path w="11301" h="10003" extrusionOk="0">
                <a:moveTo>
                  <a:pt x="298" y="1"/>
                </a:moveTo>
                <a:lnTo>
                  <a:pt x="167" y="60"/>
                </a:lnTo>
                <a:lnTo>
                  <a:pt x="60" y="167"/>
                </a:lnTo>
                <a:lnTo>
                  <a:pt x="1" y="298"/>
                </a:lnTo>
                <a:lnTo>
                  <a:pt x="1" y="382"/>
                </a:lnTo>
                <a:lnTo>
                  <a:pt x="1" y="9621"/>
                </a:lnTo>
                <a:lnTo>
                  <a:pt x="1" y="9705"/>
                </a:lnTo>
                <a:lnTo>
                  <a:pt x="60" y="9836"/>
                </a:lnTo>
                <a:lnTo>
                  <a:pt x="167" y="9943"/>
                </a:lnTo>
                <a:lnTo>
                  <a:pt x="298" y="10002"/>
                </a:lnTo>
                <a:lnTo>
                  <a:pt x="10121" y="10002"/>
                </a:lnTo>
                <a:lnTo>
                  <a:pt x="10360" y="9990"/>
                </a:lnTo>
                <a:lnTo>
                  <a:pt x="10788" y="9812"/>
                </a:lnTo>
                <a:lnTo>
                  <a:pt x="11098" y="9490"/>
                </a:lnTo>
                <a:lnTo>
                  <a:pt x="11276" y="9073"/>
                </a:lnTo>
                <a:lnTo>
                  <a:pt x="11300" y="8835"/>
                </a:lnTo>
                <a:lnTo>
                  <a:pt x="11300" y="1"/>
                </a:lnTo>
                <a:close/>
              </a:path>
            </a:pathLst>
          </a:custGeom>
          <a:solidFill>
            <a:srgbClr val="9AD1C1"/>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3" name="Google Shape;793;p28"/>
          <p:cNvSpPr/>
          <p:nvPr/>
        </p:nvSpPr>
        <p:spPr>
          <a:xfrm>
            <a:off x="5687634" y="2842387"/>
            <a:ext cx="192699" cy="232993"/>
          </a:xfrm>
          <a:custGeom>
            <a:avLst/>
            <a:gdLst/>
            <a:ahLst/>
            <a:cxnLst/>
            <a:rect l="l" t="t" r="r" b="b"/>
            <a:pathLst>
              <a:path w="7800" h="9431" extrusionOk="0">
                <a:moveTo>
                  <a:pt x="1060" y="0"/>
                </a:moveTo>
                <a:lnTo>
                  <a:pt x="834" y="12"/>
                </a:lnTo>
                <a:lnTo>
                  <a:pt x="464" y="179"/>
                </a:lnTo>
                <a:lnTo>
                  <a:pt x="167" y="465"/>
                </a:lnTo>
                <a:lnTo>
                  <a:pt x="12" y="846"/>
                </a:lnTo>
                <a:lnTo>
                  <a:pt x="0" y="1060"/>
                </a:lnTo>
                <a:lnTo>
                  <a:pt x="0" y="8371"/>
                </a:lnTo>
                <a:lnTo>
                  <a:pt x="12" y="8585"/>
                </a:lnTo>
                <a:lnTo>
                  <a:pt x="167" y="8966"/>
                </a:lnTo>
                <a:lnTo>
                  <a:pt x="464" y="9252"/>
                </a:lnTo>
                <a:lnTo>
                  <a:pt x="834" y="9419"/>
                </a:lnTo>
                <a:lnTo>
                  <a:pt x="1060" y="9431"/>
                </a:lnTo>
                <a:lnTo>
                  <a:pt x="3417" y="9431"/>
                </a:lnTo>
                <a:lnTo>
                  <a:pt x="3870" y="9407"/>
                </a:lnTo>
                <a:lnTo>
                  <a:pt x="4727" y="9240"/>
                </a:lnTo>
                <a:lnTo>
                  <a:pt x="5513" y="8907"/>
                </a:lnTo>
                <a:lnTo>
                  <a:pt x="6204" y="8430"/>
                </a:lnTo>
                <a:lnTo>
                  <a:pt x="6799" y="7835"/>
                </a:lnTo>
                <a:lnTo>
                  <a:pt x="7275" y="7145"/>
                </a:lnTo>
                <a:lnTo>
                  <a:pt x="7609" y="6359"/>
                </a:lnTo>
                <a:lnTo>
                  <a:pt x="7787" y="5501"/>
                </a:lnTo>
                <a:lnTo>
                  <a:pt x="7799" y="5049"/>
                </a:lnTo>
                <a:lnTo>
                  <a:pt x="7799" y="4382"/>
                </a:lnTo>
                <a:lnTo>
                  <a:pt x="7787" y="3930"/>
                </a:lnTo>
                <a:lnTo>
                  <a:pt x="7609" y="3072"/>
                </a:lnTo>
                <a:lnTo>
                  <a:pt x="7275" y="2287"/>
                </a:lnTo>
                <a:lnTo>
                  <a:pt x="6799" y="1584"/>
                </a:lnTo>
                <a:lnTo>
                  <a:pt x="6204" y="1001"/>
                </a:lnTo>
                <a:lnTo>
                  <a:pt x="5513" y="524"/>
                </a:lnTo>
                <a:lnTo>
                  <a:pt x="4727" y="191"/>
                </a:lnTo>
                <a:lnTo>
                  <a:pt x="3870" y="12"/>
                </a:lnTo>
                <a:lnTo>
                  <a:pt x="3417" y="0"/>
                </a:lnTo>
                <a:close/>
              </a:path>
            </a:pathLst>
          </a:custGeom>
          <a:solidFill>
            <a:srgbClr val="FFFFFF"/>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4" name="Google Shape;794;p28"/>
          <p:cNvSpPr/>
          <p:nvPr/>
        </p:nvSpPr>
        <p:spPr>
          <a:xfrm>
            <a:off x="5452858" y="2614381"/>
            <a:ext cx="217108" cy="463614"/>
          </a:xfrm>
          <a:custGeom>
            <a:avLst/>
            <a:gdLst/>
            <a:ahLst/>
            <a:cxnLst/>
            <a:rect l="l" t="t" r="r" b="b"/>
            <a:pathLst>
              <a:path w="8788" h="18766" extrusionOk="0">
                <a:moveTo>
                  <a:pt x="2156" y="1"/>
                </a:moveTo>
                <a:lnTo>
                  <a:pt x="1929" y="13"/>
                </a:lnTo>
                <a:lnTo>
                  <a:pt x="1513" y="96"/>
                </a:lnTo>
                <a:lnTo>
                  <a:pt x="1132" y="263"/>
                </a:lnTo>
                <a:lnTo>
                  <a:pt x="786" y="489"/>
                </a:lnTo>
                <a:lnTo>
                  <a:pt x="489" y="787"/>
                </a:lnTo>
                <a:lnTo>
                  <a:pt x="262" y="1120"/>
                </a:lnTo>
                <a:lnTo>
                  <a:pt x="96" y="1513"/>
                </a:lnTo>
                <a:lnTo>
                  <a:pt x="12" y="1930"/>
                </a:lnTo>
                <a:lnTo>
                  <a:pt x="1" y="2156"/>
                </a:lnTo>
                <a:lnTo>
                  <a:pt x="1" y="17861"/>
                </a:lnTo>
                <a:lnTo>
                  <a:pt x="12" y="18039"/>
                </a:lnTo>
                <a:lnTo>
                  <a:pt x="155" y="18373"/>
                </a:lnTo>
                <a:lnTo>
                  <a:pt x="405" y="18623"/>
                </a:lnTo>
                <a:lnTo>
                  <a:pt x="727" y="18754"/>
                </a:lnTo>
                <a:lnTo>
                  <a:pt x="917" y="18766"/>
                </a:lnTo>
                <a:lnTo>
                  <a:pt x="8788" y="18766"/>
                </a:lnTo>
                <a:lnTo>
                  <a:pt x="8788" y="1"/>
                </a:lnTo>
                <a:close/>
              </a:path>
            </a:pathLst>
          </a:custGeom>
          <a:solidFill>
            <a:srgbClr val="9AD1C1"/>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5" name="Google Shape;795;p28"/>
          <p:cNvSpPr/>
          <p:nvPr/>
        </p:nvSpPr>
        <p:spPr>
          <a:xfrm>
            <a:off x="5452858" y="2839743"/>
            <a:ext cx="266542" cy="238280"/>
          </a:xfrm>
          <a:custGeom>
            <a:avLst/>
            <a:gdLst/>
            <a:ahLst/>
            <a:cxnLst/>
            <a:rect l="l" t="t" r="r" b="b"/>
            <a:pathLst>
              <a:path w="10789" h="9645" extrusionOk="0">
                <a:moveTo>
                  <a:pt x="310" y="0"/>
                </a:moveTo>
                <a:lnTo>
                  <a:pt x="167" y="60"/>
                </a:lnTo>
                <a:lnTo>
                  <a:pt x="72" y="167"/>
                </a:lnTo>
                <a:lnTo>
                  <a:pt x="12" y="298"/>
                </a:lnTo>
                <a:lnTo>
                  <a:pt x="1" y="381"/>
                </a:lnTo>
                <a:lnTo>
                  <a:pt x="1" y="8573"/>
                </a:lnTo>
                <a:lnTo>
                  <a:pt x="24" y="8799"/>
                </a:lnTo>
                <a:lnTo>
                  <a:pt x="179" y="9180"/>
                </a:lnTo>
                <a:lnTo>
                  <a:pt x="477" y="9466"/>
                </a:lnTo>
                <a:lnTo>
                  <a:pt x="858" y="9633"/>
                </a:lnTo>
                <a:lnTo>
                  <a:pt x="1072" y="9645"/>
                </a:lnTo>
                <a:lnTo>
                  <a:pt x="10788" y="9645"/>
                </a:lnTo>
                <a:lnTo>
                  <a:pt x="10788" y="381"/>
                </a:lnTo>
                <a:lnTo>
                  <a:pt x="10776" y="298"/>
                </a:lnTo>
                <a:lnTo>
                  <a:pt x="10717" y="167"/>
                </a:lnTo>
                <a:lnTo>
                  <a:pt x="10609" y="60"/>
                </a:lnTo>
                <a:lnTo>
                  <a:pt x="10478" y="0"/>
                </a:lnTo>
                <a:close/>
              </a:path>
            </a:pathLst>
          </a:custGeom>
          <a:solidFill>
            <a:srgbClr val="9AD1C1"/>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6" name="Google Shape;796;p28"/>
          <p:cNvSpPr/>
          <p:nvPr/>
        </p:nvSpPr>
        <p:spPr>
          <a:xfrm>
            <a:off x="6524298" y="2135142"/>
            <a:ext cx="513913" cy="180050"/>
          </a:xfrm>
          <a:custGeom>
            <a:avLst/>
            <a:gdLst/>
            <a:ahLst/>
            <a:cxnLst/>
            <a:rect l="l" t="t" r="r" b="b"/>
            <a:pathLst>
              <a:path w="20802" h="7288" extrusionOk="0">
                <a:moveTo>
                  <a:pt x="1" y="1"/>
                </a:moveTo>
                <a:lnTo>
                  <a:pt x="1" y="2037"/>
                </a:lnTo>
                <a:lnTo>
                  <a:pt x="13" y="2573"/>
                </a:lnTo>
                <a:lnTo>
                  <a:pt x="227" y="3597"/>
                </a:lnTo>
                <a:lnTo>
                  <a:pt x="620" y="4537"/>
                </a:lnTo>
                <a:lnTo>
                  <a:pt x="1192" y="5383"/>
                </a:lnTo>
                <a:lnTo>
                  <a:pt x="1906" y="6097"/>
                </a:lnTo>
                <a:lnTo>
                  <a:pt x="2739" y="6657"/>
                </a:lnTo>
                <a:lnTo>
                  <a:pt x="3680" y="7061"/>
                </a:lnTo>
                <a:lnTo>
                  <a:pt x="4704" y="7264"/>
                </a:lnTo>
                <a:lnTo>
                  <a:pt x="5252" y="7288"/>
                </a:lnTo>
                <a:lnTo>
                  <a:pt x="17480" y="7288"/>
                </a:lnTo>
                <a:lnTo>
                  <a:pt x="17825" y="7276"/>
                </a:lnTo>
                <a:lnTo>
                  <a:pt x="18480" y="7145"/>
                </a:lnTo>
                <a:lnTo>
                  <a:pt x="19075" y="6883"/>
                </a:lnTo>
                <a:lnTo>
                  <a:pt x="19599" y="6526"/>
                </a:lnTo>
                <a:lnTo>
                  <a:pt x="20052" y="6085"/>
                </a:lnTo>
                <a:lnTo>
                  <a:pt x="20409" y="5549"/>
                </a:lnTo>
                <a:lnTo>
                  <a:pt x="20659" y="4954"/>
                </a:lnTo>
                <a:lnTo>
                  <a:pt x="20790" y="4299"/>
                </a:lnTo>
                <a:lnTo>
                  <a:pt x="20802" y="3966"/>
                </a:lnTo>
                <a:lnTo>
                  <a:pt x="20802" y="1"/>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7" name="Google Shape;797;p28"/>
          <p:cNvSpPr/>
          <p:nvPr/>
        </p:nvSpPr>
        <p:spPr>
          <a:xfrm>
            <a:off x="6454003" y="1692101"/>
            <a:ext cx="680104" cy="442714"/>
          </a:xfrm>
          <a:custGeom>
            <a:avLst/>
            <a:gdLst/>
            <a:ahLst/>
            <a:cxnLst/>
            <a:rect l="l" t="t" r="r" b="b"/>
            <a:pathLst>
              <a:path w="27529" h="17920" extrusionOk="0">
                <a:moveTo>
                  <a:pt x="4346" y="0"/>
                </a:moveTo>
                <a:lnTo>
                  <a:pt x="3906" y="12"/>
                </a:lnTo>
                <a:lnTo>
                  <a:pt x="3048" y="179"/>
                </a:lnTo>
                <a:lnTo>
                  <a:pt x="2274" y="512"/>
                </a:lnTo>
                <a:lnTo>
                  <a:pt x="1572" y="988"/>
                </a:lnTo>
                <a:lnTo>
                  <a:pt x="988" y="1572"/>
                </a:lnTo>
                <a:lnTo>
                  <a:pt x="512" y="2262"/>
                </a:lnTo>
                <a:lnTo>
                  <a:pt x="191" y="3048"/>
                </a:lnTo>
                <a:lnTo>
                  <a:pt x="12" y="3894"/>
                </a:lnTo>
                <a:lnTo>
                  <a:pt x="0" y="4346"/>
                </a:lnTo>
                <a:lnTo>
                  <a:pt x="0" y="4882"/>
                </a:lnTo>
                <a:lnTo>
                  <a:pt x="12" y="5334"/>
                </a:lnTo>
                <a:lnTo>
                  <a:pt x="191" y="6180"/>
                </a:lnTo>
                <a:lnTo>
                  <a:pt x="512" y="6966"/>
                </a:lnTo>
                <a:lnTo>
                  <a:pt x="988" y="7656"/>
                </a:lnTo>
                <a:lnTo>
                  <a:pt x="1572" y="8252"/>
                </a:lnTo>
                <a:lnTo>
                  <a:pt x="2274" y="8716"/>
                </a:lnTo>
                <a:lnTo>
                  <a:pt x="3048" y="9049"/>
                </a:lnTo>
                <a:lnTo>
                  <a:pt x="3906" y="9216"/>
                </a:lnTo>
                <a:lnTo>
                  <a:pt x="4346" y="9240"/>
                </a:lnTo>
                <a:lnTo>
                  <a:pt x="20039" y="9240"/>
                </a:lnTo>
                <a:lnTo>
                  <a:pt x="20039" y="10907"/>
                </a:lnTo>
                <a:lnTo>
                  <a:pt x="20039" y="11062"/>
                </a:lnTo>
                <a:lnTo>
                  <a:pt x="20099" y="11371"/>
                </a:lnTo>
                <a:lnTo>
                  <a:pt x="20218" y="11657"/>
                </a:lnTo>
                <a:lnTo>
                  <a:pt x="20396" y="11919"/>
                </a:lnTo>
                <a:lnTo>
                  <a:pt x="20611" y="12133"/>
                </a:lnTo>
                <a:lnTo>
                  <a:pt x="20861" y="12300"/>
                </a:lnTo>
                <a:lnTo>
                  <a:pt x="21147" y="12419"/>
                </a:lnTo>
                <a:lnTo>
                  <a:pt x="21468" y="12490"/>
                </a:lnTo>
                <a:lnTo>
                  <a:pt x="21813" y="12490"/>
                </a:lnTo>
                <a:lnTo>
                  <a:pt x="21968" y="12502"/>
                </a:lnTo>
                <a:lnTo>
                  <a:pt x="22254" y="12562"/>
                </a:lnTo>
                <a:lnTo>
                  <a:pt x="22528" y="12669"/>
                </a:lnTo>
                <a:lnTo>
                  <a:pt x="22766" y="12836"/>
                </a:lnTo>
                <a:lnTo>
                  <a:pt x="23064" y="13157"/>
                </a:lnTo>
                <a:lnTo>
                  <a:pt x="23254" y="13550"/>
                </a:lnTo>
                <a:lnTo>
                  <a:pt x="23314" y="13848"/>
                </a:lnTo>
                <a:lnTo>
                  <a:pt x="23314" y="14002"/>
                </a:lnTo>
                <a:lnTo>
                  <a:pt x="23314" y="16420"/>
                </a:lnTo>
                <a:lnTo>
                  <a:pt x="23314" y="16574"/>
                </a:lnTo>
                <a:lnTo>
                  <a:pt x="23254" y="16872"/>
                </a:lnTo>
                <a:lnTo>
                  <a:pt x="23135" y="17134"/>
                </a:lnTo>
                <a:lnTo>
                  <a:pt x="22968" y="17384"/>
                </a:lnTo>
                <a:lnTo>
                  <a:pt x="22659" y="17682"/>
                </a:lnTo>
                <a:lnTo>
                  <a:pt x="22254" y="17860"/>
                </a:lnTo>
                <a:lnTo>
                  <a:pt x="21971" y="17919"/>
                </a:lnTo>
                <a:lnTo>
                  <a:pt x="21971" y="17919"/>
                </a:lnTo>
                <a:lnTo>
                  <a:pt x="25219" y="17908"/>
                </a:lnTo>
                <a:lnTo>
                  <a:pt x="25457" y="17908"/>
                </a:lnTo>
                <a:lnTo>
                  <a:pt x="25909" y="17813"/>
                </a:lnTo>
                <a:lnTo>
                  <a:pt x="26314" y="17634"/>
                </a:lnTo>
                <a:lnTo>
                  <a:pt x="26683" y="17384"/>
                </a:lnTo>
                <a:lnTo>
                  <a:pt x="27005" y="17074"/>
                </a:lnTo>
                <a:lnTo>
                  <a:pt x="27255" y="16705"/>
                </a:lnTo>
                <a:lnTo>
                  <a:pt x="27421" y="16289"/>
                </a:lnTo>
                <a:lnTo>
                  <a:pt x="27517" y="15836"/>
                </a:lnTo>
                <a:lnTo>
                  <a:pt x="27529" y="15598"/>
                </a:lnTo>
                <a:lnTo>
                  <a:pt x="27529" y="4346"/>
                </a:lnTo>
                <a:lnTo>
                  <a:pt x="27505" y="3894"/>
                </a:lnTo>
                <a:lnTo>
                  <a:pt x="27338" y="3048"/>
                </a:lnTo>
                <a:lnTo>
                  <a:pt x="27005" y="2262"/>
                </a:lnTo>
                <a:lnTo>
                  <a:pt x="26540" y="1572"/>
                </a:lnTo>
                <a:lnTo>
                  <a:pt x="25945" y="988"/>
                </a:lnTo>
                <a:lnTo>
                  <a:pt x="25254" y="512"/>
                </a:lnTo>
                <a:lnTo>
                  <a:pt x="24469" y="179"/>
                </a:lnTo>
                <a:lnTo>
                  <a:pt x="23623" y="12"/>
                </a:lnTo>
                <a:lnTo>
                  <a:pt x="23183" y="0"/>
                </a:lnTo>
                <a:close/>
                <a:moveTo>
                  <a:pt x="21971" y="17919"/>
                </a:moveTo>
                <a:lnTo>
                  <a:pt x="21813" y="17920"/>
                </a:lnTo>
                <a:lnTo>
                  <a:pt x="21968" y="17920"/>
                </a:lnTo>
                <a:lnTo>
                  <a:pt x="21971" y="17919"/>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8" name="Google Shape;798;p28"/>
          <p:cNvSpPr/>
          <p:nvPr/>
        </p:nvSpPr>
        <p:spPr>
          <a:xfrm>
            <a:off x="6682577" y="2180753"/>
            <a:ext cx="112976" cy="55018"/>
          </a:xfrm>
          <a:custGeom>
            <a:avLst/>
            <a:gdLst/>
            <a:ahLst/>
            <a:cxnLst/>
            <a:rect l="l" t="t" r="r" b="b"/>
            <a:pathLst>
              <a:path w="4573" h="2227" fill="none" extrusionOk="0">
                <a:moveTo>
                  <a:pt x="1" y="0"/>
                </a:moveTo>
                <a:lnTo>
                  <a:pt x="1" y="36"/>
                </a:lnTo>
                <a:lnTo>
                  <a:pt x="1" y="238"/>
                </a:lnTo>
                <a:lnTo>
                  <a:pt x="84" y="631"/>
                </a:lnTo>
                <a:lnTo>
                  <a:pt x="144" y="822"/>
                </a:lnTo>
                <a:lnTo>
                  <a:pt x="275" y="1119"/>
                </a:lnTo>
                <a:lnTo>
                  <a:pt x="679" y="1631"/>
                </a:lnTo>
                <a:lnTo>
                  <a:pt x="1215" y="2012"/>
                </a:lnTo>
                <a:lnTo>
                  <a:pt x="1846" y="2215"/>
                </a:lnTo>
                <a:lnTo>
                  <a:pt x="2192" y="2227"/>
                </a:lnTo>
                <a:lnTo>
                  <a:pt x="2370" y="2227"/>
                </a:lnTo>
                <a:lnTo>
                  <a:pt x="2680" y="2215"/>
                </a:lnTo>
                <a:lnTo>
                  <a:pt x="3239" y="2060"/>
                </a:lnTo>
                <a:lnTo>
                  <a:pt x="3739" y="1762"/>
                </a:lnTo>
                <a:lnTo>
                  <a:pt x="4132" y="1358"/>
                </a:lnTo>
                <a:lnTo>
                  <a:pt x="4287" y="1108"/>
                </a:lnTo>
                <a:lnTo>
                  <a:pt x="4406" y="869"/>
                </a:lnTo>
                <a:lnTo>
                  <a:pt x="4549" y="322"/>
                </a:lnTo>
                <a:lnTo>
                  <a:pt x="4573" y="36"/>
                </a:lnTo>
                <a:lnTo>
                  <a:pt x="4573" y="36"/>
                </a:lnTo>
              </a:path>
            </a:pathLst>
          </a:custGeom>
          <a:noFill/>
          <a:ln w="9525" cap="flat" cmpd="sng">
            <a:solidFill>
              <a:srgbClr val="FFFFFF"/>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9" name="Google Shape;799;p28"/>
          <p:cNvSpPr/>
          <p:nvPr/>
        </p:nvSpPr>
        <p:spPr>
          <a:xfrm rot="-328894">
            <a:off x="4792839" y="2249594"/>
            <a:ext cx="666875" cy="1615837"/>
          </a:xfrm>
          <a:custGeom>
            <a:avLst/>
            <a:gdLst/>
            <a:ahLst/>
            <a:cxnLst/>
            <a:rect l="l" t="t" r="r" b="b"/>
            <a:pathLst>
              <a:path w="26993" h="65404" fill="none" extrusionOk="0">
                <a:moveTo>
                  <a:pt x="0" y="0"/>
                </a:moveTo>
                <a:lnTo>
                  <a:pt x="988" y="631"/>
                </a:lnTo>
                <a:lnTo>
                  <a:pt x="2917" y="1941"/>
                </a:lnTo>
                <a:lnTo>
                  <a:pt x="4763" y="3322"/>
                </a:lnTo>
                <a:lnTo>
                  <a:pt x="6549" y="4751"/>
                </a:lnTo>
                <a:lnTo>
                  <a:pt x="7418" y="5501"/>
                </a:lnTo>
                <a:lnTo>
                  <a:pt x="8204" y="6204"/>
                </a:lnTo>
                <a:lnTo>
                  <a:pt x="9752" y="7656"/>
                </a:lnTo>
                <a:lnTo>
                  <a:pt x="11228" y="9145"/>
                </a:lnTo>
                <a:lnTo>
                  <a:pt x="12633" y="10692"/>
                </a:lnTo>
                <a:lnTo>
                  <a:pt x="13991" y="12276"/>
                </a:lnTo>
                <a:lnTo>
                  <a:pt x="15277" y="13907"/>
                </a:lnTo>
                <a:lnTo>
                  <a:pt x="16491" y="15574"/>
                </a:lnTo>
                <a:lnTo>
                  <a:pt x="17658" y="17277"/>
                </a:lnTo>
                <a:lnTo>
                  <a:pt x="18741" y="19027"/>
                </a:lnTo>
                <a:lnTo>
                  <a:pt x="19777" y="20801"/>
                </a:lnTo>
                <a:lnTo>
                  <a:pt x="20730" y="22611"/>
                </a:lnTo>
                <a:lnTo>
                  <a:pt x="21623" y="24445"/>
                </a:lnTo>
                <a:lnTo>
                  <a:pt x="22456" y="26314"/>
                </a:lnTo>
                <a:lnTo>
                  <a:pt x="23218" y="28207"/>
                </a:lnTo>
                <a:lnTo>
                  <a:pt x="23909" y="30112"/>
                </a:lnTo>
                <a:lnTo>
                  <a:pt x="24528" y="32053"/>
                </a:lnTo>
                <a:lnTo>
                  <a:pt x="25088" y="34018"/>
                </a:lnTo>
                <a:lnTo>
                  <a:pt x="25564" y="35982"/>
                </a:lnTo>
                <a:lnTo>
                  <a:pt x="25981" y="37983"/>
                </a:lnTo>
                <a:lnTo>
                  <a:pt x="26326" y="39983"/>
                </a:lnTo>
                <a:lnTo>
                  <a:pt x="26600" y="41995"/>
                </a:lnTo>
                <a:lnTo>
                  <a:pt x="26802" y="44031"/>
                </a:lnTo>
                <a:lnTo>
                  <a:pt x="26933" y="46055"/>
                </a:lnTo>
                <a:lnTo>
                  <a:pt x="26993" y="48103"/>
                </a:lnTo>
                <a:lnTo>
                  <a:pt x="26981" y="50151"/>
                </a:lnTo>
                <a:lnTo>
                  <a:pt x="26898" y="52187"/>
                </a:lnTo>
                <a:lnTo>
                  <a:pt x="26731" y="54235"/>
                </a:lnTo>
                <a:lnTo>
                  <a:pt x="26505" y="56283"/>
                </a:lnTo>
                <a:lnTo>
                  <a:pt x="26195" y="58319"/>
                </a:lnTo>
                <a:lnTo>
                  <a:pt x="25814" y="60355"/>
                </a:lnTo>
                <a:lnTo>
                  <a:pt x="25350" y="62380"/>
                </a:lnTo>
                <a:lnTo>
                  <a:pt x="24814" y="64392"/>
                </a:lnTo>
                <a:lnTo>
                  <a:pt x="24516" y="65404"/>
                </a:lnTo>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00" name="Google Shape;800;p28"/>
          <p:cNvSpPr/>
          <p:nvPr/>
        </p:nvSpPr>
        <p:spPr>
          <a:xfrm rot="-328894">
            <a:off x="4976334" y="2142164"/>
            <a:ext cx="137387" cy="346247"/>
          </a:xfrm>
          <a:custGeom>
            <a:avLst/>
            <a:gdLst/>
            <a:ahLst/>
            <a:cxnLst/>
            <a:rect l="l" t="t" r="r" b="b"/>
            <a:pathLst>
              <a:path w="5561" h="14015" extrusionOk="0">
                <a:moveTo>
                  <a:pt x="2918" y="1"/>
                </a:moveTo>
                <a:lnTo>
                  <a:pt x="2787" y="144"/>
                </a:lnTo>
                <a:lnTo>
                  <a:pt x="2465" y="501"/>
                </a:lnTo>
                <a:lnTo>
                  <a:pt x="1870" y="1251"/>
                </a:lnTo>
                <a:lnTo>
                  <a:pt x="1358" y="2049"/>
                </a:lnTo>
                <a:lnTo>
                  <a:pt x="929" y="2870"/>
                </a:lnTo>
                <a:lnTo>
                  <a:pt x="584" y="3727"/>
                </a:lnTo>
                <a:lnTo>
                  <a:pt x="322" y="4609"/>
                </a:lnTo>
                <a:lnTo>
                  <a:pt x="131" y="5502"/>
                </a:lnTo>
                <a:lnTo>
                  <a:pt x="24" y="6406"/>
                </a:lnTo>
                <a:lnTo>
                  <a:pt x="0" y="7323"/>
                </a:lnTo>
                <a:lnTo>
                  <a:pt x="60" y="8228"/>
                </a:lnTo>
                <a:lnTo>
                  <a:pt x="191" y="9133"/>
                </a:lnTo>
                <a:lnTo>
                  <a:pt x="405" y="10026"/>
                </a:lnTo>
                <a:lnTo>
                  <a:pt x="703" y="10907"/>
                </a:lnTo>
                <a:lnTo>
                  <a:pt x="1096" y="11753"/>
                </a:lnTo>
                <a:lnTo>
                  <a:pt x="1548" y="12574"/>
                </a:lnTo>
                <a:lnTo>
                  <a:pt x="2096" y="13360"/>
                </a:lnTo>
                <a:lnTo>
                  <a:pt x="2406" y="13741"/>
                </a:lnTo>
                <a:lnTo>
                  <a:pt x="2632" y="14015"/>
                </a:lnTo>
                <a:lnTo>
                  <a:pt x="2977" y="13646"/>
                </a:lnTo>
                <a:lnTo>
                  <a:pt x="3596" y="12884"/>
                </a:lnTo>
                <a:lnTo>
                  <a:pt x="4132" y="12074"/>
                </a:lnTo>
                <a:lnTo>
                  <a:pt x="4585" y="11229"/>
                </a:lnTo>
                <a:lnTo>
                  <a:pt x="4942" y="10360"/>
                </a:lnTo>
                <a:lnTo>
                  <a:pt x="5228" y="9455"/>
                </a:lnTo>
                <a:lnTo>
                  <a:pt x="5418" y="8538"/>
                </a:lnTo>
                <a:lnTo>
                  <a:pt x="5537" y="7609"/>
                </a:lnTo>
                <a:lnTo>
                  <a:pt x="5561" y="6680"/>
                </a:lnTo>
                <a:lnTo>
                  <a:pt x="5501" y="5740"/>
                </a:lnTo>
                <a:lnTo>
                  <a:pt x="5359" y="4811"/>
                </a:lnTo>
                <a:lnTo>
                  <a:pt x="5132" y="3894"/>
                </a:lnTo>
                <a:lnTo>
                  <a:pt x="4811" y="3001"/>
                </a:lnTo>
                <a:lnTo>
                  <a:pt x="4406" y="2132"/>
                </a:lnTo>
                <a:lnTo>
                  <a:pt x="3930" y="1298"/>
                </a:lnTo>
                <a:lnTo>
                  <a:pt x="3346" y="501"/>
                </a:lnTo>
                <a:lnTo>
                  <a:pt x="3025" y="120"/>
                </a:lnTo>
                <a:lnTo>
                  <a:pt x="2918" y="1"/>
                </a:lnTo>
                <a:close/>
              </a:path>
            </a:pathLst>
          </a:custGeom>
          <a:solidFill>
            <a:srgbClr val="0680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01" name="Google Shape;801;p28"/>
          <p:cNvSpPr/>
          <p:nvPr/>
        </p:nvSpPr>
        <p:spPr>
          <a:xfrm rot="-328894">
            <a:off x="4827458" y="2616880"/>
            <a:ext cx="344468" cy="152383"/>
          </a:xfrm>
          <a:custGeom>
            <a:avLst/>
            <a:gdLst/>
            <a:ahLst/>
            <a:cxnLst/>
            <a:rect l="l" t="t" r="r" b="b"/>
            <a:pathLst>
              <a:path w="13943" h="6168" extrusionOk="0">
                <a:moveTo>
                  <a:pt x="4501" y="0"/>
                </a:moveTo>
                <a:lnTo>
                  <a:pt x="3560" y="95"/>
                </a:lnTo>
                <a:lnTo>
                  <a:pt x="2620" y="286"/>
                </a:lnTo>
                <a:lnTo>
                  <a:pt x="1691" y="560"/>
                </a:lnTo>
                <a:lnTo>
                  <a:pt x="774" y="917"/>
                </a:lnTo>
                <a:lnTo>
                  <a:pt x="333" y="1131"/>
                </a:lnTo>
                <a:lnTo>
                  <a:pt x="0" y="1298"/>
                </a:lnTo>
                <a:lnTo>
                  <a:pt x="286" y="1727"/>
                </a:lnTo>
                <a:lnTo>
                  <a:pt x="905" y="2524"/>
                </a:lnTo>
                <a:lnTo>
                  <a:pt x="1584" y="3251"/>
                </a:lnTo>
                <a:lnTo>
                  <a:pt x="2322" y="3894"/>
                </a:lnTo>
                <a:lnTo>
                  <a:pt x="3120" y="4465"/>
                </a:lnTo>
                <a:lnTo>
                  <a:pt x="3953" y="4953"/>
                </a:lnTo>
                <a:lnTo>
                  <a:pt x="4822" y="5358"/>
                </a:lnTo>
                <a:lnTo>
                  <a:pt x="5715" y="5692"/>
                </a:lnTo>
                <a:lnTo>
                  <a:pt x="6644" y="5930"/>
                </a:lnTo>
                <a:lnTo>
                  <a:pt x="7597" y="6096"/>
                </a:lnTo>
                <a:lnTo>
                  <a:pt x="8549" y="6168"/>
                </a:lnTo>
                <a:lnTo>
                  <a:pt x="9525" y="6156"/>
                </a:lnTo>
                <a:lnTo>
                  <a:pt x="10490" y="6049"/>
                </a:lnTo>
                <a:lnTo>
                  <a:pt x="11454" y="5846"/>
                </a:lnTo>
                <a:lnTo>
                  <a:pt x="12395" y="5561"/>
                </a:lnTo>
                <a:lnTo>
                  <a:pt x="13336" y="5168"/>
                </a:lnTo>
                <a:lnTo>
                  <a:pt x="13788" y="4941"/>
                </a:lnTo>
                <a:lnTo>
                  <a:pt x="13943" y="4858"/>
                </a:lnTo>
                <a:lnTo>
                  <a:pt x="13824" y="4691"/>
                </a:lnTo>
                <a:lnTo>
                  <a:pt x="13550" y="4275"/>
                </a:lnTo>
                <a:lnTo>
                  <a:pt x="12931" y="3513"/>
                </a:lnTo>
                <a:lnTo>
                  <a:pt x="12252" y="2822"/>
                </a:lnTo>
                <a:lnTo>
                  <a:pt x="11526" y="2203"/>
                </a:lnTo>
                <a:lnTo>
                  <a:pt x="10752" y="1655"/>
                </a:lnTo>
                <a:lnTo>
                  <a:pt x="9942" y="1179"/>
                </a:lnTo>
                <a:lnTo>
                  <a:pt x="9085" y="786"/>
                </a:lnTo>
                <a:lnTo>
                  <a:pt x="8204" y="464"/>
                </a:lnTo>
                <a:lnTo>
                  <a:pt x="7299" y="226"/>
                </a:lnTo>
                <a:lnTo>
                  <a:pt x="6382" y="72"/>
                </a:lnTo>
                <a:lnTo>
                  <a:pt x="5441" y="0"/>
                </a:lnTo>
                <a:close/>
              </a:path>
            </a:pathLst>
          </a:custGeom>
          <a:solidFill>
            <a:srgbClr val="0680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02" name="Google Shape;802;p28"/>
          <p:cNvSpPr/>
          <p:nvPr/>
        </p:nvSpPr>
        <p:spPr>
          <a:xfrm rot="-328894">
            <a:off x="5049898" y="2260611"/>
            <a:ext cx="618" cy="269463"/>
          </a:xfrm>
          <a:custGeom>
            <a:avLst/>
            <a:gdLst/>
            <a:ahLst/>
            <a:cxnLst/>
            <a:rect l="l" t="t" r="r" b="b"/>
            <a:pathLst>
              <a:path w="25" h="10907" fill="none" extrusionOk="0">
                <a:moveTo>
                  <a:pt x="1" y="10907"/>
                </a:moveTo>
                <a:lnTo>
                  <a:pt x="24" y="0"/>
                </a:lnTo>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03" name="Google Shape;803;p28"/>
          <p:cNvSpPr/>
          <p:nvPr/>
        </p:nvSpPr>
        <p:spPr>
          <a:xfrm rot="-328894">
            <a:off x="4966050" y="2685895"/>
            <a:ext cx="268894" cy="55019"/>
          </a:xfrm>
          <a:custGeom>
            <a:avLst/>
            <a:gdLst/>
            <a:ahLst/>
            <a:cxnLst/>
            <a:rect l="l" t="t" r="r" b="b"/>
            <a:pathLst>
              <a:path w="10884" h="2227" fill="none" extrusionOk="0">
                <a:moveTo>
                  <a:pt x="10884" y="2227"/>
                </a:moveTo>
                <a:lnTo>
                  <a:pt x="1" y="0"/>
                </a:lnTo>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04" name="Google Shape;804;p28"/>
          <p:cNvSpPr/>
          <p:nvPr/>
        </p:nvSpPr>
        <p:spPr>
          <a:xfrm rot="-328894">
            <a:off x="4499192" y="2067134"/>
            <a:ext cx="435978" cy="435978"/>
          </a:xfrm>
          <a:custGeom>
            <a:avLst/>
            <a:gdLst/>
            <a:ahLst/>
            <a:cxnLst/>
            <a:rect l="l" t="t" r="r" b="b"/>
            <a:pathLst>
              <a:path w="17647" h="17647" extrusionOk="0">
                <a:moveTo>
                  <a:pt x="8823" y="0"/>
                </a:moveTo>
                <a:lnTo>
                  <a:pt x="8371" y="12"/>
                </a:lnTo>
                <a:lnTo>
                  <a:pt x="7478" y="96"/>
                </a:lnTo>
                <a:lnTo>
                  <a:pt x="6620" y="274"/>
                </a:lnTo>
                <a:lnTo>
                  <a:pt x="5787" y="536"/>
                </a:lnTo>
                <a:lnTo>
                  <a:pt x="5001" y="870"/>
                </a:lnTo>
                <a:lnTo>
                  <a:pt x="4251" y="1274"/>
                </a:lnTo>
                <a:lnTo>
                  <a:pt x="3549" y="1751"/>
                </a:lnTo>
                <a:lnTo>
                  <a:pt x="2894" y="2286"/>
                </a:lnTo>
                <a:lnTo>
                  <a:pt x="2286" y="2894"/>
                </a:lnTo>
                <a:lnTo>
                  <a:pt x="1751" y="3549"/>
                </a:lnTo>
                <a:lnTo>
                  <a:pt x="1274" y="4251"/>
                </a:lnTo>
                <a:lnTo>
                  <a:pt x="870" y="5001"/>
                </a:lnTo>
                <a:lnTo>
                  <a:pt x="536" y="5787"/>
                </a:lnTo>
                <a:lnTo>
                  <a:pt x="274" y="6620"/>
                </a:lnTo>
                <a:lnTo>
                  <a:pt x="96" y="7478"/>
                </a:lnTo>
                <a:lnTo>
                  <a:pt x="12" y="8371"/>
                </a:lnTo>
                <a:lnTo>
                  <a:pt x="0" y="8823"/>
                </a:lnTo>
                <a:lnTo>
                  <a:pt x="12" y="9276"/>
                </a:lnTo>
                <a:lnTo>
                  <a:pt x="96" y="10169"/>
                </a:lnTo>
                <a:lnTo>
                  <a:pt x="274" y="11038"/>
                </a:lnTo>
                <a:lnTo>
                  <a:pt x="536" y="11859"/>
                </a:lnTo>
                <a:lnTo>
                  <a:pt x="870" y="12657"/>
                </a:lnTo>
                <a:lnTo>
                  <a:pt x="1274" y="13407"/>
                </a:lnTo>
                <a:lnTo>
                  <a:pt x="1751" y="14110"/>
                </a:lnTo>
                <a:lnTo>
                  <a:pt x="2286" y="14765"/>
                </a:lnTo>
                <a:lnTo>
                  <a:pt x="2894" y="15360"/>
                </a:lnTo>
                <a:lnTo>
                  <a:pt x="3549" y="15896"/>
                </a:lnTo>
                <a:lnTo>
                  <a:pt x="4251" y="16372"/>
                </a:lnTo>
                <a:lnTo>
                  <a:pt x="5001" y="16789"/>
                </a:lnTo>
                <a:lnTo>
                  <a:pt x="5787" y="17122"/>
                </a:lnTo>
                <a:lnTo>
                  <a:pt x="6620" y="17372"/>
                </a:lnTo>
                <a:lnTo>
                  <a:pt x="7478" y="17551"/>
                </a:lnTo>
                <a:lnTo>
                  <a:pt x="8371" y="17646"/>
                </a:lnTo>
                <a:lnTo>
                  <a:pt x="9276" y="17646"/>
                </a:lnTo>
                <a:lnTo>
                  <a:pt x="10169" y="17551"/>
                </a:lnTo>
                <a:lnTo>
                  <a:pt x="11026" y="17372"/>
                </a:lnTo>
                <a:lnTo>
                  <a:pt x="11859" y="17122"/>
                </a:lnTo>
                <a:lnTo>
                  <a:pt x="12657" y="16789"/>
                </a:lnTo>
                <a:lnTo>
                  <a:pt x="13407" y="16372"/>
                </a:lnTo>
                <a:lnTo>
                  <a:pt x="14110" y="15896"/>
                </a:lnTo>
                <a:lnTo>
                  <a:pt x="14765" y="15360"/>
                </a:lnTo>
                <a:lnTo>
                  <a:pt x="15360" y="14765"/>
                </a:lnTo>
                <a:lnTo>
                  <a:pt x="15896" y="14110"/>
                </a:lnTo>
                <a:lnTo>
                  <a:pt x="16372" y="13407"/>
                </a:lnTo>
                <a:lnTo>
                  <a:pt x="16777" y="12657"/>
                </a:lnTo>
                <a:lnTo>
                  <a:pt x="17122" y="11859"/>
                </a:lnTo>
                <a:lnTo>
                  <a:pt x="17372" y="11038"/>
                </a:lnTo>
                <a:lnTo>
                  <a:pt x="17551" y="10169"/>
                </a:lnTo>
                <a:lnTo>
                  <a:pt x="17646" y="9276"/>
                </a:lnTo>
                <a:lnTo>
                  <a:pt x="17646" y="8823"/>
                </a:lnTo>
                <a:lnTo>
                  <a:pt x="17646" y="8371"/>
                </a:lnTo>
                <a:lnTo>
                  <a:pt x="17551" y="7478"/>
                </a:lnTo>
                <a:lnTo>
                  <a:pt x="17372" y="6620"/>
                </a:lnTo>
                <a:lnTo>
                  <a:pt x="17122" y="5787"/>
                </a:lnTo>
                <a:lnTo>
                  <a:pt x="16777" y="5001"/>
                </a:lnTo>
                <a:lnTo>
                  <a:pt x="16372" y="4251"/>
                </a:lnTo>
                <a:lnTo>
                  <a:pt x="15896" y="3549"/>
                </a:lnTo>
                <a:lnTo>
                  <a:pt x="15360" y="2894"/>
                </a:lnTo>
                <a:lnTo>
                  <a:pt x="14765" y="2286"/>
                </a:lnTo>
                <a:lnTo>
                  <a:pt x="14110" y="1751"/>
                </a:lnTo>
                <a:lnTo>
                  <a:pt x="13407" y="1274"/>
                </a:lnTo>
                <a:lnTo>
                  <a:pt x="12657" y="870"/>
                </a:lnTo>
                <a:lnTo>
                  <a:pt x="11859" y="536"/>
                </a:lnTo>
                <a:lnTo>
                  <a:pt x="11026" y="274"/>
                </a:lnTo>
                <a:lnTo>
                  <a:pt x="10169" y="96"/>
                </a:lnTo>
                <a:lnTo>
                  <a:pt x="9276" y="12"/>
                </a:lnTo>
                <a:lnTo>
                  <a:pt x="8823" y="0"/>
                </a:lnTo>
                <a:close/>
              </a:path>
            </a:pathLst>
          </a:custGeom>
          <a:solidFill>
            <a:srgbClr val="0680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805" name="Google Shape;805;p28"/>
          <p:cNvGrpSpPr/>
          <p:nvPr/>
        </p:nvGrpSpPr>
        <p:grpSpPr>
          <a:xfrm>
            <a:off x="4574986" y="2185786"/>
            <a:ext cx="283330" cy="183857"/>
            <a:chOff x="4653035" y="2839960"/>
            <a:chExt cx="722966" cy="469263"/>
          </a:xfrm>
        </p:grpSpPr>
        <p:sp>
          <p:nvSpPr>
            <p:cNvPr id="806" name="Google Shape;806;p28"/>
            <p:cNvSpPr/>
            <p:nvPr/>
          </p:nvSpPr>
          <p:spPr>
            <a:xfrm>
              <a:off x="4653035" y="2839960"/>
              <a:ext cx="722966" cy="469263"/>
            </a:xfrm>
            <a:custGeom>
              <a:avLst/>
              <a:gdLst/>
              <a:ahLst/>
              <a:cxnLst/>
              <a:rect l="l" t="t" r="r" b="b"/>
              <a:pathLst>
                <a:path w="11467" h="7443" fill="none" extrusionOk="0">
                  <a:moveTo>
                    <a:pt x="9264" y="7395"/>
                  </a:moveTo>
                  <a:lnTo>
                    <a:pt x="2703" y="7442"/>
                  </a:lnTo>
                  <a:lnTo>
                    <a:pt x="2429" y="7430"/>
                  </a:lnTo>
                  <a:lnTo>
                    <a:pt x="1905" y="7323"/>
                  </a:lnTo>
                  <a:lnTo>
                    <a:pt x="1417" y="7121"/>
                  </a:lnTo>
                  <a:lnTo>
                    <a:pt x="988" y="6835"/>
                  </a:lnTo>
                  <a:lnTo>
                    <a:pt x="619" y="6478"/>
                  </a:lnTo>
                  <a:lnTo>
                    <a:pt x="322" y="6049"/>
                  </a:lnTo>
                  <a:lnTo>
                    <a:pt x="119" y="5573"/>
                  </a:lnTo>
                  <a:lnTo>
                    <a:pt x="12" y="5049"/>
                  </a:lnTo>
                  <a:lnTo>
                    <a:pt x="0" y="4763"/>
                  </a:lnTo>
                  <a:lnTo>
                    <a:pt x="0" y="4489"/>
                  </a:lnTo>
                  <a:lnTo>
                    <a:pt x="107" y="3954"/>
                  </a:lnTo>
                  <a:lnTo>
                    <a:pt x="310" y="3466"/>
                  </a:lnTo>
                  <a:lnTo>
                    <a:pt x="607" y="3037"/>
                  </a:lnTo>
                  <a:lnTo>
                    <a:pt x="976" y="2668"/>
                  </a:lnTo>
                  <a:lnTo>
                    <a:pt x="1417" y="2370"/>
                  </a:lnTo>
                  <a:lnTo>
                    <a:pt x="1905" y="2168"/>
                  </a:lnTo>
                  <a:lnTo>
                    <a:pt x="2429" y="2061"/>
                  </a:lnTo>
                  <a:lnTo>
                    <a:pt x="2715" y="2061"/>
                  </a:lnTo>
                  <a:lnTo>
                    <a:pt x="2834" y="1822"/>
                  </a:lnTo>
                  <a:lnTo>
                    <a:pt x="3120" y="1406"/>
                  </a:lnTo>
                  <a:lnTo>
                    <a:pt x="3465" y="1025"/>
                  </a:lnTo>
                  <a:lnTo>
                    <a:pt x="3858" y="703"/>
                  </a:lnTo>
                  <a:lnTo>
                    <a:pt x="4287" y="429"/>
                  </a:lnTo>
                  <a:lnTo>
                    <a:pt x="4739" y="227"/>
                  </a:lnTo>
                  <a:lnTo>
                    <a:pt x="5239" y="84"/>
                  </a:lnTo>
                  <a:lnTo>
                    <a:pt x="5751" y="1"/>
                  </a:lnTo>
                  <a:lnTo>
                    <a:pt x="6013" y="1"/>
                  </a:lnTo>
                  <a:lnTo>
                    <a:pt x="6334" y="1"/>
                  </a:lnTo>
                  <a:lnTo>
                    <a:pt x="6954" y="108"/>
                  </a:lnTo>
                  <a:lnTo>
                    <a:pt x="7549" y="310"/>
                  </a:lnTo>
                  <a:lnTo>
                    <a:pt x="8097" y="620"/>
                  </a:lnTo>
                  <a:lnTo>
                    <a:pt x="8347" y="810"/>
                  </a:lnTo>
                  <a:lnTo>
                    <a:pt x="8561" y="989"/>
                  </a:lnTo>
                  <a:lnTo>
                    <a:pt x="8942" y="1394"/>
                  </a:lnTo>
                  <a:lnTo>
                    <a:pt x="9264" y="1858"/>
                  </a:lnTo>
                  <a:lnTo>
                    <a:pt x="9502" y="2370"/>
                  </a:lnTo>
                  <a:lnTo>
                    <a:pt x="9585" y="2632"/>
                  </a:lnTo>
                  <a:lnTo>
                    <a:pt x="9787" y="2680"/>
                  </a:lnTo>
                  <a:lnTo>
                    <a:pt x="10157" y="2846"/>
                  </a:lnTo>
                  <a:lnTo>
                    <a:pt x="10502" y="3061"/>
                  </a:lnTo>
                  <a:lnTo>
                    <a:pt x="10800" y="3323"/>
                  </a:lnTo>
                  <a:lnTo>
                    <a:pt x="11050" y="3632"/>
                  </a:lnTo>
                  <a:lnTo>
                    <a:pt x="11240" y="3978"/>
                  </a:lnTo>
                  <a:lnTo>
                    <a:pt x="11383" y="4359"/>
                  </a:lnTo>
                  <a:lnTo>
                    <a:pt x="11454" y="4751"/>
                  </a:lnTo>
                  <a:lnTo>
                    <a:pt x="11466" y="4966"/>
                  </a:lnTo>
                  <a:lnTo>
                    <a:pt x="11454" y="5192"/>
                  </a:lnTo>
                  <a:lnTo>
                    <a:pt x="11383" y="5633"/>
                  </a:lnTo>
                  <a:lnTo>
                    <a:pt x="11216" y="6049"/>
                  </a:lnTo>
                  <a:lnTo>
                    <a:pt x="10990" y="6418"/>
                  </a:lnTo>
                  <a:lnTo>
                    <a:pt x="10847" y="6597"/>
                  </a:lnTo>
                  <a:lnTo>
                    <a:pt x="10692" y="6752"/>
                  </a:lnTo>
                  <a:lnTo>
                    <a:pt x="10359" y="7014"/>
                  </a:lnTo>
                  <a:lnTo>
                    <a:pt x="9990" y="7204"/>
                  </a:lnTo>
                  <a:lnTo>
                    <a:pt x="9597" y="7335"/>
                  </a:lnTo>
                  <a:lnTo>
                    <a:pt x="9383" y="7371"/>
                  </a:lnTo>
                  <a:lnTo>
                    <a:pt x="9323" y="7383"/>
                  </a:lnTo>
                  <a:lnTo>
                    <a:pt x="9264" y="7395"/>
                  </a:lnTo>
                  <a:close/>
                </a:path>
              </a:pathLst>
            </a:custGeom>
            <a:no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07" name="Google Shape;807;p28"/>
            <p:cNvSpPr/>
            <p:nvPr/>
          </p:nvSpPr>
          <p:spPr>
            <a:xfrm>
              <a:off x="4927040" y="2971351"/>
              <a:ext cx="210200" cy="244750"/>
            </a:xfrm>
            <a:custGeom>
              <a:avLst/>
              <a:gdLst/>
              <a:ahLst/>
              <a:cxnLst/>
              <a:rect l="l" t="t" r="r" b="b"/>
              <a:pathLst>
                <a:path w="3334" h="3882" fill="none" extrusionOk="0">
                  <a:moveTo>
                    <a:pt x="1988" y="1941"/>
                  </a:moveTo>
                  <a:lnTo>
                    <a:pt x="1977" y="322"/>
                  </a:lnTo>
                  <a:lnTo>
                    <a:pt x="1953" y="191"/>
                  </a:lnTo>
                  <a:lnTo>
                    <a:pt x="1774" y="12"/>
                  </a:lnTo>
                  <a:lnTo>
                    <a:pt x="1643" y="0"/>
                  </a:lnTo>
                  <a:lnTo>
                    <a:pt x="1643" y="0"/>
                  </a:lnTo>
                  <a:lnTo>
                    <a:pt x="1512" y="12"/>
                  </a:lnTo>
                  <a:lnTo>
                    <a:pt x="1334" y="191"/>
                  </a:lnTo>
                  <a:lnTo>
                    <a:pt x="1310" y="322"/>
                  </a:lnTo>
                  <a:lnTo>
                    <a:pt x="1322" y="1941"/>
                  </a:lnTo>
                  <a:lnTo>
                    <a:pt x="1322" y="1989"/>
                  </a:lnTo>
                  <a:lnTo>
                    <a:pt x="1262" y="2048"/>
                  </a:lnTo>
                  <a:lnTo>
                    <a:pt x="1215" y="2060"/>
                  </a:lnTo>
                  <a:lnTo>
                    <a:pt x="143" y="2072"/>
                  </a:lnTo>
                  <a:lnTo>
                    <a:pt x="60" y="2096"/>
                  </a:lnTo>
                  <a:lnTo>
                    <a:pt x="0" y="2239"/>
                  </a:lnTo>
                  <a:lnTo>
                    <a:pt x="36" y="2310"/>
                  </a:lnTo>
                  <a:lnTo>
                    <a:pt x="238" y="2525"/>
                  </a:lnTo>
                  <a:lnTo>
                    <a:pt x="357" y="2632"/>
                  </a:lnTo>
                  <a:lnTo>
                    <a:pt x="1584" y="3846"/>
                  </a:lnTo>
                  <a:lnTo>
                    <a:pt x="1631" y="3882"/>
                  </a:lnTo>
                  <a:lnTo>
                    <a:pt x="1715" y="3882"/>
                  </a:lnTo>
                  <a:lnTo>
                    <a:pt x="1750" y="3846"/>
                  </a:lnTo>
                  <a:lnTo>
                    <a:pt x="2965" y="2620"/>
                  </a:lnTo>
                  <a:lnTo>
                    <a:pt x="3084" y="2501"/>
                  </a:lnTo>
                  <a:lnTo>
                    <a:pt x="3286" y="2310"/>
                  </a:lnTo>
                  <a:lnTo>
                    <a:pt x="3334" y="2239"/>
                  </a:lnTo>
                  <a:lnTo>
                    <a:pt x="3274" y="2084"/>
                  </a:lnTo>
                  <a:lnTo>
                    <a:pt x="3179" y="2072"/>
                  </a:lnTo>
                  <a:lnTo>
                    <a:pt x="2108" y="2048"/>
                  </a:lnTo>
                  <a:lnTo>
                    <a:pt x="2060" y="2048"/>
                  </a:lnTo>
                  <a:lnTo>
                    <a:pt x="1988" y="1989"/>
                  </a:lnTo>
                  <a:lnTo>
                    <a:pt x="1988" y="1941"/>
                  </a:lnTo>
                  <a:close/>
                </a:path>
              </a:pathLst>
            </a:custGeom>
            <a:no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808" name="Google Shape;808;p28"/>
          <p:cNvSpPr/>
          <p:nvPr/>
        </p:nvSpPr>
        <p:spPr>
          <a:xfrm rot="-328894">
            <a:off x="4898404" y="1984324"/>
            <a:ext cx="57984" cy="57984"/>
          </a:xfrm>
          <a:custGeom>
            <a:avLst/>
            <a:gdLst/>
            <a:ahLst/>
            <a:cxnLst/>
            <a:rect l="l" t="t" r="r" b="b"/>
            <a:pathLst>
              <a:path w="2347" h="2347" fill="none" extrusionOk="0">
                <a:moveTo>
                  <a:pt x="2346" y="1180"/>
                </a:moveTo>
                <a:lnTo>
                  <a:pt x="2323" y="1418"/>
                </a:lnTo>
                <a:lnTo>
                  <a:pt x="2156" y="1834"/>
                </a:lnTo>
                <a:lnTo>
                  <a:pt x="1835" y="2156"/>
                </a:lnTo>
                <a:lnTo>
                  <a:pt x="1406" y="2335"/>
                </a:lnTo>
                <a:lnTo>
                  <a:pt x="1168" y="2346"/>
                </a:lnTo>
                <a:lnTo>
                  <a:pt x="930" y="2335"/>
                </a:lnTo>
                <a:lnTo>
                  <a:pt x="513" y="2156"/>
                </a:lnTo>
                <a:lnTo>
                  <a:pt x="191" y="1834"/>
                </a:lnTo>
                <a:lnTo>
                  <a:pt x="13" y="1418"/>
                </a:lnTo>
                <a:lnTo>
                  <a:pt x="1" y="1180"/>
                </a:lnTo>
                <a:lnTo>
                  <a:pt x="13" y="941"/>
                </a:lnTo>
                <a:lnTo>
                  <a:pt x="191" y="513"/>
                </a:lnTo>
                <a:lnTo>
                  <a:pt x="513" y="191"/>
                </a:lnTo>
                <a:lnTo>
                  <a:pt x="930" y="25"/>
                </a:lnTo>
                <a:lnTo>
                  <a:pt x="1168" y="1"/>
                </a:lnTo>
                <a:lnTo>
                  <a:pt x="1406" y="25"/>
                </a:lnTo>
                <a:lnTo>
                  <a:pt x="1835" y="191"/>
                </a:lnTo>
                <a:lnTo>
                  <a:pt x="2156" y="513"/>
                </a:lnTo>
                <a:lnTo>
                  <a:pt x="2323" y="941"/>
                </a:lnTo>
                <a:lnTo>
                  <a:pt x="2346" y="1180"/>
                </a:lnTo>
                <a:close/>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09" name="Google Shape;809;p28"/>
          <p:cNvSpPr/>
          <p:nvPr/>
        </p:nvSpPr>
        <p:spPr>
          <a:xfrm rot="-328894">
            <a:off x="4791336" y="2712485"/>
            <a:ext cx="18850" cy="18554"/>
          </a:xfrm>
          <a:custGeom>
            <a:avLst/>
            <a:gdLst/>
            <a:ahLst/>
            <a:cxnLst/>
            <a:rect l="l" t="t" r="r" b="b"/>
            <a:pathLst>
              <a:path w="763" h="751" fill="none" extrusionOk="0">
                <a:moveTo>
                  <a:pt x="762" y="370"/>
                </a:moveTo>
                <a:lnTo>
                  <a:pt x="750" y="453"/>
                </a:lnTo>
                <a:lnTo>
                  <a:pt x="703" y="584"/>
                </a:lnTo>
                <a:lnTo>
                  <a:pt x="595" y="691"/>
                </a:lnTo>
                <a:lnTo>
                  <a:pt x="464" y="751"/>
                </a:lnTo>
                <a:lnTo>
                  <a:pt x="381" y="751"/>
                </a:lnTo>
                <a:lnTo>
                  <a:pt x="310" y="751"/>
                </a:lnTo>
                <a:lnTo>
                  <a:pt x="167" y="691"/>
                </a:lnTo>
                <a:lnTo>
                  <a:pt x="72" y="584"/>
                </a:lnTo>
                <a:lnTo>
                  <a:pt x="12" y="453"/>
                </a:lnTo>
                <a:lnTo>
                  <a:pt x="0" y="370"/>
                </a:lnTo>
                <a:lnTo>
                  <a:pt x="12" y="299"/>
                </a:lnTo>
                <a:lnTo>
                  <a:pt x="72" y="168"/>
                </a:lnTo>
                <a:lnTo>
                  <a:pt x="167" y="60"/>
                </a:lnTo>
                <a:lnTo>
                  <a:pt x="310" y="1"/>
                </a:lnTo>
                <a:lnTo>
                  <a:pt x="381" y="1"/>
                </a:lnTo>
                <a:lnTo>
                  <a:pt x="464" y="1"/>
                </a:lnTo>
                <a:lnTo>
                  <a:pt x="595" y="60"/>
                </a:lnTo>
                <a:lnTo>
                  <a:pt x="703" y="168"/>
                </a:lnTo>
                <a:lnTo>
                  <a:pt x="750" y="299"/>
                </a:lnTo>
                <a:lnTo>
                  <a:pt x="762" y="370"/>
                </a:lnTo>
                <a:close/>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10" name="Google Shape;810;p28"/>
          <p:cNvSpPr/>
          <p:nvPr/>
        </p:nvSpPr>
        <p:spPr>
          <a:xfrm rot="-328894">
            <a:off x="4821738" y="2736225"/>
            <a:ext cx="37379" cy="37379"/>
          </a:xfrm>
          <a:custGeom>
            <a:avLst/>
            <a:gdLst/>
            <a:ahLst/>
            <a:cxnLst/>
            <a:rect l="l" t="t" r="r" b="b"/>
            <a:pathLst>
              <a:path w="1513" h="1513" extrusionOk="0">
                <a:moveTo>
                  <a:pt x="763" y="0"/>
                </a:moveTo>
                <a:lnTo>
                  <a:pt x="608" y="12"/>
                </a:lnTo>
                <a:lnTo>
                  <a:pt x="334" y="119"/>
                </a:lnTo>
                <a:lnTo>
                  <a:pt x="131" y="334"/>
                </a:lnTo>
                <a:lnTo>
                  <a:pt x="12" y="596"/>
                </a:lnTo>
                <a:lnTo>
                  <a:pt x="0" y="750"/>
                </a:lnTo>
                <a:lnTo>
                  <a:pt x="12" y="905"/>
                </a:lnTo>
                <a:lnTo>
                  <a:pt x="131" y="1179"/>
                </a:lnTo>
                <a:lnTo>
                  <a:pt x="334" y="1381"/>
                </a:lnTo>
                <a:lnTo>
                  <a:pt x="608" y="1500"/>
                </a:lnTo>
                <a:lnTo>
                  <a:pt x="763" y="1512"/>
                </a:lnTo>
                <a:lnTo>
                  <a:pt x="917" y="1500"/>
                </a:lnTo>
                <a:lnTo>
                  <a:pt x="1179" y="1381"/>
                </a:lnTo>
                <a:lnTo>
                  <a:pt x="1394" y="1179"/>
                </a:lnTo>
                <a:lnTo>
                  <a:pt x="1501" y="905"/>
                </a:lnTo>
                <a:lnTo>
                  <a:pt x="1513" y="750"/>
                </a:lnTo>
                <a:lnTo>
                  <a:pt x="1501" y="596"/>
                </a:lnTo>
                <a:lnTo>
                  <a:pt x="1394" y="334"/>
                </a:lnTo>
                <a:lnTo>
                  <a:pt x="1179" y="119"/>
                </a:lnTo>
                <a:lnTo>
                  <a:pt x="917" y="12"/>
                </a:lnTo>
                <a:lnTo>
                  <a:pt x="763" y="0"/>
                </a:lnTo>
                <a:close/>
              </a:path>
            </a:pathLst>
          </a:custGeom>
          <a:solidFill>
            <a:srgbClr val="0F68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11" name="Google Shape;811;p28"/>
          <p:cNvSpPr/>
          <p:nvPr/>
        </p:nvSpPr>
        <p:spPr>
          <a:xfrm rot="-328894">
            <a:off x="4885117" y="2056884"/>
            <a:ext cx="37404" cy="37379"/>
          </a:xfrm>
          <a:custGeom>
            <a:avLst/>
            <a:gdLst/>
            <a:ahLst/>
            <a:cxnLst/>
            <a:rect l="l" t="t" r="r" b="b"/>
            <a:pathLst>
              <a:path w="1514" h="1513" extrusionOk="0">
                <a:moveTo>
                  <a:pt x="763" y="1"/>
                </a:moveTo>
                <a:lnTo>
                  <a:pt x="608" y="13"/>
                </a:lnTo>
                <a:lnTo>
                  <a:pt x="334" y="132"/>
                </a:lnTo>
                <a:lnTo>
                  <a:pt x="132" y="334"/>
                </a:lnTo>
                <a:lnTo>
                  <a:pt x="13" y="608"/>
                </a:lnTo>
                <a:lnTo>
                  <a:pt x="1" y="763"/>
                </a:lnTo>
                <a:lnTo>
                  <a:pt x="13" y="917"/>
                </a:lnTo>
                <a:lnTo>
                  <a:pt x="132" y="1179"/>
                </a:lnTo>
                <a:lnTo>
                  <a:pt x="334" y="1394"/>
                </a:lnTo>
                <a:lnTo>
                  <a:pt x="608" y="1501"/>
                </a:lnTo>
                <a:lnTo>
                  <a:pt x="763" y="1513"/>
                </a:lnTo>
                <a:lnTo>
                  <a:pt x="918" y="1501"/>
                </a:lnTo>
                <a:lnTo>
                  <a:pt x="1192" y="1394"/>
                </a:lnTo>
                <a:lnTo>
                  <a:pt x="1394" y="1179"/>
                </a:lnTo>
                <a:lnTo>
                  <a:pt x="1501" y="917"/>
                </a:lnTo>
                <a:lnTo>
                  <a:pt x="1513" y="763"/>
                </a:lnTo>
                <a:lnTo>
                  <a:pt x="1501" y="608"/>
                </a:lnTo>
                <a:lnTo>
                  <a:pt x="1394" y="334"/>
                </a:lnTo>
                <a:lnTo>
                  <a:pt x="1192" y="132"/>
                </a:lnTo>
                <a:lnTo>
                  <a:pt x="918" y="13"/>
                </a:lnTo>
                <a:lnTo>
                  <a:pt x="763" y="1"/>
                </a:lnTo>
                <a:close/>
              </a:path>
            </a:pathLst>
          </a:custGeom>
          <a:solidFill>
            <a:srgbClr val="0F68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12" name="Google Shape;812;p28"/>
          <p:cNvSpPr/>
          <p:nvPr/>
        </p:nvSpPr>
        <p:spPr>
          <a:xfrm rot="-328894">
            <a:off x="4956170" y="2051855"/>
            <a:ext cx="37379" cy="37379"/>
          </a:xfrm>
          <a:custGeom>
            <a:avLst/>
            <a:gdLst/>
            <a:ahLst/>
            <a:cxnLst/>
            <a:rect l="l" t="t" r="r" b="b"/>
            <a:pathLst>
              <a:path w="1513" h="1513" fill="none" extrusionOk="0">
                <a:moveTo>
                  <a:pt x="1513" y="750"/>
                </a:moveTo>
                <a:lnTo>
                  <a:pt x="1501" y="905"/>
                </a:lnTo>
                <a:lnTo>
                  <a:pt x="1393" y="1179"/>
                </a:lnTo>
                <a:lnTo>
                  <a:pt x="1179" y="1381"/>
                </a:lnTo>
                <a:lnTo>
                  <a:pt x="917" y="1500"/>
                </a:lnTo>
                <a:lnTo>
                  <a:pt x="762" y="1512"/>
                </a:lnTo>
                <a:lnTo>
                  <a:pt x="608" y="1500"/>
                </a:lnTo>
                <a:lnTo>
                  <a:pt x="334" y="1381"/>
                </a:lnTo>
                <a:lnTo>
                  <a:pt x="131" y="1179"/>
                </a:lnTo>
                <a:lnTo>
                  <a:pt x="12" y="905"/>
                </a:lnTo>
                <a:lnTo>
                  <a:pt x="0" y="750"/>
                </a:lnTo>
                <a:lnTo>
                  <a:pt x="12" y="595"/>
                </a:lnTo>
                <a:lnTo>
                  <a:pt x="131" y="333"/>
                </a:lnTo>
                <a:lnTo>
                  <a:pt x="334" y="119"/>
                </a:lnTo>
                <a:lnTo>
                  <a:pt x="608" y="12"/>
                </a:lnTo>
                <a:lnTo>
                  <a:pt x="762" y="0"/>
                </a:lnTo>
                <a:lnTo>
                  <a:pt x="917" y="12"/>
                </a:lnTo>
                <a:lnTo>
                  <a:pt x="1179" y="119"/>
                </a:lnTo>
                <a:lnTo>
                  <a:pt x="1393" y="333"/>
                </a:lnTo>
                <a:lnTo>
                  <a:pt x="1501" y="595"/>
                </a:lnTo>
                <a:lnTo>
                  <a:pt x="1513" y="750"/>
                </a:lnTo>
                <a:close/>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13" name="Google Shape;813;p28"/>
          <p:cNvSpPr/>
          <p:nvPr/>
        </p:nvSpPr>
        <p:spPr>
          <a:xfrm>
            <a:off x="3887243" y="3369709"/>
            <a:ext cx="33253" cy="33549"/>
          </a:xfrm>
          <a:custGeom>
            <a:avLst/>
            <a:gdLst/>
            <a:ahLst/>
            <a:cxnLst/>
            <a:rect l="l" t="t" r="r" b="b"/>
            <a:pathLst>
              <a:path w="1346" h="1358" fill="none" extrusionOk="0">
                <a:moveTo>
                  <a:pt x="1346" y="679"/>
                </a:moveTo>
                <a:lnTo>
                  <a:pt x="1334" y="822"/>
                </a:lnTo>
                <a:lnTo>
                  <a:pt x="1239" y="1060"/>
                </a:lnTo>
                <a:lnTo>
                  <a:pt x="1048" y="1239"/>
                </a:lnTo>
                <a:lnTo>
                  <a:pt x="810" y="1346"/>
                </a:lnTo>
                <a:lnTo>
                  <a:pt x="667" y="1358"/>
                </a:lnTo>
                <a:lnTo>
                  <a:pt x="536" y="1346"/>
                </a:lnTo>
                <a:lnTo>
                  <a:pt x="298" y="1239"/>
                </a:lnTo>
                <a:lnTo>
                  <a:pt x="108" y="1060"/>
                </a:lnTo>
                <a:lnTo>
                  <a:pt x="12" y="822"/>
                </a:lnTo>
                <a:lnTo>
                  <a:pt x="0" y="679"/>
                </a:lnTo>
                <a:lnTo>
                  <a:pt x="12" y="548"/>
                </a:lnTo>
                <a:lnTo>
                  <a:pt x="108" y="298"/>
                </a:lnTo>
                <a:lnTo>
                  <a:pt x="298" y="119"/>
                </a:lnTo>
                <a:lnTo>
                  <a:pt x="536" y="12"/>
                </a:lnTo>
                <a:lnTo>
                  <a:pt x="667" y="0"/>
                </a:lnTo>
                <a:lnTo>
                  <a:pt x="810" y="12"/>
                </a:lnTo>
                <a:lnTo>
                  <a:pt x="1048" y="119"/>
                </a:lnTo>
                <a:lnTo>
                  <a:pt x="1239" y="298"/>
                </a:lnTo>
                <a:lnTo>
                  <a:pt x="1334" y="548"/>
                </a:lnTo>
                <a:lnTo>
                  <a:pt x="1346" y="679"/>
                </a:lnTo>
                <a:close/>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14" name="Google Shape;814;p28"/>
          <p:cNvSpPr/>
          <p:nvPr/>
        </p:nvSpPr>
        <p:spPr>
          <a:xfrm>
            <a:off x="3742800" y="3021077"/>
            <a:ext cx="1297235" cy="2495946"/>
          </a:xfrm>
          <a:custGeom>
            <a:avLst/>
            <a:gdLst/>
            <a:ahLst/>
            <a:cxnLst/>
            <a:rect l="l" t="t" r="r" b="b"/>
            <a:pathLst>
              <a:path w="52509" h="101030" fill="none" extrusionOk="0">
                <a:moveTo>
                  <a:pt x="0" y="1"/>
                </a:moveTo>
                <a:lnTo>
                  <a:pt x="1298" y="251"/>
                </a:lnTo>
                <a:lnTo>
                  <a:pt x="3834" y="834"/>
                </a:lnTo>
                <a:lnTo>
                  <a:pt x="6335" y="1525"/>
                </a:lnTo>
                <a:lnTo>
                  <a:pt x="8787" y="2299"/>
                </a:lnTo>
                <a:lnTo>
                  <a:pt x="10002" y="2727"/>
                </a:lnTo>
                <a:lnTo>
                  <a:pt x="11359" y="3227"/>
                </a:lnTo>
                <a:lnTo>
                  <a:pt x="14038" y="4335"/>
                </a:lnTo>
                <a:lnTo>
                  <a:pt x="16646" y="5549"/>
                </a:lnTo>
                <a:lnTo>
                  <a:pt x="19182" y="6871"/>
                </a:lnTo>
                <a:lnTo>
                  <a:pt x="21635" y="8300"/>
                </a:lnTo>
                <a:lnTo>
                  <a:pt x="24028" y="9824"/>
                </a:lnTo>
                <a:lnTo>
                  <a:pt x="26326" y="11455"/>
                </a:lnTo>
                <a:lnTo>
                  <a:pt x="28553" y="13182"/>
                </a:lnTo>
                <a:lnTo>
                  <a:pt x="30696" y="14991"/>
                </a:lnTo>
                <a:lnTo>
                  <a:pt x="32756" y="16885"/>
                </a:lnTo>
                <a:lnTo>
                  <a:pt x="34732" y="18873"/>
                </a:lnTo>
                <a:lnTo>
                  <a:pt x="36613" y="20945"/>
                </a:lnTo>
                <a:lnTo>
                  <a:pt x="38399" y="23076"/>
                </a:lnTo>
                <a:lnTo>
                  <a:pt x="40090" y="25291"/>
                </a:lnTo>
                <a:lnTo>
                  <a:pt x="41686" y="27577"/>
                </a:lnTo>
                <a:lnTo>
                  <a:pt x="43186" y="29934"/>
                </a:lnTo>
                <a:lnTo>
                  <a:pt x="44579" y="32351"/>
                </a:lnTo>
                <a:lnTo>
                  <a:pt x="45865" y="34828"/>
                </a:lnTo>
                <a:lnTo>
                  <a:pt x="47044" y="37352"/>
                </a:lnTo>
                <a:lnTo>
                  <a:pt x="48127" y="39936"/>
                </a:lnTo>
                <a:lnTo>
                  <a:pt x="49080" y="42579"/>
                </a:lnTo>
                <a:lnTo>
                  <a:pt x="49937" y="45258"/>
                </a:lnTo>
                <a:lnTo>
                  <a:pt x="50663" y="47973"/>
                </a:lnTo>
                <a:lnTo>
                  <a:pt x="51283" y="50735"/>
                </a:lnTo>
                <a:lnTo>
                  <a:pt x="51771" y="53533"/>
                </a:lnTo>
                <a:lnTo>
                  <a:pt x="52152" y="56355"/>
                </a:lnTo>
                <a:lnTo>
                  <a:pt x="52390" y="59213"/>
                </a:lnTo>
                <a:lnTo>
                  <a:pt x="52509" y="62094"/>
                </a:lnTo>
                <a:lnTo>
                  <a:pt x="52497" y="65000"/>
                </a:lnTo>
                <a:lnTo>
                  <a:pt x="52354" y="67929"/>
                </a:lnTo>
                <a:lnTo>
                  <a:pt x="52068" y="70858"/>
                </a:lnTo>
                <a:lnTo>
                  <a:pt x="51652" y="73811"/>
                </a:lnTo>
                <a:lnTo>
                  <a:pt x="51390" y="75287"/>
                </a:lnTo>
                <a:lnTo>
                  <a:pt x="51032" y="77085"/>
                </a:lnTo>
                <a:lnTo>
                  <a:pt x="50163" y="80597"/>
                </a:lnTo>
                <a:lnTo>
                  <a:pt x="49115" y="84027"/>
                </a:lnTo>
                <a:lnTo>
                  <a:pt x="47889" y="87349"/>
                </a:lnTo>
                <a:lnTo>
                  <a:pt x="46484" y="90575"/>
                </a:lnTo>
                <a:lnTo>
                  <a:pt x="44924" y="93707"/>
                </a:lnTo>
                <a:lnTo>
                  <a:pt x="43210" y="96719"/>
                </a:lnTo>
                <a:lnTo>
                  <a:pt x="41340" y="99624"/>
                </a:lnTo>
                <a:lnTo>
                  <a:pt x="40352" y="101029"/>
                </a:lnTo>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15" name="Google Shape;815;p28"/>
          <p:cNvSpPr/>
          <p:nvPr/>
        </p:nvSpPr>
        <p:spPr>
          <a:xfrm>
            <a:off x="4258210" y="2703059"/>
            <a:ext cx="205941" cy="520386"/>
          </a:xfrm>
          <a:custGeom>
            <a:avLst/>
            <a:gdLst/>
            <a:ahLst/>
            <a:cxnLst/>
            <a:rect l="l" t="t" r="r" b="b"/>
            <a:pathLst>
              <a:path w="8336" h="21064" extrusionOk="0">
                <a:moveTo>
                  <a:pt x="4025" y="1"/>
                </a:moveTo>
                <a:lnTo>
                  <a:pt x="3835" y="215"/>
                </a:lnTo>
                <a:lnTo>
                  <a:pt x="3358" y="775"/>
                </a:lnTo>
                <a:lnTo>
                  <a:pt x="2513" y="1929"/>
                </a:lnTo>
                <a:lnTo>
                  <a:pt x="1787" y="3156"/>
                </a:lnTo>
                <a:lnTo>
                  <a:pt x="1191" y="4418"/>
                </a:lnTo>
                <a:lnTo>
                  <a:pt x="703" y="5716"/>
                </a:lnTo>
                <a:lnTo>
                  <a:pt x="346" y="7049"/>
                </a:lnTo>
                <a:lnTo>
                  <a:pt x="120" y="8407"/>
                </a:lnTo>
                <a:lnTo>
                  <a:pt x="1" y="9776"/>
                </a:lnTo>
                <a:lnTo>
                  <a:pt x="13" y="11145"/>
                </a:lnTo>
                <a:lnTo>
                  <a:pt x="144" y="12515"/>
                </a:lnTo>
                <a:lnTo>
                  <a:pt x="394" y="13860"/>
                </a:lnTo>
                <a:lnTo>
                  <a:pt x="763" y="15194"/>
                </a:lnTo>
                <a:lnTo>
                  <a:pt x="1263" y="16491"/>
                </a:lnTo>
                <a:lnTo>
                  <a:pt x="1882" y="17754"/>
                </a:lnTo>
                <a:lnTo>
                  <a:pt x="2608" y="18956"/>
                </a:lnTo>
                <a:lnTo>
                  <a:pt x="3478" y="20111"/>
                </a:lnTo>
                <a:lnTo>
                  <a:pt x="3954" y="20659"/>
                </a:lnTo>
                <a:lnTo>
                  <a:pt x="4311" y="21064"/>
                </a:lnTo>
                <a:lnTo>
                  <a:pt x="4811" y="20492"/>
                </a:lnTo>
                <a:lnTo>
                  <a:pt x="5704" y="19313"/>
                </a:lnTo>
                <a:lnTo>
                  <a:pt x="6454" y="18075"/>
                </a:lnTo>
                <a:lnTo>
                  <a:pt x="7097" y="16789"/>
                </a:lnTo>
                <a:lnTo>
                  <a:pt x="7597" y="15456"/>
                </a:lnTo>
                <a:lnTo>
                  <a:pt x="7966" y="14086"/>
                </a:lnTo>
                <a:lnTo>
                  <a:pt x="8216" y="12705"/>
                </a:lnTo>
                <a:lnTo>
                  <a:pt x="8335" y="11300"/>
                </a:lnTo>
                <a:lnTo>
                  <a:pt x="8335" y="9895"/>
                </a:lnTo>
                <a:lnTo>
                  <a:pt x="8193" y="8490"/>
                </a:lnTo>
                <a:lnTo>
                  <a:pt x="7931" y="7109"/>
                </a:lnTo>
                <a:lnTo>
                  <a:pt x="7538" y="5752"/>
                </a:lnTo>
                <a:lnTo>
                  <a:pt x="7026" y="4418"/>
                </a:lnTo>
                <a:lnTo>
                  <a:pt x="6371" y="3132"/>
                </a:lnTo>
                <a:lnTo>
                  <a:pt x="5597" y="1906"/>
                </a:lnTo>
                <a:lnTo>
                  <a:pt x="4692" y="739"/>
                </a:lnTo>
                <a:lnTo>
                  <a:pt x="4192" y="179"/>
                </a:lnTo>
                <a:lnTo>
                  <a:pt x="4025" y="1"/>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16" name="Google Shape;816;p28"/>
          <p:cNvSpPr/>
          <p:nvPr/>
        </p:nvSpPr>
        <p:spPr>
          <a:xfrm>
            <a:off x="3974907" y="3294102"/>
            <a:ext cx="395675" cy="161521"/>
          </a:xfrm>
          <a:custGeom>
            <a:avLst/>
            <a:gdLst/>
            <a:ahLst/>
            <a:cxnLst/>
            <a:rect l="l" t="t" r="r" b="b"/>
            <a:pathLst>
              <a:path w="16016" h="6538" extrusionOk="0">
                <a:moveTo>
                  <a:pt x="9288" y="0"/>
                </a:moveTo>
                <a:lnTo>
                  <a:pt x="8240" y="24"/>
                </a:lnTo>
                <a:lnTo>
                  <a:pt x="7192" y="155"/>
                </a:lnTo>
                <a:lnTo>
                  <a:pt x="6156" y="357"/>
                </a:lnTo>
                <a:lnTo>
                  <a:pt x="5156" y="667"/>
                </a:lnTo>
                <a:lnTo>
                  <a:pt x="4168" y="1060"/>
                </a:lnTo>
                <a:lnTo>
                  <a:pt x="3227" y="1548"/>
                </a:lnTo>
                <a:lnTo>
                  <a:pt x="2310" y="2120"/>
                </a:lnTo>
                <a:lnTo>
                  <a:pt x="1453" y="2786"/>
                </a:lnTo>
                <a:lnTo>
                  <a:pt x="644" y="3537"/>
                </a:lnTo>
                <a:lnTo>
                  <a:pt x="274" y="3941"/>
                </a:lnTo>
                <a:lnTo>
                  <a:pt x="1" y="4251"/>
                </a:lnTo>
                <a:lnTo>
                  <a:pt x="465" y="4584"/>
                </a:lnTo>
                <a:lnTo>
                  <a:pt x="1441" y="5156"/>
                </a:lnTo>
                <a:lnTo>
                  <a:pt x="2441" y="5632"/>
                </a:lnTo>
                <a:lnTo>
                  <a:pt x="3489" y="6013"/>
                </a:lnTo>
                <a:lnTo>
                  <a:pt x="4537" y="6287"/>
                </a:lnTo>
                <a:lnTo>
                  <a:pt x="5609" y="6454"/>
                </a:lnTo>
                <a:lnTo>
                  <a:pt x="6692" y="6537"/>
                </a:lnTo>
                <a:lnTo>
                  <a:pt x="7764" y="6501"/>
                </a:lnTo>
                <a:lnTo>
                  <a:pt x="8835" y="6382"/>
                </a:lnTo>
                <a:lnTo>
                  <a:pt x="9895" y="6168"/>
                </a:lnTo>
                <a:lnTo>
                  <a:pt x="10931" y="5846"/>
                </a:lnTo>
                <a:lnTo>
                  <a:pt x="11931" y="5442"/>
                </a:lnTo>
                <a:lnTo>
                  <a:pt x="12896" y="4930"/>
                </a:lnTo>
                <a:lnTo>
                  <a:pt x="13824" y="4334"/>
                </a:lnTo>
                <a:lnTo>
                  <a:pt x="14693" y="3644"/>
                </a:lnTo>
                <a:lnTo>
                  <a:pt x="15515" y="2858"/>
                </a:lnTo>
                <a:lnTo>
                  <a:pt x="15896" y="2429"/>
                </a:lnTo>
                <a:lnTo>
                  <a:pt x="16015" y="2286"/>
                </a:lnTo>
                <a:lnTo>
                  <a:pt x="15837" y="2155"/>
                </a:lnTo>
                <a:lnTo>
                  <a:pt x="15372" y="1834"/>
                </a:lnTo>
                <a:lnTo>
                  <a:pt x="14420" y="1286"/>
                </a:lnTo>
                <a:lnTo>
                  <a:pt x="13431" y="846"/>
                </a:lnTo>
                <a:lnTo>
                  <a:pt x="12419" y="488"/>
                </a:lnTo>
                <a:lnTo>
                  <a:pt x="11383" y="226"/>
                </a:lnTo>
                <a:lnTo>
                  <a:pt x="10336" y="72"/>
                </a:lnTo>
                <a:lnTo>
                  <a:pt x="9288" y="0"/>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17" name="Google Shape;817;p28"/>
          <p:cNvSpPr/>
          <p:nvPr/>
        </p:nvSpPr>
        <p:spPr>
          <a:xfrm>
            <a:off x="4355016" y="2881625"/>
            <a:ext cx="13242" cy="404791"/>
          </a:xfrm>
          <a:custGeom>
            <a:avLst/>
            <a:gdLst/>
            <a:ahLst/>
            <a:cxnLst/>
            <a:rect l="l" t="t" r="r" b="b"/>
            <a:pathLst>
              <a:path w="536" h="16385" fill="none" extrusionOk="0">
                <a:moveTo>
                  <a:pt x="536" y="16385"/>
                </a:moveTo>
                <a:lnTo>
                  <a:pt x="0" y="1"/>
                </a:lnTo>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18" name="Google Shape;818;p28"/>
          <p:cNvSpPr/>
          <p:nvPr/>
        </p:nvSpPr>
        <p:spPr>
          <a:xfrm>
            <a:off x="4136127" y="3339688"/>
            <a:ext cx="303600" cy="52399"/>
          </a:xfrm>
          <a:custGeom>
            <a:avLst/>
            <a:gdLst/>
            <a:ahLst/>
            <a:cxnLst/>
            <a:rect l="l" t="t" r="r" b="b"/>
            <a:pathLst>
              <a:path w="12289" h="2121" fill="none" extrusionOk="0">
                <a:moveTo>
                  <a:pt x="12288" y="1"/>
                </a:moveTo>
                <a:lnTo>
                  <a:pt x="0" y="2120"/>
                </a:lnTo>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19" name="Google Shape;819;p28"/>
          <p:cNvSpPr/>
          <p:nvPr/>
        </p:nvSpPr>
        <p:spPr>
          <a:xfrm>
            <a:off x="3916374" y="3435012"/>
            <a:ext cx="51782" cy="51806"/>
          </a:xfrm>
          <a:custGeom>
            <a:avLst/>
            <a:gdLst/>
            <a:ahLst/>
            <a:cxnLst/>
            <a:rect l="l" t="t" r="r" b="b"/>
            <a:pathLst>
              <a:path w="2096" h="2097" fill="none" extrusionOk="0">
                <a:moveTo>
                  <a:pt x="2096" y="1048"/>
                </a:moveTo>
                <a:lnTo>
                  <a:pt x="2084" y="1263"/>
                </a:lnTo>
                <a:lnTo>
                  <a:pt x="1929" y="1644"/>
                </a:lnTo>
                <a:lnTo>
                  <a:pt x="1643" y="1929"/>
                </a:lnTo>
                <a:lnTo>
                  <a:pt x="1262" y="2084"/>
                </a:lnTo>
                <a:lnTo>
                  <a:pt x="1048" y="2096"/>
                </a:lnTo>
                <a:lnTo>
                  <a:pt x="834" y="2084"/>
                </a:lnTo>
                <a:lnTo>
                  <a:pt x="464" y="1929"/>
                </a:lnTo>
                <a:lnTo>
                  <a:pt x="179" y="1644"/>
                </a:lnTo>
                <a:lnTo>
                  <a:pt x="12" y="1263"/>
                </a:lnTo>
                <a:lnTo>
                  <a:pt x="0" y="1048"/>
                </a:lnTo>
                <a:lnTo>
                  <a:pt x="12" y="834"/>
                </a:lnTo>
                <a:lnTo>
                  <a:pt x="179" y="465"/>
                </a:lnTo>
                <a:lnTo>
                  <a:pt x="464" y="179"/>
                </a:lnTo>
                <a:lnTo>
                  <a:pt x="834" y="12"/>
                </a:lnTo>
                <a:lnTo>
                  <a:pt x="1048" y="1"/>
                </a:lnTo>
                <a:lnTo>
                  <a:pt x="1262" y="12"/>
                </a:lnTo>
                <a:lnTo>
                  <a:pt x="1643" y="179"/>
                </a:lnTo>
                <a:lnTo>
                  <a:pt x="1929" y="465"/>
                </a:lnTo>
                <a:lnTo>
                  <a:pt x="2084" y="834"/>
                </a:lnTo>
                <a:lnTo>
                  <a:pt x="2096" y="1048"/>
                </a:lnTo>
                <a:close/>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0" name="Google Shape;820;p28"/>
          <p:cNvSpPr/>
          <p:nvPr/>
        </p:nvSpPr>
        <p:spPr>
          <a:xfrm>
            <a:off x="4230561" y="2658930"/>
            <a:ext cx="51806" cy="51806"/>
          </a:xfrm>
          <a:custGeom>
            <a:avLst/>
            <a:gdLst/>
            <a:ahLst/>
            <a:cxnLst/>
            <a:rect l="l" t="t" r="r" b="b"/>
            <a:pathLst>
              <a:path w="2097" h="2097" fill="none" extrusionOk="0">
                <a:moveTo>
                  <a:pt x="2096" y="1048"/>
                </a:moveTo>
                <a:lnTo>
                  <a:pt x="2072" y="1263"/>
                </a:lnTo>
                <a:lnTo>
                  <a:pt x="1918" y="1632"/>
                </a:lnTo>
                <a:lnTo>
                  <a:pt x="1632" y="1918"/>
                </a:lnTo>
                <a:lnTo>
                  <a:pt x="1263" y="2084"/>
                </a:lnTo>
                <a:lnTo>
                  <a:pt x="1048" y="2096"/>
                </a:lnTo>
                <a:lnTo>
                  <a:pt x="834" y="2084"/>
                </a:lnTo>
                <a:lnTo>
                  <a:pt x="453" y="1918"/>
                </a:lnTo>
                <a:lnTo>
                  <a:pt x="167" y="1632"/>
                </a:lnTo>
                <a:lnTo>
                  <a:pt x="12" y="1263"/>
                </a:lnTo>
                <a:lnTo>
                  <a:pt x="1" y="1048"/>
                </a:lnTo>
                <a:lnTo>
                  <a:pt x="12" y="834"/>
                </a:lnTo>
                <a:lnTo>
                  <a:pt x="167" y="453"/>
                </a:lnTo>
                <a:lnTo>
                  <a:pt x="453" y="167"/>
                </a:lnTo>
                <a:lnTo>
                  <a:pt x="834" y="12"/>
                </a:lnTo>
                <a:lnTo>
                  <a:pt x="1048" y="1"/>
                </a:lnTo>
                <a:lnTo>
                  <a:pt x="1263" y="12"/>
                </a:lnTo>
                <a:lnTo>
                  <a:pt x="1632" y="167"/>
                </a:lnTo>
                <a:lnTo>
                  <a:pt x="1918" y="453"/>
                </a:lnTo>
                <a:lnTo>
                  <a:pt x="2072" y="834"/>
                </a:lnTo>
                <a:lnTo>
                  <a:pt x="2096" y="1048"/>
                </a:lnTo>
                <a:close/>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1" name="Google Shape;821;p28"/>
          <p:cNvSpPr/>
          <p:nvPr/>
        </p:nvSpPr>
        <p:spPr>
          <a:xfrm>
            <a:off x="3853690" y="3421176"/>
            <a:ext cx="33574" cy="33278"/>
          </a:xfrm>
          <a:custGeom>
            <a:avLst/>
            <a:gdLst/>
            <a:ahLst/>
            <a:cxnLst/>
            <a:rect l="l" t="t" r="r" b="b"/>
            <a:pathLst>
              <a:path w="1359" h="1347" extrusionOk="0">
                <a:moveTo>
                  <a:pt x="680" y="1"/>
                </a:moveTo>
                <a:lnTo>
                  <a:pt x="537" y="13"/>
                </a:lnTo>
                <a:lnTo>
                  <a:pt x="299" y="108"/>
                </a:lnTo>
                <a:lnTo>
                  <a:pt x="120" y="299"/>
                </a:lnTo>
                <a:lnTo>
                  <a:pt x="13" y="537"/>
                </a:lnTo>
                <a:lnTo>
                  <a:pt x="1" y="680"/>
                </a:lnTo>
                <a:lnTo>
                  <a:pt x="13" y="811"/>
                </a:lnTo>
                <a:lnTo>
                  <a:pt x="120" y="1049"/>
                </a:lnTo>
                <a:lnTo>
                  <a:pt x="299" y="1239"/>
                </a:lnTo>
                <a:lnTo>
                  <a:pt x="537" y="1334"/>
                </a:lnTo>
                <a:lnTo>
                  <a:pt x="680" y="1346"/>
                </a:lnTo>
                <a:lnTo>
                  <a:pt x="811" y="1334"/>
                </a:lnTo>
                <a:lnTo>
                  <a:pt x="1061" y="1239"/>
                </a:lnTo>
                <a:lnTo>
                  <a:pt x="1239" y="1049"/>
                </a:lnTo>
                <a:lnTo>
                  <a:pt x="1346" y="811"/>
                </a:lnTo>
                <a:lnTo>
                  <a:pt x="1358" y="680"/>
                </a:lnTo>
                <a:lnTo>
                  <a:pt x="1346" y="537"/>
                </a:lnTo>
                <a:lnTo>
                  <a:pt x="1239" y="299"/>
                </a:lnTo>
                <a:lnTo>
                  <a:pt x="1061" y="108"/>
                </a:lnTo>
                <a:lnTo>
                  <a:pt x="811" y="13"/>
                </a:lnTo>
                <a:lnTo>
                  <a:pt x="680" y="1"/>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2" name="Google Shape;822;p28"/>
          <p:cNvSpPr/>
          <p:nvPr/>
        </p:nvSpPr>
        <p:spPr>
          <a:xfrm>
            <a:off x="4174968" y="2680995"/>
            <a:ext cx="33253" cy="33278"/>
          </a:xfrm>
          <a:custGeom>
            <a:avLst/>
            <a:gdLst/>
            <a:ahLst/>
            <a:cxnLst/>
            <a:rect l="l" t="t" r="r" b="b"/>
            <a:pathLst>
              <a:path w="1346" h="1347" extrusionOk="0">
                <a:moveTo>
                  <a:pt x="536" y="1"/>
                </a:moveTo>
                <a:lnTo>
                  <a:pt x="298" y="108"/>
                </a:lnTo>
                <a:lnTo>
                  <a:pt x="107" y="286"/>
                </a:lnTo>
                <a:lnTo>
                  <a:pt x="12" y="536"/>
                </a:lnTo>
                <a:lnTo>
                  <a:pt x="0" y="667"/>
                </a:lnTo>
                <a:lnTo>
                  <a:pt x="12" y="810"/>
                </a:lnTo>
                <a:lnTo>
                  <a:pt x="107" y="1048"/>
                </a:lnTo>
                <a:lnTo>
                  <a:pt x="298" y="1239"/>
                </a:lnTo>
                <a:lnTo>
                  <a:pt x="536" y="1334"/>
                </a:lnTo>
                <a:lnTo>
                  <a:pt x="679" y="1346"/>
                </a:lnTo>
                <a:lnTo>
                  <a:pt x="810" y="1334"/>
                </a:lnTo>
                <a:lnTo>
                  <a:pt x="1060" y="1239"/>
                </a:lnTo>
                <a:lnTo>
                  <a:pt x="1238" y="1048"/>
                </a:lnTo>
                <a:lnTo>
                  <a:pt x="1346" y="810"/>
                </a:lnTo>
                <a:lnTo>
                  <a:pt x="1346" y="667"/>
                </a:lnTo>
                <a:lnTo>
                  <a:pt x="1346" y="536"/>
                </a:lnTo>
                <a:lnTo>
                  <a:pt x="1238" y="286"/>
                </a:lnTo>
                <a:lnTo>
                  <a:pt x="1060" y="108"/>
                </a:lnTo>
                <a:lnTo>
                  <a:pt x="810" y="1"/>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3" name="Google Shape;823;p28"/>
          <p:cNvSpPr/>
          <p:nvPr/>
        </p:nvSpPr>
        <p:spPr>
          <a:xfrm>
            <a:off x="4194092" y="2736885"/>
            <a:ext cx="33253" cy="33278"/>
          </a:xfrm>
          <a:custGeom>
            <a:avLst/>
            <a:gdLst/>
            <a:ahLst/>
            <a:cxnLst/>
            <a:rect l="l" t="t" r="r" b="b"/>
            <a:pathLst>
              <a:path w="1346" h="1347" fill="none" extrusionOk="0">
                <a:moveTo>
                  <a:pt x="1346" y="668"/>
                </a:moveTo>
                <a:lnTo>
                  <a:pt x="1334" y="811"/>
                </a:lnTo>
                <a:lnTo>
                  <a:pt x="1238" y="1049"/>
                </a:lnTo>
                <a:lnTo>
                  <a:pt x="1048" y="1239"/>
                </a:lnTo>
                <a:lnTo>
                  <a:pt x="810" y="1334"/>
                </a:lnTo>
                <a:lnTo>
                  <a:pt x="667" y="1346"/>
                </a:lnTo>
                <a:lnTo>
                  <a:pt x="536" y="1334"/>
                </a:lnTo>
                <a:lnTo>
                  <a:pt x="286" y="1239"/>
                </a:lnTo>
                <a:lnTo>
                  <a:pt x="107" y="1049"/>
                </a:lnTo>
                <a:lnTo>
                  <a:pt x="0" y="811"/>
                </a:lnTo>
                <a:lnTo>
                  <a:pt x="0" y="668"/>
                </a:lnTo>
                <a:lnTo>
                  <a:pt x="0" y="537"/>
                </a:lnTo>
                <a:lnTo>
                  <a:pt x="107" y="299"/>
                </a:lnTo>
                <a:lnTo>
                  <a:pt x="286" y="108"/>
                </a:lnTo>
                <a:lnTo>
                  <a:pt x="536" y="13"/>
                </a:lnTo>
                <a:lnTo>
                  <a:pt x="667" y="1"/>
                </a:lnTo>
                <a:lnTo>
                  <a:pt x="810" y="13"/>
                </a:lnTo>
                <a:lnTo>
                  <a:pt x="1048" y="108"/>
                </a:lnTo>
                <a:lnTo>
                  <a:pt x="1238" y="299"/>
                </a:lnTo>
                <a:lnTo>
                  <a:pt x="1334" y="537"/>
                </a:lnTo>
                <a:lnTo>
                  <a:pt x="1346" y="668"/>
                </a:lnTo>
                <a:close/>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4" name="Google Shape;824;p28"/>
          <p:cNvSpPr/>
          <p:nvPr/>
        </p:nvSpPr>
        <p:spPr>
          <a:xfrm>
            <a:off x="3498017" y="2776319"/>
            <a:ext cx="489505" cy="489505"/>
          </a:xfrm>
          <a:custGeom>
            <a:avLst/>
            <a:gdLst/>
            <a:ahLst/>
            <a:cxnLst/>
            <a:rect l="l" t="t" r="r" b="b"/>
            <a:pathLst>
              <a:path w="19814" h="19814" extrusionOk="0">
                <a:moveTo>
                  <a:pt x="9907" y="0"/>
                </a:moveTo>
                <a:lnTo>
                  <a:pt x="9395" y="12"/>
                </a:lnTo>
                <a:lnTo>
                  <a:pt x="8395" y="108"/>
                </a:lnTo>
                <a:lnTo>
                  <a:pt x="7431" y="310"/>
                </a:lnTo>
                <a:lnTo>
                  <a:pt x="6502" y="596"/>
                </a:lnTo>
                <a:lnTo>
                  <a:pt x="5609" y="977"/>
                </a:lnTo>
                <a:lnTo>
                  <a:pt x="4775" y="1429"/>
                </a:lnTo>
                <a:lnTo>
                  <a:pt x="3978" y="1965"/>
                </a:lnTo>
                <a:lnTo>
                  <a:pt x="3251" y="2572"/>
                </a:lnTo>
                <a:lnTo>
                  <a:pt x="2573" y="3239"/>
                </a:lnTo>
                <a:lnTo>
                  <a:pt x="1965" y="3977"/>
                </a:lnTo>
                <a:lnTo>
                  <a:pt x="1441" y="4763"/>
                </a:lnTo>
                <a:lnTo>
                  <a:pt x="977" y="5608"/>
                </a:lnTo>
                <a:lnTo>
                  <a:pt x="608" y="6501"/>
                </a:lnTo>
                <a:lnTo>
                  <a:pt x="310" y="7430"/>
                </a:lnTo>
                <a:lnTo>
                  <a:pt x="120" y="8395"/>
                </a:lnTo>
                <a:lnTo>
                  <a:pt x="13" y="9395"/>
                </a:lnTo>
                <a:lnTo>
                  <a:pt x="1" y="9907"/>
                </a:lnTo>
                <a:lnTo>
                  <a:pt x="13" y="10419"/>
                </a:lnTo>
                <a:lnTo>
                  <a:pt x="120" y="11419"/>
                </a:lnTo>
                <a:lnTo>
                  <a:pt x="310" y="12383"/>
                </a:lnTo>
                <a:lnTo>
                  <a:pt x="608" y="13312"/>
                </a:lnTo>
                <a:lnTo>
                  <a:pt x="977" y="14205"/>
                </a:lnTo>
                <a:lnTo>
                  <a:pt x="1441" y="15039"/>
                </a:lnTo>
                <a:lnTo>
                  <a:pt x="1965" y="15836"/>
                </a:lnTo>
                <a:lnTo>
                  <a:pt x="2573" y="16563"/>
                </a:lnTo>
                <a:lnTo>
                  <a:pt x="3251" y="17241"/>
                </a:lnTo>
                <a:lnTo>
                  <a:pt x="3978" y="17849"/>
                </a:lnTo>
                <a:lnTo>
                  <a:pt x="4775" y="18372"/>
                </a:lnTo>
                <a:lnTo>
                  <a:pt x="5609" y="18837"/>
                </a:lnTo>
                <a:lnTo>
                  <a:pt x="6502" y="19206"/>
                </a:lnTo>
                <a:lnTo>
                  <a:pt x="7431" y="19504"/>
                </a:lnTo>
                <a:lnTo>
                  <a:pt x="8395" y="19694"/>
                </a:lnTo>
                <a:lnTo>
                  <a:pt x="9395" y="19801"/>
                </a:lnTo>
                <a:lnTo>
                  <a:pt x="9907" y="19813"/>
                </a:lnTo>
                <a:lnTo>
                  <a:pt x="10419" y="19801"/>
                </a:lnTo>
                <a:lnTo>
                  <a:pt x="11419" y="19694"/>
                </a:lnTo>
                <a:lnTo>
                  <a:pt x="12384" y="19504"/>
                </a:lnTo>
                <a:lnTo>
                  <a:pt x="13312" y="19206"/>
                </a:lnTo>
                <a:lnTo>
                  <a:pt x="14205" y="18837"/>
                </a:lnTo>
                <a:lnTo>
                  <a:pt x="15051" y="18372"/>
                </a:lnTo>
                <a:lnTo>
                  <a:pt x="15837" y="17849"/>
                </a:lnTo>
                <a:lnTo>
                  <a:pt x="16575" y="17241"/>
                </a:lnTo>
                <a:lnTo>
                  <a:pt x="17242" y="16563"/>
                </a:lnTo>
                <a:lnTo>
                  <a:pt x="17849" y="15836"/>
                </a:lnTo>
                <a:lnTo>
                  <a:pt x="18385" y="15039"/>
                </a:lnTo>
                <a:lnTo>
                  <a:pt x="18837" y="14205"/>
                </a:lnTo>
                <a:lnTo>
                  <a:pt x="19218" y="13312"/>
                </a:lnTo>
                <a:lnTo>
                  <a:pt x="19504" y="12383"/>
                </a:lnTo>
                <a:lnTo>
                  <a:pt x="19706" y="11419"/>
                </a:lnTo>
                <a:lnTo>
                  <a:pt x="19802" y="10419"/>
                </a:lnTo>
                <a:lnTo>
                  <a:pt x="19814" y="9907"/>
                </a:lnTo>
                <a:lnTo>
                  <a:pt x="19802" y="9395"/>
                </a:lnTo>
                <a:lnTo>
                  <a:pt x="19706" y="8395"/>
                </a:lnTo>
                <a:lnTo>
                  <a:pt x="19504" y="7430"/>
                </a:lnTo>
                <a:lnTo>
                  <a:pt x="19218" y="6501"/>
                </a:lnTo>
                <a:lnTo>
                  <a:pt x="18837" y="5608"/>
                </a:lnTo>
                <a:lnTo>
                  <a:pt x="18385" y="4763"/>
                </a:lnTo>
                <a:lnTo>
                  <a:pt x="17849" y="3977"/>
                </a:lnTo>
                <a:lnTo>
                  <a:pt x="17242" y="3239"/>
                </a:lnTo>
                <a:lnTo>
                  <a:pt x="16575" y="2572"/>
                </a:lnTo>
                <a:lnTo>
                  <a:pt x="15837" y="1965"/>
                </a:lnTo>
                <a:lnTo>
                  <a:pt x="15051" y="1429"/>
                </a:lnTo>
                <a:lnTo>
                  <a:pt x="14205" y="977"/>
                </a:lnTo>
                <a:lnTo>
                  <a:pt x="13312" y="596"/>
                </a:lnTo>
                <a:lnTo>
                  <a:pt x="12384" y="310"/>
                </a:lnTo>
                <a:lnTo>
                  <a:pt x="11419" y="108"/>
                </a:lnTo>
                <a:lnTo>
                  <a:pt x="10419" y="12"/>
                </a:lnTo>
                <a:lnTo>
                  <a:pt x="9907" y="0"/>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825" name="Google Shape;825;p28"/>
          <p:cNvGrpSpPr/>
          <p:nvPr/>
        </p:nvGrpSpPr>
        <p:grpSpPr>
          <a:xfrm>
            <a:off x="3593055" y="2889439"/>
            <a:ext cx="299514" cy="262088"/>
            <a:chOff x="2507529" y="4524526"/>
            <a:chExt cx="764262" cy="668934"/>
          </a:xfrm>
        </p:grpSpPr>
        <p:sp>
          <p:nvSpPr>
            <p:cNvPr id="826" name="Google Shape;826;p28"/>
            <p:cNvSpPr/>
            <p:nvPr/>
          </p:nvSpPr>
          <p:spPr>
            <a:xfrm>
              <a:off x="2641883" y="4524526"/>
              <a:ext cx="523294" cy="233528"/>
            </a:xfrm>
            <a:custGeom>
              <a:avLst/>
              <a:gdLst/>
              <a:ahLst/>
              <a:cxnLst/>
              <a:rect l="l" t="t" r="r" b="b"/>
              <a:pathLst>
                <a:path w="8300" h="3704" fill="none" extrusionOk="0">
                  <a:moveTo>
                    <a:pt x="5204" y="3251"/>
                  </a:moveTo>
                  <a:lnTo>
                    <a:pt x="4609" y="3560"/>
                  </a:lnTo>
                  <a:lnTo>
                    <a:pt x="4573" y="3596"/>
                  </a:lnTo>
                  <a:lnTo>
                    <a:pt x="4597" y="3691"/>
                  </a:lnTo>
                  <a:lnTo>
                    <a:pt x="4645" y="3703"/>
                  </a:lnTo>
                  <a:lnTo>
                    <a:pt x="7074" y="3703"/>
                  </a:lnTo>
                  <a:lnTo>
                    <a:pt x="8288" y="1786"/>
                  </a:lnTo>
                  <a:lnTo>
                    <a:pt x="8300" y="1739"/>
                  </a:lnTo>
                  <a:lnTo>
                    <a:pt x="8240" y="1667"/>
                  </a:lnTo>
                  <a:lnTo>
                    <a:pt x="8193" y="1679"/>
                  </a:lnTo>
                  <a:lnTo>
                    <a:pt x="7574" y="2001"/>
                  </a:lnTo>
                  <a:lnTo>
                    <a:pt x="6704" y="631"/>
                  </a:lnTo>
                  <a:lnTo>
                    <a:pt x="6609" y="489"/>
                  </a:lnTo>
                  <a:lnTo>
                    <a:pt x="6359" y="262"/>
                  </a:lnTo>
                  <a:lnTo>
                    <a:pt x="6204" y="167"/>
                  </a:lnTo>
                  <a:lnTo>
                    <a:pt x="6038" y="96"/>
                  </a:lnTo>
                  <a:lnTo>
                    <a:pt x="5692" y="12"/>
                  </a:lnTo>
                  <a:lnTo>
                    <a:pt x="5514" y="0"/>
                  </a:lnTo>
                  <a:lnTo>
                    <a:pt x="2347" y="0"/>
                  </a:lnTo>
                  <a:lnTo>
                    <a:pt x="2347" y="0"/>
                  </a:lnTo>
                  <a:lnTo>
                    <a:pt x="2168" y="12"/>
                  </a:lnTo>
                  <a:lnTo>
                    <a:pt x="1835" y="96"/>
                  </a:lnTo>
                  <a:lnTo>
                    <a:pt x="1537" y="239"/>
                  </a:lnTo>
                  <a:lnTo>
                    <a:pt x="1287" y="453"/>
                  </a:lnTo>
                  <a:lnTo>
                    <a:pt x="1192" y="572"/>
                  </a:lnTo>
                  <a:lnTo>
                    <a:pt x="1192" y="572"/>
                  </a:lnTo>
                  <a:lnTo>
                    <a:pt x="1192" y="584"/>
                  </a:lnTo>
                  <a:lnTo>
                    <a:pt x="1" y="2453"/>
                  </a:lnTo>
                  <a:lnTo>
                    <a:pt x="2370" y="3703"/>
                  </a:lnTo>
                  <a:lnTo>
                    <a:pt x="3930" y="1251"/>
                  </a:lnTo>
                  <a:lnTo>
                    <a:pt x="3930" y="1251"/>
                  </a:lnTo>
                  <a:lnTo>
                    <a:pt x="5204" y="3251"/>
                  </a:lnTo>
                  <a:close/>
                </a:path>
              </a:pathLst>
            </a:custGeom>
            <a:no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7" name="Google Shape;827;p28"/>
            <p:cNvSpPr/>
            <p:nvPr/>
          </p:nvSpPr>
          <p:spPr>
            <a:xfrm>
              <a:off x="2889660" y="4757991"/>
              <a:ext cx="382131" cy="435469"/>
            </a:xfrm>
            <a:custGeom>
              <a:avLst/>
              <a:gdLst/>
              <a:ahLst/>
              <a:cxnLst/>
              <a:rect l="l" t="t" r="r" b="b"/>
              <a:pathLst>
                <a:path w="6061" h="6907" fill="none" extrusionOk="0">
                  <a:moveTo>
                    <a:pt x="5882" y="3072"/>
                  </a:moveTo>
                  <a:lnTo>
                    <a:pt x="5882" y="3072"/>
                  </a:lnTo>
                  <a:lnTo>
                    <a:pt x="5882" y="3072"/>
                  </a:lnTo>
                  <a:lnTo>
                    <a:pt x="5965" y="2929"/>
                  </a:lnTo>
                  <a:lnTo>
                    <a:pt x="6061" y="2620"/>
                  </a:lnTo>
                  <a:lnTo>
                    <a:pt x="6061" y="2310"/>
                  </a:lnTo>
                  <a:lnTo>
                    <a:pt x="5989" y="2013"/>
                  </a:lnTo>
                  <a:lnTo>
                    <a:pt x="5918" y="1870"/>
                  </a:lnTo>
                  <a:lnTo>
                    <a:pt x="5918" y="1870"/>
                  </a:lnTo>
                  <a:lnTo>
                    <a:pt x="5918" y="1870"/>
                  </a:lnTo>
                  <a:lnTo>
                    <a:pt x="4727" y="0"/>
                  </a:lnTo>
                  <a:lnTo>
                    <a:pt x="2346" y="1239"/>
                  </a:lnTo>
                  <a:lnTo>
                    <a:pt x="3906" y="3691"/>
                  </a:lnTo>
                  <a:lnTo>
                    <a:pt x="1369" y="3691"/>
                  </a:lnTo>
                  <a:lnTo>
                    <a:pt x="1369" y="3048"/>
                  </a:lnTo>
                  <a:lnTo>
                    <a:pt x="1358" y="2989"/>
                  </a:lnTo>
                  <a:lnTo>
                    <a:pt x="1262" y="2965"/>
                  </a:lnTo>
                  <a:lnTo>
                    <a:pt x="1227" y="3001"/>
                  </a:lnTo>
                  <a:lnTo>
                    <a:pt x="0" y="4942"/>
                  </a:lnTo>
                  <a:lnTo>
                    <a:pt x="1227" y="6871"/>
                  </a:lnTo>
                  <a:lnTo>
                    <a:pt x="1262" y="6906"/>
                  </a:lnTo>
                  <a:lnTo>
                    <a:pt x="1358" y="6882"/>
                  </a:lnTo>
                  <a:lnTo>
                    <a:pt x="1369" y="6835"/>
                  </a:lnTo>
                  <a:lnTo>
                    <a:pt x="1369" y="6180"/>
                  </a:lnTo>
                  <a:lnTo>
                    <a:pt x="3108" y="6180"/>
                  </a:lnTo>
                  <a:lnTo>
                    <a:pt x="3108" y="6180"/>
                  </a:lnTo>
                  <a:lnTo>
                    <a:pt x="3286" y="6180"/>
                  </a:lnTo>
                  <a:lnTo>
                    <a:pt x="3632" y="6097"/>
                  </a:lnTo>
                  <a:lnTo>
                    <a:pt x="3798" y="6013"/>
                  </a:lnTo>
                  <a:lnTo>
                    <a:pt x="3953" y="5930"/>
                  </a:lnTo>
                  <a:lnTo>
                    <a:pt x="4203" y="5692"/>
                  </a:lnTo>
                  <a:lnTo>
                    <a:pt x="4298" y="5561"/>
                  </a:lnTo>
                  <a:lnTo>
                    <a:pt x="5882" y="3072"/>
                  </a:lnTo>
                  <a:close/>
                </a:path>
              </a:pathLst>
            </a:custGeom>
            <a:no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8" name="Google Shape;828;p28"/>
            <p:cNvSpPr/>
            <p:nvPr/>
          </p:nvSpPr>
          <p:spPr>
            <a:xfrm>
              <a:off x="2507529" y="4757991"/>
              <a:ext cx="331882" cy="390390"/>
            </a:xfrm>
            <a:custGeom>
              <a:avLst/>
              <a:gdLst/>
              <a:ahLst/>
              <a:cxnLst/>
              <a:rect l="l" t="t" r="r" b="b"/>
              <a:pathLst>
                <a:path w="5264" h="6192" fill="none" extrusionOk="0">
                  <a:moveTo>
                    <a:pt x="2156" y="3691"/>
                  </a:moveTo>
                  <a:lnTo>
                    <a:pt x="2156" y="3691"/>
                  </a:lnTo>
                  <a:lnTo>
                    <a:pt x="3430" y="1691"/>
                  </a:lnTo>
                  <a:lnTo>
                    <a:pt x="4049" y="2013"/>
                  </a:lnTo>
                  <a:lnTo>
                    <a:pt x="4097" y="2025"/>
                  </a:lnTo>
                  <a:lnTo>
                    <a:pt x="4156" y="1965"/>
                  </a:lnTo>
                  <a:lnTo>
                    <a:pt x="4144" y="1917"/>
                  </a:lnTo>
                  <a:lnTo>
                    <a:pt x="2918" y="0"/>
                  </a:lnTo>
                  <a:lnTo>
                    <a:pt x="489" y="0"/>
                  </a:lnTo>
                  <a:lnTo>
                    <a:pt x="441" y="12"/>
                  </a:lnTo>
                  <a:lnTo>
                    <a:pt x="417" y="96"/>
                  </a:lnTo>
                  <a:lnTo>
                    <a:pt x="453" y="131"/>
                  </a:lnTo>
                  <a:lnTo>
                    <a:pt x="1048" y="441"/>
                  </a:lnTo>
                  <a:lnTo>
                    <a:pt x="179" y="1822"/>
                  </a:lnTo>
                  <a:lnTo>
                    <a:pt x="96" y="1965"/>
                  </a:lnTo>
                  <a:lnTo>
                    <a:pt x="1" y="2275"/>
                  </a:lnTo>
                  <a:lnTo>
                    <a:pt x="1" y="2441"/>
                  </a:lnTo>
                  <a:lnTo>
                    <a:pt x="1" y="2620"/>
                  </a:lnTo>
                  <a:lnTo>
                    <a:pt x="96" y="2929"/>
                  </a:lnTo>
                  <a:lnTo>
                    <a:pt x="179" y="3072"/>
                  </a:lnTo>
                  <a:lnTo>
                    <a:pt x="1775" y="5573"/>
                  </a:lnTo>
                  <a:lnTo>
                    <a:pt x="1870" y="5716"/>
                  </a:lnTo>
                  <a:lnTo>
                    <a:pt x="2108" y="5942"/>
                  </a:lnTo>
                  <a:lnTo>
                    <a:pt x="2394" y="6097"/>
                  </a:lnTo>
                  <a:lnTo>
                    <a:pt x="2715" y="6180"/>
                  </a:lnTo>
                  <a:lnTo>
                    <a:pt x="2882" y="6192"/>
                  </a:lnTo>
                  <a:lnTo>
                    <a:pt x="2882" y="6192"/>
                  </a:lnTo>
                  <a:lnTo>
                    <a:pt x="5263" y="6192"/>
                  </a:lnTo>
                  <a:lnTo>
                    <a:pt x="5263" y="3691"/>
                  </a:lnTo>
                  <a:lnTo>
                    <a:pt x="2156" y="3691"/>
                  </a:lnTo>
                  <a:close/>
                </a:path>
              </a:pathLst>
            </a:custGeom>
            <a:no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829" name="Google Shape;829;p28"/>
          <p:cNvSpPr/>
          <p:nvPr/>
        </p:nvSpPr>
        <p:spPr>
          <a:xfrm>
            <a:off x="6362509" y="3405189"/>
            <a:ext cx="1716701" cy="858351"/>
          </a:xfrm>
          <a:custGeom>
            <a:avLst/>
            <a:gdLst/>
            <a:ahLst/>
            <a:cxnLst/>
            <a:rect l="l" t="t" r="r" b="b"/>
            <a:pathLst>
              <a:path w="69488" h="34744" extrusionOk="0">
                <a:moveTo>
                  <a:pt x="33851" y="0"/>
                </a:moveTo>
                <a:lnTo>
                  <a:pt x="32077" y="95"/>
                </a:lnTo>
                <a:lnTo>
                  <a:pt x="30327" y="274"/>
                </a:lnTo>
                <a:lnTo>
                  <a:pt x="28600" y="536"/>
                </a:lnTo>
                <a:lnTo>
                  <a:pt x="26909" y="881"/>
                </a:lnTo>
                <a:lnTo>
                  <a:pt x="25242" y="1310"/>
                </a:lnTo>
                <a:lnTo>
                  <a:pt x="23611" y="1822"/>
                </a:lnTo>
                <a:lnTo>
                  <a:pt x="22016" y="2405"/>
                </a:lnTo>
                <a:lnTo>
                  <a:pt x="20456" y="3072"/>
                </a:lnTo>
                <a:lnTo>
                  <a:pt x="18932" y="3798"/>
                </a:lnTo>
                <a:lnTo>
                  <a:pt x="17455" y="4608"/>
                </a:lnTo>
                <a:lnTo>
                  <a:pt x="16027" y="5477"/>
                </a:lnTo>
                <a:lnTo>
                  <a:pt x="14645" y="6406"/>
                </a:lnTo>
                <a:lnTo>
                  <a:pt x="13300" y="7418"/>
                </a:lnTo>
                <a:lnTo>
                  <a:pt x="12014" y="8478"/>
                </a:lnTo>
                <a:lnTo>
                  <a:pt x="10776" y="9597"/>
                </a:lnTo>
                <a:lnTo>
                  <a:pt x="9597" y="10776"/>
                </a:lnTo>
                <a:lnTo>
                  <a:pt x="8478" y="12014"/>
                </a:lnTo>
                <a:lnTo>
                  <a:pt x="7418" y="13300"/>
                </a:lnTo>
                <a:lnTo>
                  <a:pt x="6418" y="14633"/>
                </a:lnTo>
                <a:lnTo>
                  <a:pt x="5477" y="16027"/>
                </a:lnTo>
                <a:lnTo>
                  <a:pt x="4608" y="17455"/>
                </a:lnTo>
                <a:lnTo>
                  <a:pt x="3798" y="18932"/>
                </a:lnTo>
                <a:lnTo>
                  <a:pt x="3072" y="20456"/>
                </a:lnTo>
                <a:lnTo>
                  <a:pt x="2405" y="22016"/>
                </a:lnTo>
                <a:lnTo>
                  <a:pt x="1822" y="23611"/>
                </a:lnTo>
                <a:lnTo>
                  <a:pt x="1310" y="25242"/>
                </a:lnTo>
                <a:lnTo>
                  <a:pt x="881" y="26897"/>
                </a:lnTo>
                <a:lnTo>
                  <a:pt x="536" y="28600"/>
                </a:lnTo>
                <a:lnTo>
                  <a:pt x="274" y="30315"/>
                </a:lnTo>
                <a:lnTo>
                  <a:pt x="95" y="32065"/>
                </a:lnTo>
                <a:lnTo>
                  <a:pt x="12" y="33839"/>
                </a:lnTo>
                <a:lnTo>
                  <a:pt x="0" y="34744"/>
                </a:lnTo>
                <a:lnTo>
                  <a:pt x="19456" y="34744"/>
                </a:lnTo>
                <a:lnTo>
                  <a:pt x="19468" y="33958"/>
                </a:lnTo>
                <a:lnTo>
                  <a:pt x="19622" y="32410"/>
                </a:lnTo>
                <a:lnTo>
                  <a:pt x="19932" y="30922"/>
                </a:lnTo>
                <a:lnTo>
                  <a:pt x="20373" y="29481"/>
                </a:lnTo>
                <a:lnTo>
                  <a:pt x="20956" y="28112"/>
                </a:lnTo>
                <a:lnTo>
                  <a:pt x="21670" y="26814"/>
                </a:lnTo>
                <a:lnTo>
                  <a:pt x="22492" y="25600"/>
                </a:lnTo>
                <a:lnTo>
                  <a:pt x="23421" y="24456"/>
                </a:lnTo>
                <a:lnTo>
                  <a:pt x="24469" y="23421"/>
                </a:lnTo>
                <a:lnTo>
                  <a:pt x="25600" y="22492"/>
                </a:lnTo>
                <a:lnTo>
                  <a:pt x="26814" y="21658"/>
                </a:lnTo>
                <a:lnTo>
                  <a:pt x="28112" y="20956"/>
                </a:lnTo>
                <a:lnTo>
                  <a:pt x="29493" y="20372"/>
                </a:lnTo>
                <a:lnTo>
                  <a:pt x="30922" y="19932"/>
                </a:lnTo>
                <a:lnTo>
                  <a:pt x="32410" y="19622"/>
                </a:lnTo>
                <a:lnTo>
                  <a:pt x="33958" y="19468"/>
                </a:lnTo>
                <a:lnTo>
                  <a:pt x="34744" y="19456"/>
                </a:lnTo>
                <a:lnTo>
                  <a:pt x="35530" y="19468"/>
                </a:lnTo>
                <a:lnTo>
                  <a:pt x="37066" y="19622"/>
                </a:lnTo>
                <a:lnTo>
                  <a:pt x="38554" y="19932"/>
                </a:lnTo>
                <a:lnTo>
                  <a:pt x="39995" y="20372"/>
                </a:lnTo>
                <a:lnTo>
                  <a:pt x="41364" y="20956"/>
                </a:lnTo>
                <a:lnTo>
                  <a:pt x="42662" y="21658"/>
                </a:lnTo>
                <a:lnTo>
                  <a:pt x="43888" y="22492"/>
                </a:lnTo>
                <a:lnTo>
                  <a:pt x="45020" y="23421"/>
                </a:lnTo>
                <a:lnTo>
                  <a:pt x="46055" y="24456"/>
                </a:lnTo>
                <a:lnTo>
                  <a:pt x="46996" y="25600"/>
                </a:lnTo>
                <a:lnTo>
                  <a:pt x="47818" y="26814"/>
                </a:lnTo>
                <a:lnTo>
                  <a:pt x="48520" y="28112"/>
                </a:lnTo>
                <a:lnTo>
                  <a:pt x="49104" y="29481"/>
                </a:lnTo>
                <a:lnTo>
                  <a:pt x="49556" y="30922"/>
                </a:lnTo>
                <a:lnTo>
                  <a:pt x="49854" y="32410"/>
                </a:lnTo>
                <a:lnTo>
                  <a:pt x="50020" y="33958"/>
                </a:lnTo>
                <a:lnTo>
                  <a:pt x="50032" y="34744"/>
                </a:lnTo>
                <a:lnTo>
                  <a:pt x="69488" y="34744"/>
                </a:lnTo>
                <a:lnTo>
                  <a:pt x="69476" y="33839"/>
                </a:lnTo>
                <a:lnTo>
                  <a:pt x="69393" y="32065"/>
                </a:lnTo>
                <a:lnTo>
                  <a:pt x="69214" y="30315"/>
                </a:lnTo>
                <a:lnTo>
                  <a:pt x="68952" y="28600"/>
                </a:lnTo>
                <a:lnTo>
                  <a:pt x="68595" y="26897"/>
                </a:lnTo>
                <a:lnTo>
                  <a:pt x="68166" y="25242"/>
                </a:lnTo>
                <a:lnTo>
                  <a:pt x="67666" y="23611"/>
                </a:lnTo>
                <a:lnTo>
                  <a:pt x="67071" y="22016"/>
                </a:lnTo>
                <a:lnTo>
                  <a:pt x="66416" y="20456"/>
                </a:lnTo>
                <a:lnTo>
                  <a:pt x="65678" y="18932"/>
                </a:lnTo>
                <a:lnTo>
                  <a:pt x="64880" y="17455"/>
                </a:lnTo>
                <a:lnTo>
                  <a:pt x="64011" y="16027"/>
                </a:lnTo>
                <a:lnTo>
                  <a:pt x="63070" y="14633"/>
                </a:lnTo>
                <a:lnTo>
                  <a:pt x="62070" y="13300"/>
                </a:lnTo>
                <a:lnTo>
                  <a:pt x="61010" y="12014"/>
                </a:lnTo>
                <a:lnTo>
                  <a:pt x="59879" y="10776"/>
                </a:lnTo>
                <a:lnTo>
                  <a:pt x="58700" y="9597"/>
                </a:lnTo>
                <a:lnTo>
                  <a:pt x="57474" y="8478"/>
                </a:lnTo>
                <a:lnTo>
                  <a:pt x="56188" y="7418"/>
                </a:lnTo>
                <a:lnTo>
                  <a:pt x="54843" y="6406"/>
                </a:lnTo>
                <a:lnTo>
                  <a:pt x="53461" y="5477"/>
                </a:lnTo>
                <a:lnTo>
                  <a:pt x="52021" y="4608"/>
                </a:lnTo>
                <a:lnTo>
                  <a:pt x="50544" y="3798"/>
                </a:lnTo>
                <a:lnTo>
                  <a:pt x="49032" y="3072"/>
                </a:lnTo>
                <a:lnTo>
                  <a:pt x="47472" y="2405"/>
                </a:lnTo>
                <a:lnTo>
                  <a:pt x="45877" y="1822"/>
                </a:lnTo>
                <a:lnTo>
                  <a:pt x="44246" y="1310"/>
                </a:lnTo>
                <a:lnTo>
                  <a:pt x="42579" y="881"/>
                </a:lnTo>
                <a:lnTo>
                  <a:pt x="40888" y="536"/>
                </a:lnTo>
                <a:lnTo>
                  <a:pt x="39161" y="274"/>
                </a:lnTo>
                <a:lnTo>
                  <a:pt x="37411" y="95"/>
                </a:lnTo>
                <a:lnTo>
                  <a:pt x="35637" y="0"/>
                </a:lnTo>
                <a:close/>
              </a:path>
            </a:pathLst>
          </a:custGeom>
          <a:solidFill>
            <a:srgbClr val="0680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30" name="Google Shape;830;p28"/>
          <p:cNvSpPr/>
          <p:nvPr/>
        </p:nvSpPr>
        <p:spPr>
          <a:xfrm>
            <a:off x="4448179" y="3066564"/>
            <a:ext cx="2393890" cy="1196933"/>
          </a:xfrm>
          <a:custGeom>
            <a:avLst/>
            <a:gdLst/>
            <a:ahLst/>
            <a:cxnLst/>
            <a:rect l="l" t="t" r="r" b="b"/>
            <a:pathLst>
              <a:path w="96899" h="48449" extrusionOk="0">
                <a:moveTo>
                  <a:pt x="47199" y="0"/>
                </a:moveTo>
                <a:lnTo>
                  <a:pt x="44723" y="131"/>
                </a:lnTo>
                <a:lnTo>
                  <a:pt x="42282" y="381"/>
                </a:lnTo>
                <a:lnTo>
                  <a:pt x="39877" y="751"/>
                </a:lnTo>
                <a:lnTo>
                  <a:pt x="37519" y="1227"/>
                </a:lnTo>
                <a:lnTo>
                  <a:pt x="35197" y="1834"/>
                </a:lnTo>
                <a:lnTo>
                  <a:pt x="32923" y="2537"/>
                </a:lnTo>
                <a:lnTo>
                  <a:pt x="30697" y="3358"/>
                </a:lnTo>
                <a:lnTo>
                  <a:pt x="28530" y="4275"/>
                </a:lnTo>
                <a:lnTo>
                  <a:pt x="26410" y="5299"/>
                </a:lnTo>
                <a:lnTo>
                  <a:pt x="24350" y="6418"/>
                </a:lnTo>
                <a:lnTo>
                  <a:pt x="22350" y="7633"/>
                </a:lnTo>
                <a:lnTo>
                  <a:pt x="20421" y="8942"/>
                </a:lnTo>
                <a:lnTo>
                  <a:pt x="18552" y="10335"/>
                </a:lnTo>
                <a:lnTo>
                  <a:pt x="16754" y="11824"/>
                </a:lnTo>
                <a:lnTo>
                  <a:pt x="15039" y="13384"/>
                </a:lnTo>
                <a:lnTo>
                  <a:pt x="13396" y="15027"/>
                </a:lnTo>
                <a:lnTo>
                  <a:pt x="11824" y="16753"/>
                </a:lnTo>
                <a:lnTo>
                  <a:pt x="10348" y="18551"/>
                </a:lnTo>
                <a:lnTo>
                  <a:pt x="8943" y="20409"/>
                </a:lnTo>
                <a:lnTo>
                  <a:pt x="7633" y="22349"/>
                </a:lnTo>
                <a:lnTo>
                  <a:pt x="6419" y="24350"/>
                </a:lnTo>
                <a:lnTo>
                  <a:pt x="5299" y="26410"/>
                </a:lnTo>
                <a:lnTo>
                  <a:pt x="4287" y="28517"/>
                </a:lnTo>
                <a:lnTo>
                  <a:pt x="3359" y="30696"/>
                </a:lnTo>
                <a:lnTo>
                  <a:pt x="2549" y="32923"/>
                </a:lnTo>
                <a:lnTo>
                  <a:pt x="1835" y="35197"/>
                </a:lnTo>
                <a:lnTo>
                  <a:pt x="1239" y="37519"/>
                </a:lnTo>
                <a:lnTo>
                  <a:pt x="751" y="39876"/>
                </a:lnTo>
                <a:lnTo>
                  <a:pt x="382" y="42281"/>
                </a:lnTo>
                <a:lnTo>
                  <a:pt x="132" y="44722"/>
                </a:lnTo>
                <a:lnTo>
                  <a:pt x="13" y="47199"/>
                </a:lnTo>
                <a:lnTo>
                  <a:pt x="1" y="48449"/>
                </a:lnTo>
                <a:lnTo>
                  <a:pt x="27136" y="48449"/>
                </a:lnTo>
                <a:lnTo>
                  <a:pt x="27148" y="47342"/>
                </a:lnTo>
                <a:lnTo>
                  <a:pt x="27375" y="45198"/>
                </a:lnTo>
                <a:lnTo>
                  <a:pt x="27791" y="43127"/>
                </a:lnTo>
                <a:lnTo>
                  <a:pt x="28422" y="41114"/>
                </a:lnTo>
                <a:lnTo>
                  <a:pt x="29232" y="39209"/>
                </a:lnTo>
                <a:lnTo>
                  <a:pt x="30220" y="37399"/>
                </a:lnTo>
                <a:lnTo>
                  <a:pt x="31363" y="35697"/>
                </a:lnTo>
                <a:lnTo>
                  <a:pt x="32673" y="34113"/>
                </a:lnTo>
                <a:lnTo>
                  <a:pt x="34114" y="32661"/>
                </a:lnTo>
                <a:lnTo>
                  <a:pt x="35697" y="31363"/>
                </a:lnTo>
                <a:lnTo>
                  <a:pt x="37400" y="30208"/>
                </a:lnTo>
                <a:lnTo>
                  <a:pt x="39210" y="29220"/>
                </a:lnTo>
                <a:lnTo>
                  <a:pt x="41127" y="28410"/>
                </a:lnTo>
                <a:lnTo>
                  <a:pt x="43127" y="27791"/>
                </a:lnTo>
                <a:lnTo>
                  <a:pt x="45199" y="27362"/>
                </a:lnTo>
                <a:lnTo>
                  <a:pt x="47354" y="27148"/>
                </a:lnTo>
                <a:lnTo>
                  <a:pt x="48450" y="27124"/>
                </a:lnTo>
                <a:lnTo>
                  <a:pt x="49545" y="27148"/>
                </a:lnTo>
                <a:lnTo>
                  <a:pt x="51688" y="27362"/>
                </a:lnTo>
                <a:lnTo>
                  <a:pt x="53772" y="27791"/>
                </a:lnTo>
                <a:lnTo>
                  <a:pt x="55772" y="28410"/>
                </a:lnTo>
                <a:lnTo>
                  <a:pt x="57689" y="29220"/>
                </a:lnTo>
                <a:lnTo>
                  <a:pt x="59499" y="30208"/>
                </a:lnTo>
                <a:lnTo>
                  <a:pt x="61202" y="31363"/>
                </a:lnTo>
                <a:lnTo>
                  <a:pt x="62785" y="32661"/>
                </a:lnTo>
                <a:lnTo>
                  <a:pt x="64226" y="34113"/>
                </a:lnTo>
                <a:lnTo>
                  <a:pt x="65536" y="35697"/>
                </a:lnTo>
                <a:lnTo>
                  <a:pt x="66679" y="37399"/>
                </a:lnTo>
                <a:lnTo>
                  <a:pt x="67667" y="39209"/>
                </a:lnTo>
                <a:lnTo>
                  <a:pt x="68477" y="41114"/>
                </a:lnTo>
                <a:lnTo>
                  <a:pt x="69108" y="43115"/>
                </a:lnTo>
                <a:lnTo>
                  <a:pt x="69524" y="45198"/>
                </a:lnTo>
                <a:lnTo>
                  <a:pt x="69751" y="47342"/>
                </a:lnTo>
                <a:lnTo>
                  <a:pt x="69763" y="48449"/>
                </a:lnTo>
                <a:lnTo>
                  <a:pt x="96898" y="48449"/>
                </a:lnTo>
                <a:lnTo>
                  <a:pt x="96886" y="47199"/>
                </a:lnTo>
                <a:lnTo>
                  <a:pt x="96767" y="44722"/>
                </a:lnTo>
                <a:lnTo>
                  <a:pt x="96517" y="42281"/>
                </a:lnTo>
                <a:lnTo>
                  <a:pt x="96148" y="39876"/>
                </a:lnTo>
                <a:lnTo>
                  <a:pt x="95660" y="37519"/>
                </a:lnTo>
                <a:lnTo>
                  <a:pt x="95064" y="35197"/>
                </a:lnTo>
                <a:lnTo>
                  <a:pt x="94350" y="32923"/>
                </a:lnTo>
                <a:lnTo>
                  <a:pt x="93540" y="30696"/>
                </a:lnTo>
                <a:lnTo>
                  <a:pt x="92612" y="28517"/>
                </a:lnTo>
                <a:lnTo>
                  <a:pt x="91600" y="26410"/>
                </a:lnTo>
                <a:lnTo>
                  <a:pt x="90480" y="24350"/>
                </a:lnTo>
                <a:lnTo>
                  <a:pt x="89266" y="22349"/>
                </a:lnTo>
                <a:lnTo>
                  <a:pt x="87956" y="20409"/>
                </a:lnTo>
                <a:lnTo>
                  <a:pt x="86551" y="18551"/>
                </a:lnTo>
                <a:lnTo>
                  <a:pt x="85075" y="16753"/>
                </a:lnTo>
                <a:lnTo>
                  <a:pt x="83503" y="15027"/>
                </a:lnTo>
                <a:lnTo>
                  <a:pt x="81860" y="13384"/>
                </a:lnTo>
                <a:lnTo>
                  <a:pt x="80145" y="11824"/>
                </a:lnTo>
                <a:lnTo>
                  <a:pt x="78347" y="10335"/>
                </a:lnTo>
                <a:lnTo>
                  <a:pt x="76478" y="8942"/>
                </a:lnTo>
                <a:lnTo>
                  <a:pt x="74549" y="7633"/>
                </a:lnTo>
                <a:lnTo>
                  <a:pt x="72549" y="6418"/>
                </a:lnTo>
                <a:lnTo>
                  <a:pt x="70489" y="5299"/>
                </a:lnTo>
                <a:lnTo>
                  <a:pt x="68370" y="4275"/>
                </a:lnTo>
                <a:lnTo>
                  <a:pt x="66202" y="3358"/>
                </a:lnTo>
                <a:lnTo>
                  <a:pt x="63976" y="2537"/>
                </a:lnTo>
                <a:lnTo>
                  <a:pt x="61702" y="1834"/>
                </a:lnTo>
                <a:lnTo>
                  <a:pt x="59380" y="1227"/>
                </a:lnTo>
                <a:lnTo>
                  <a:pt x="57022" y="751"/>
                </a:lnTo>
                <a:lnTo>
                  <a:pt x="54617" y="381"/>
                </a:lnTo>
                <a:lnTo>
                  <a:pt x="52176" y="131"/>
                </a:lnTo>
                <a:lnTo>
                  <a:pt x="49700" y="0"/>
                </a:lnTo>
                <a:close/>
              </a:path>
            </a:pathLst>
          </a:custGeom>
          <a:solidFill>
            <a:srgbClr val="0680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831" name="Google Shape;831;p28"/>
          <p:cNvGrpSpPr/>
          <p:nvPr/>
        </p:nvGrpSpPr>
        <p:grpSpPr>
          <a:xfrm>
            <a:off x="5266505" y="569982"/>
            <a:ext cx="1149237" cy="438527"/>
            <a:chOff x="7342642" y="1278407"/>
            <a:chExt cx="2143300" cy="817537"/>
          </a:xfrm>
        </p:grpSpPr>
        <p:sp>
          <p:nvSpPr>
            <p:cNvPr id="832" name="Google Shape;832;p28"/>
            <p:cNvSpPr/>
            <p:nvPr/>
          </p:nvSpPr>
          <p:spPr>
            <a:xfrm>
              <a:off x="7342642" y="1466793"/>
              <a:ext cx="871632" cy="399469"/>
            </a:xfrm>
            <a:custGeom>
              <a:avLst/>
              <a:gdLst/>
              <a:ahLst/>
              <a:cxnLst/>
              <a:rect l="l" t="t" r="r" b="b"/>
              <a:pathLst>
                <a:path w="13825" h="6336" fill="none" extrusionOk="0">
                  <a:moveTo>
                    <a:pt x="0" y="6335"/>
                  </a:moveTo>
                  <a:lnTo>
                    <a:pt x="60" y="5787"/>
                  </a:lnTo>
                  <a:lnTo>
                    <a:pt x="334" y="4728"/>
                  </a:lnTo>
                  <a:lnTo>
                    <a:pt x="774" y="3727"/>
                  </a:lnTo>
                  <a:lnTo>
                    <a:pt x="1358" y="2811"/>
                  </a:lnTo>
                  <a:lnTo>
                    <a:pt x="2072" y="1989"/>
                  </a:lnTo>
                  <a:lnTo>
                    <a:pt x="2906" y="1287"/>
                  </a:lnTo>
                  <a:lnTo>
                    <a:pt x="3870" y="715"/>
                  </a:lnTo>
                  <a:lnTo>
                    <a:pt x="4918" y="298"/>
                  </a:lnTo>
                  <a:lnTo>
                    <a:pt x="5489" y="155"/>
                  </a:lnTo>
                  <a:lnTo>
                    <a:pt x="5847" y="84"/>
                  </a:lnTo>
                  <a:lnTo>
                    <a:pt x="6549" y="1"/>
                  </a:lnTo>
                  <a:lnTo>
                    <a:pt x="7252" y="1"/>
                  </a:lnTo>
                  <a:lnTo>
                    <a:pt x="7930" y="60"/>
                  </a:lnTo>
                  <a:lnTo>
                    <a:pt x="8609" y="179"/>
                  </a:lnTo>
                  <a:lnTo>
                    <a:pt x="9252" y="370"/>
                  </a:lnTo>
                  <a:lnTo>
                    <a:pt x="9883" y="620"/>
                  </a:lnTo>
                  <a:lnTo>
                    <a:pt x="10478" y="929"/>
                  </a:lnTo>
                  <a:lnTo>
                    <a:pt x="11050" y="1299"/>
                  </a:lnTo>
                  <a:lnTo>
                    <a:pt x="11574" y="1715"/>
                  </a:lnTo>
                  <a:lnTo>
                    <a:pt x="12062" y="2180"/>
                  </a:lnTo>
                  <a:lnTo>
                    <a:pt x="12503" y="2692"/>
                  </a:lnTo>
                  <a:lnTo>
                    <a:pt x="12895" y="3251"/>
                  </a:lnTo>
                  <a:lnTo>
                    <a:pt x="13241" y="3847"/>
                  </a:lnTo>
                  <a:lnTo>
                    <a:pt x="13526" y="4490"/>
                  </a:lnTo>
                  <a:lnTo>
                    <a:pt x="13741" y="5168"/>
                  </a:lnTo>
                  <a:lnTo>
                    <a:pt x="13824" y="5513"/>
                  </a:lnTo>
                </a:path>
              </a:pathLst>
            </a:custGeom>
            <a:noFill/>
            <a:ln w="9525" cap="flat" cmpd="sng">
              <a:solidFill>
                <a:srgbClr val="0D678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33" name="Google Shape;833;p28"/>
            <p:cNvSpPr/>
            <p:nvPr/>
          </p:nvSpPr>
          <p:spPr>
            <a:xfrm>
              <a:off x="8204438" y="1278407"/>
              <a:ext cx="822076" cy="536030"/>
            </a:xfrm>
            <a:custGeom>
              <a:avLst/>
              <a:gdLst/>
              <a:ahLst/>
              <a:cxnLst/>
              <a:rect l="l" t="t" r="r" b="b"/>
              <a:pathLst>
                <a:path w="13039" h="8502" fill="none" extrusionOk="0">
                  <a:moveTo>
                    <a:pt x="155" y="8501"/>
                  </a:moveTo>
                  <a:lnTo>
                    <a:pt x="84" y="8144"/>
                  </a:lnTo>
                  <a:lnTo>
                    <a:pt x="0" y="7442"/>
                  </a:lnTo>
                  <a:lnTo>
                    <a:pt x="0" y="6739"/>
                  </a:lnTo>
                  <a:lnTo>
                    <a:pt x="60" y="6061"/>
                  </a:lnTo>
                  <a:lnTo>
                    <a:pt x="179" y="5382"/>
                  </a:lnTo>
                  <a:lnTo>
                    <a:pt x="369" y="4739"/>
                  </a:lnTo>
                  <a:lnTo>
                    <a:pt x="620" y="4108"/>
                  </a:lnTo>
                  <a:lnTo>
                    <a:pt x="929" y="3513"/>
                  </a:lnTo>
                  <a:lnTo>
                    <a:pt x="1298" y="2941"/>
                  </a:lnTo>
                  <a:lnTo>
                    <a:pt x="1715" y="2417"/>
                  </a:lnTo>
                  <a:lnTo>
                    <a:pt x="2179" y="1929"/>
                  </a:lnTo>
                  <a:lnTo>
                    <a:pt x="2691" y="1488"/>
                  </a:lnTo>
                  <a:lnTo>
                    <a:pt x="3251" y="1096"/>
                  </a:lnTo>
                  <a:lnTo>
                    <a:pt x="3858" y="750"/>
                  </a:lnTo>
                  <a:lnTo>
                    <a:pt x="4489" y="464"/>
                  </a:lnTo>
                  <a:lnTo>
                    <a:pt x="5168" y="250"/>
                  </a:lnTo>
                  <a:lnTo>
                    <a:pt x="5513" y="167"/>
                  </a:lnTo>
                  <a:lnTo>
                    <a:pt x="6085" y="60"/>
                  </a:lnTo>
                  <a:lnTo>
                    <a:pt x="7204" y="0"/>
                  </a:lnTo>
                  <a:lnTo>
                    <a:pt x="8299" y="119"/>
                  </a:lnTo>
                  <a:lnTo>
                    <a:pt x="9347" y="405"/>
                  </a:lnTo>
                  <a:lnTo>
                    <a:pt x="10335" y="845"/>
                  </a:lnTo>
                  <a:lnTo>
                    <a:pt x="11240" y="1417"/>
                  </a:lnTo>
                  <a:lnTo>
                    <a:pt x="12050" y="2131"/>
                  </a:lnTo>
                  <a:lnTo>
                    <a:pt x="12741" y="2977"/>
                  </a:lnTo>
                  <a:lnTo>
                    <a:pt x="13038" y="3441"/>
                  </a:lnTo>
                </a:path>
              </a:pathLst>
            </a:custGeom>
            <a:noFill/>
            <a:ln w="9525" cap="flat" cmpd="sng">
              <a:solidFill>
                <a:srgbClr val="0D678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34" name="Google Shape;834;p28"/>
            <p:cNvSpPr/>
            <p:nvPr/>
          </p:nvSpPr>
          <p:spPr>
            <a:xfrm>
              <a:off x="8380845" y="1815887"/>
              <a:ext cx="554061" cy="280057"/>
            </a:xfrm>
            <a:custGeom>
              <a:avLst/>
              <a:gdLst/>
              <a:ahLst/>
              <a:cxnLst/>
              <a:rect l="l" t="t" r="r" b="b"/>
              <a:pathLst>
                <a:path w="8788" h="4442" fill="none" extrusionOk="0">
                  <a:moveTo>
                    <a:pt x="0" y="3167"/>
                  </a:moveTo>
                  <a:lnTo>
                    <a:pt x="120" y="2834"/>
                  </a:lnTo>
                  <a:lnTo>
                    <a:pt x="429" y="2203"/>
                  </a:lnTo>
                  <a:lnTo>
                    <a:pt x="834" y="1632"/>
                  </a:lnTo>
                  <a:lnTo>
                    <a:pt x="1310" y="1120"/>
                  </a:lnTo>
                  <a:lnTo>
                    <a:pt x="1870" y="703"/>
                  </a:lnTo>
                  <a:lnTo>
                    <a:pt x="2489" y="369"/>
                  </a:lnTo>
                  <a:lnTo>
                    <a:pt x="3156" y="131"/>
                  </a:lnTo>
                  <a:lnTo>
                    <a:pt x="3882" y="12"/>
                  </a:lnTo>
                  <a:lnTo>
                    <a:pt x="4251" y="0"/>
                  </a:lnTo>
                  <a:lnTo>
                    <a:pt x="4716" y="12"/>
                  </a:lnTo>
                  <a:lnTo>
                    <a:pt x="5597" y="179"/>
                  </a:lnTo>
                  <a:lnTo>
                    <a:pt x="6406" y="512"/>
                  </a:lnTo>
                  <a:lnTo>
                    <a:pt x="7121" y="989"/>
                  </a:lnTo>
                  <a:lnTo>
                    <a:pt x="7740" y="1584"/>
                  </a:lnTo>
                  <a:lnTo>
                    <a:pt x="8228" y="2298"/>
                  </a:lnTo>
                  <a:lnTo>
                    <a:pt x="8585" y="3108"/>
                  </a:lnTo>
                  <a:lnTo>
                    <a:pt x="8764" y="3977"/>
                  </a:lnTo>
                  <a:lnTo>
                    <a:pt x="8788" y="4442"/>
                  </a:lnTo>
                </a:path>
              </a:pathLst>
            </a:custGeom>
            <a:noFill/>
            <a:ln w="9525" cap="flat" cmpd="sng">
              <a:solidFill>
                <a:srgbClr val="0D678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35" name="Google Shape;835;p28"/>
            <p:cNvSpPr/>
            <p:nvPr/>
          </p:nvSpPr>
          <p:spPr>
            <a:xfrm>
              <a:off x="8934843" y="1809898"/>
              <a:ext cx="551098" cy="286047"/>
            </a:xfrm>
            <a:custGeom>
              <a:avLst/>
              <a:gdLst/>
              <a:ahLst/>
              <a:cxnLst/>
              <a:rect l="l" t="t" r="r" b="b"/>
              <a:pathLst>
                <a:path w="8741" h="4537" fill="none" extrusionOk="0">
                  <a:moveTo>
                    <a:pt x="1" y="4537"/>
                  </a:moveTo>
                  <a:lnTo>
                    <a:pt x="13" y="4072"/>
                  </a:lnTo>
                  <a:lnTo>
                    <a:pt x="179" y="3191"/>
                  </a:lnTo>
                  <a:lnTo>
                    <a:pt x="513" y="2381"/>
                  </a:lnTo>
                  <a:lnTo>
                    <a:pt x="989" y="1667"/>
                  </a:lnTo>
                  <a:lnTo>
                    <a:pt x="1596" y="1048"/>
                  </a:lnTo>
                  <a:lnTo>
                    <a:pt x="2311" y="560"/>
                  </a:lnTo>
                  <a:lnTo>
                    <a:pt x="3108" y="202"/>
                  </a:lnTo>
                  <a:lnTo>
                    <a:pt x="3989" y="12"/>
                  </a:lnTo>
                  <a:lnTo>
                    <a:pt x="4454" y="0"/>
                  </a:lnTo>
                  <a:lnTo>
                    <a:pt x="4823" y="0"/>
                  </a:lnTo>
                  <a:lnTo>
                    <a:pt x="5525" y="107"/>
                  </a:lnTo>
                  <a:lnTo>
                    <a:pt x="6204" y="322"/>
                  </a:lnTo>
                  <a:lnTo>
                    <a:pt x="6823" y="643"/>
                  </a:lnTo>
                  <a:lnTo>
                    <a:pt x="7383" y="1048"/>
                  </a:lnTo>
                  <a:lnTo>
                    <a:pt x="7871" y="1524"/>
                  </a:lnTo>
                  <a:lnTo>
                    <a:pt x="8288" y="2072"/>
                  </a:lnTo>
                  <a:lnTo>
                    <a:pt x="8621" y="2691"/>
                  </a:lnTo>
                  <a:lnTo>
                    <a:pt x="8740" y="3024"/>
                  </a:lnTo>
                </a:path>
              </a:pathLst>
            </a:custGeom>
            <a:noFill/>
            <a:ln w="9525" cap="flat" cmpd="sng">
              <a:solidFill>
                <a:srgbClr val="0D678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836" name="Google Shape;836;p28"/>
          <p:cNvSpPr/>
          <p:nvPr/>
        </p:nvSpPr>
        <p:spPr>
          <a:xfrm flipH="1">
            <a:off x="7579194" y="1414344"/>
            <a:ext cx="892470" cy="311585"/>
          </a:xfrm>
          <a:custGeom>
            <a:avLst/>
            <a:gdLst/>
            <a:ahLst/>
            <a:cxnLst/>
            <a:rect l="l" t="t" r="r" b="b"/>
            <a:pathLst>
              <a:path w="26910" h="9395" extrusionOk="0">
                <a:moveTo>
                  <a:pt x="8918" y="1"/>
                </a:moveTo>
                <a:lnTo>
                  <a:pt x="7966" y="96"/>
                </a:lnTo>
                <a:lnTo>
                  <a:pt x="7049" y="286"/>
                </a:lnTo>
                <a:lnTo>
                  <a:pt x="6168" y="560"/>
                </a:lnTo>
                <a:lnTo>
                  <a:pt x="5322" y="917"/>
                </a:lnTo>
                <a:lnTo>
                  <a:pt x="4525" y="1358"/>
                </a:lnTo>
                <a:lnTo>
                  <a:pt x="3775" y="1858"/>
                </a:lnTo>
                <a:lnTo>
                  <a:pt x="3084" y="2430"/>
                </a:lnTo>
                <a:lnTo>
                  <a:pt x="2441" y="3072"/>
                </a:lnTo>
                <a:lnTo>
                  <a:pt x="1869" y="3763"/>
                </a:lnTo>
                <a:lnTo>
                  <a:pt x="1357" y="4513"/>
                </a:lnTo>
                <a:lnTo>
                  <a:pt x="929" y="5323"/>
                </a:lnTo>
                <a:lnTo>
                  <a:pt x="572" y="6156"/>
                </a:lnTo>
                <a:lnTo>
                  <a:pt x="298" y="7049"/>
                </a:lnTo>
                <a:lnTo>
                  <a:pt x="107" y="7966"/>
                </a:lnTo>
                <a:lnTo>
                  <a:pt x="12" y="8907"/>
                </a:lnTo>
                <a:lnTo>
                  <a:pt x="0" y="9395"/>
                </a:lnTo>
                <a:lnTo>
                  <a:pt x="26909" y="9395"/>
                </a:lnTo>
                <a:lnTo>
                  <a:pt x="26909" y="9073"/>
                </a:lnTo>
                <a:lnTo>
                  <a:pt x="26838" y="8442"/>
                </a:lnTo>
                <a:lnTo>
                  <a:pt x="26719" y="7823"/>
                </a:lnTo>
                <a:lnTo>
                  <a:pt x="26528" y="7228"/>
                </a:lnTo>
                <a:lnTo>
                  <a:pt x="26290" y="6668"/>
                </a:lnTo>
                <a:lnTo>
                  <a:pt x="26004" y="6133"/>
                </a:lnTo>
                <a:lnTo>
                  <a:pt x="25659" y="5632"/>
                </a:lnTo>
                <a:lnTo>
                  <a:pt x="25278" y="5168"/>
                </a:lnTo>
                <a:lnTo>
                  <a:pt x="24849" y="4739"/>
                </a:lnTo>
                <a:lnTo>
                  <a:pt x="24385" y="4358"/>
                </a:lnTo>
                <a:lnTo>
                  <a:pt x="23885" y="4013"/>
                </a:lnTo>
                <a:lnTo>
                  <a:pt x="23349" y="3727"/>
                </a:lnTo>
                <a:lnTo>
                  <a:pt x="22790" y="3489"/>
                </a:lnTo>
                <a:lnTo>
                  <a:pt x="22194" y="3299"/>
                </a:lnTo>
                <a:lnTo>
                  <a:pt x="21575" y="3180"/>
                </a:lnTo>
                <a:lnTo>
                  <a:pt x="20944" y="3108"/>
                </a:lnTo>
                <a:lnTo>
                  <a:pt x="20623" y="3108"/>
                </a:lnTo>
                <a:lnTo>
                  <a:pt x="20146" y="3120"/>
                </a:lnTo>
                <a:lnTo>
                  <a:pt x="19241" y="3251"/>
                </a:lnTo>
                <a:lnTo>
                  <a:pt x="18372" y="3513"/>
                </a:lnTo>
                <a:lnTo>
                  <a:pt x="17563" y="3894"/>
                </a:lnTo>
                <a:lnTo>
                  <a:pt x="17193" y="4132"/>
                </a:lnTo>
                <a:lnTo>
                  <a:pt x="16860" y="3668"/>
                </a:lnTo>
                <a:lnTo>
                  <a:pt x="16122" y="2822"/>
                </a:lnTo>
                <a:lnTo>
                  <a:pt x="15288" y="2060"/>
                </a:lnTo>
                <a:lnTo>
                  <a:pt x="14372" y="1406"/>
                </a:lnTo>
                <a:lnTo>
                  <a:pt x="13371" y="870"/>
                </a:lnTo>
                <a:lnTo>
                  <a:pt x="12312" y="441"/>
                </a:lnTo>
                <a:lnTo>
                  <a:pt x="11181" y="155"/>
                </a:lnTo>
                <a:lnTo>
                  <a:pt x="10014" y="12"/>
                </a:lnTo>
                <a:lnTo>
                  <a:pt x="9406" y="1"/>
                </a:lnTo>
                <a:close/>
              </a:path>
            </a:pathLst>
          </a:custGeom>
          <a:solidFill>
            <a:srgbClr val="E7F3EE"/>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37" name="Google Shape;837;p28"/>
          <p:cNvSpPr/>
          <p:nvPr/>
        </p:nvSpPr>
        <p:spPr>
          <a:xfrm>
            <a:off x="2306401" y="125726"/>
            <a:ext cx="1191616" cy="415990"/>
          </a:xfrm>
          <a:custGeom>
            <a:avLst/>
            <a:gdLst/>
            <a:ahLst/>
            <a:cxnLst/>
            <a:rect l="l" t="t" r="r" b="b"/>
            <a:pathLst>
              <a:path w="28482" h="9943" extrusionOk="0">
                <a:moveTo>
                  <a:pt x="9443" y="1"/>
                </a:moveTo>
                <a:lnTo>
                  <a:pt x="8431" y="108"/>
                </a:lnTo>
                <a:lnTo>
                  <a:pt x="7466" y="298"/>
                </a:lnTo>
                <a:lnTo>
                  <a:pt x="6525" y="596"/>
                </a:lnTo>
                <a:lnTo>
                  <a:pt x="5632" y="977"/>
                </a:lnTo>
                <a:lnTo>
                  <a:pt x="4787" y="1430"/>
                </a:lnTo>
                <a:lnTo>
                  <a:pt x="4001" y="1965"/>
                </a:lnTo>
                <a:lnTo>
                  <a:pt x="3263" y="2573"/>
                </a:lnTo>
                <a:lnTo>
                  <a:pt x="2584" y="3251"/>
                </a:lnTo>
                <a:lnTo>
                  <a:pt x="1977" y="3990"/>
                </a:lnTo>
                <a:lnTo>
                  <a:pt x="1441" y="4787"/>
                </a:lnTo>
                <a:lnTo>
                  <a:pt x="977" y="5633"/>
                </a:lnTo>
                <a:lnTo>
                  <a:pt x="608" y="6526"/>
                </a:lnTo>
                <a:lnTo>
                  <a:pt x="310" y="7454"/>
                </a:lnTo>
                <a:lnTo>
                  <a:pt x="108" y="8431"/>
                </a:lnTo>
                <a:lnTo>
                  <a:pt x="12" y="9431"/>
                </a:lnTo>
                <a:lnTo>
                  <a:pt x="1" y="9943"/>
                </a:lnTo>
                <a:lnTo>
                  <a:pt x="28482" y="9943"/>
                </a:lnTo>
                <a:lnTo>
                  <a:pt x="28482" y="9598"/>
                </a:lnTo>
                <a:lnTo>
                  <a:pt x="28410" y="8931"/>
                </a:lnTo>
                <a:lnTo>
                  <a:pt x="28279" y="8276"/>
                </a:lnTo>
                <a:lnTo>
                  <a:pt x="28077" y="7657"/>
                </a:lnTo>
                <a:lnTo>
                  <a:pt x="27827" y="7061"/>
                </a:lnTo>
                <a:lnTo>
                  <a:pt x="27517" y="6490"/>
                </a:lnTo>
                <a:lnTo>
                  <a:pt x="27160" y="5966"/>
                </a:lnTo>
                <a:lnTo>
                  <a:pt x="26755" y="5466"/>
                </a:lnTo>
                <a:lnTo>
                  <a:pt x="26303" y="5014"/>
                </a:lnTo>
                <a:lnTo>
                  <a:pt x="25814" y="4609"/>
                </a:lnTo>
                <a:lnTo>
                  <a:pt x="25279" y="4252"/>
                </a:lnTo>
                <a:lnTo>
                  <a:pt x="24719" y="3942"/>
                </a:lnTo>
                <a:lnTo>
                  <a:pt x="24112" y="3692"/>
                </a:lnTo>
                <a:lnTo>
                  <a:pt x="23493" y="3501"/>
                </a:lnTo>
                <a:lnTo>
                  <a:pt x="22838" y="3359"/>
                </a:lnTo>
                <a:lnTo>
                  <a:pt x="22171" y="3299"/>
                </a:lnTo>
                <a:lnTo>
                  <a:pt x="21826" y="3287"/>
                </a:lnTo>
                <a:lnTo>
                  <a:pt x="21326" y="3299"/>
                </a:lnTo>
                <a:lnTo>
                  <a:pt x="20361" y="3442"/>
                </a:lnTo>
                <a:lnTo>
                  <a:pt x="19444" y="3728"/>
                </a:lnTo>
                <a:lnTo>
                  <a:pt x="18587" y="4121"/>
                </a:lnTo>
                <a:lnTo>
                  <a:pt x="18194" y="4371"/>
                </a:lnTo>
                <a:lnTo>
                  <a:pt x="17849" y="3882"/>
                </a:lnTo>
                <a:lnTo>
                  <a:pt x="17063" y="2977"/>
                </a:lnTo>
                <a:lnTo>
                  <a:pt x="16182" y="2180"/>
                </a:lnTo>
                <a:lnTo>
                  <a:pt x="15205" y="1489"/>
                </a:lnTo>
                <a:lnTo>
                  <a:pt x="14158" y="918"/>
                </a:lnTo>
                <a:lnTo>
                  <a:pt x="13027" y="477"/>
                </a:lnTo>
                <a:lnTo>
                  <a:pt x="11836" y="167"/>
                </a:lnTo>
                <a:lnTo>
                  <a:pt x="10586" y="13"/>
                </a:lnTo>
                <a:lnTo>
                  <a:pt x="9955" y="1"/>
                </a:lnTo>
                <a:close/>
              </a:path>
            </a:pathLst>
          </a:custGeom>
          <a:solidFill>
            <a:srgbClr val="E7F3EE"/>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38" name="Google Shape;838;p28"/>
          <p:cNvSpPr/>
          <p:nvPr/>
        </p:nvSpPr>
        <p:spPr>
          <a:xfrm>
            <a:off x="2212950" y="3819392"/>
            <a:ext cx="886081" cy="309321"/>
          </a:xfrm>
          <a:custGeom>
            <a:avLst/>
            <a:gdLst/>
            <a:ahLst/>
            <a:cxnLst/>
            <a:rect l="l" t="t" r="r" b="b"/>
            <a:pathLst>
              <a:path w="18111" h="6323" extrusionOk="0">
                <a:moveTo>
                  <a:pt x="11788" y="0"/>
                </a:moveTo>
                <a:lnTo>
                  <a:pt x="11383" y="12"/>
                </a:lnTo>
                <a:lnTo>
                  <a:pt x="10586" y="108"/>
                </a:lnTo>
                <a:lnTo>
                  <a:pt x="9836" y="310"/>
                </a:lnTo>
                <a:lnTo>
                  <a:pt x="9109" y="584"/>
                </a:lnTo>
                <a:lnTo>
                  <a:pt x="8442" y="953"/>
                </a:lnTo>
                <a:lnTo>
                  <a:pt x="7823" y="1393"/>
                </a:lnTo>
                <a:lnTo>
                  <a:pt x="7264" y="1905"/>
                </a:lnTo>
                <a:lnTo>
                  <a:pt x="6764" y="2477"/>
                </a:lnTo>
                <a:lnTo>
                  <a:pt x="6549" y="2787"/>
                </a:lnTo>
                <a:lnTo>
                  <a:pt x="6287" y="2632"/>
                </a:lnTo>
                <a:lnTo>
                  <a:pt x="5752" y="2370"/>
                </a:lnTo>
                <a:lnTo>
                  <a:pt x="5168" y="2191"/>
                </a:lnTo>
                <a:lnTo>
                  <a:pt x="4549" y="2108"/>
                </a:lnTo>
                <a:lnTo>
                  <a:pt x="4239" y="2096"/>
                </a:lnTo>
                <a:lnTo>
                  <a:pt x="3799" y="2108"/>
                </a:lnTo>
                <a:lnTo>
                  <a:pt x="2977" y="2287"/>
                </a:lnTo>
                <a:lnTo>
                  <a:pt x="2215" y="2608"/>
                </a:lnTo>
                <a:lnTo>
                  <a:pt x="1537" y="3060"/>
                </a:lnTo>
                <a:lnTo>
                  <a:pt x="965" y="3632"/>
                </a:lnTo>
                <a:lnTo>
                  <a:pt x="513" y="4311"/>
                </a:lnTo>
                <a:lnTo>
                  <a:pt x="191" y="5073"/>
                </a:lnTo>
                <a:lnTo>
                  <a:pt x="24" y="5894"/>
                </a:lnTo>
                <a:lnTo>
                  <a:pt x="1" y="6323"/>
                </a:lnTo>
                <a:lnTo>
                  <a:pt x="18111" y="6323"/>
                </a:lnTo>
                <a:lnTo>
                  <a:pt x="18099" y="6001"/>
                </a:lnTo>
                <a:lnTo>
                  <a:pt x="18039" y="5358"/>
                </a:lnTo>
                <a:lnTo>
                  <a:pt x="17908" y="4751"/>
                </a:lnTo>
                <a:lnTo>
                  <a:pt x="17730" y="4156"/>
                </a:lnTo>
                <a:lnTo>
                  <a:pt x="17492" y="3584"/>
                </a:lnTo>
                <a:lnTo>
                  <a:pt x="17194" y="3049"/>
                </a:lnTo>
                <a:lnTo>
                  <a:pt x="16861" y="2548"/>
                </a:lnTo>
                <a:lnTo>
                  <a:pt x="16468" y="2072"/>
                </a:lnTo>
                <a:lnTo>
                  <a:pt x="16039" y="1644"/>
                </a:lnTo>
                <a:lnTo>
                  <a:pt x="15575" y="1263"/>
                </a:lnTo>
                <a:lnTo>
                  <a:pt x="15063" y="917"/>
                </a:lnTo>
                <a:lnTo>
                  <a:pt x="14527" y="620"/>
                </a:lnTo>
                <a:lnTo>
                  <a:pt x="13955" y="381"/>
                </a:lnTo>
                <a:lnTo>
                  <a:pt x="13372" y="203"/>
                </a:lnTo>
                <a:lnTo>
                  <a:pt x="12753" y="72"/>
                </a:lnTo>
                <a:lnTo>
                  <a:pt x="12110" y="12"/>
                </a:lnTo>
                <a:lnTo>
                  <a:pt x="11788" y="0"/>
                </a:lnTo>
                <a:close/>
              </a:path>
            </a:pathLst>
          </a:custGeom>
          <a:solidFill>
            <a:srgbClr val="E7F3EE"/>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39" name="Google Shape;839;p28"/>
          <p:cNvSpPr/>
          <p:nvPr/>
        </p:nvSpPr>
        <p:spPr>
          <a:xfrm rot="-277463">
            <a:off x="7431856" y="3279729"/>
            <a:ext cx="1138581" cy="560032"/>
          </a:xfrm>
          <a:custGeom>
            <a:avLst/>
            <a:gdLst/>
            <a:ahLst/>
            <a:cxnLst/>
            <a:rect l="l" t="t" r="r" b="b"/>
            <a:pathLst>
              <a:path w="40889" h="20112" fill="none" extrusionOk="0">
                <a:moveTo>
                  <a:pt x="40889" y="13"/>
                </a:moveTo>
                <a:lnTo>
                  <a:pt x="39865" y="1"/>
                </a:lnTo>
                <a:lnTo>
                  <a:pt x="37840" y="61"/>
                </a:lnTo>
                <a:lnTo>
                  <a:pt x="35828" y="191"/>
                </a:lnTo>
                <a:lnTo>
                  <a:pt x="33828" y="394"/>
                </a:lnTo>
                <a:lnTo>
                  <a:pt x="32851" y="537"/>
                </a:lnTo>
                <a:lnTo>
                  <a:pt x="31601" y="727"/>
                </a:lnTo>
                <a:lnTo>
                  <a:pt x="29125" y="1215"/>
                </a:lnTo>
                <a:lnTo>
                  <a:pt x="26708" y="1823"/>
                </a:lnTo>
                <a:lnTo>
                  <a:pt x="24326" y="2549"/>
                </a:lnTo>
                <a:lnTo>
                  <a:pt x="22004" y="3394"/>
                </a:lnTo>
                <a:lnTo>
                  <a:pt x="19730" y="4335"/>
                </a:lnTo>
                <a:lnTo>
                  <a:pt x="17527" y="5395"/>
                </a:lnTo>
                <a:lnTo>
                  <a:pt x="15372" y="6550"/>
                </a:lnTo>
                <a:lnTo>
                  <a:pt x="13277" y="7800"/>
                </a:lnTo>
                <a:lnTo>
                  <a:pt x="11265" y="9157"/>
                </a:lnTo>
                <a:lnTo>
                  <a:pt x="9312" y="10610"/>
                </a:lnTo>
                <a:lnTo>
                  <a:pt x="7431" y="12146"/>
                </a:lnTo>
                <a:lnTo>
                  <a:pt x="5633" y="13777"/>
                </a:lnTo>
                <a:lnTo>
                  <a:pt x="3918" y="15480"/>
                </a:lnTo>
                <a:lnTo>
                  <a:pt x="2287" y="17278"/>
                </a:lnTo>
                <a:lnTo>
                  <a:pt x="739" y="19147"/>
                </a:lnTo>
                <a:lnTo>
                  <a:pt x="1" y="20111"/>
                </a:lnTo>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0" name="Google Shape;840;p28"/>
          <p:cNvSpPr/>
          <p:nvPr/>
        </p:nvSpPr>
        <p:spPr>
          <a:xfrm rot="-277463">
            <a:off x="8142591" y="2992415"/>
            <a:ext cx="189016" cy="290124"/>
          </a:xfrm>
          <a:custGeom>
            <a:avLst/>
            <a:gdLst/>
            <a:ahLst/>
            <a:cxnLst/>
            <a:rect l="l" t="t" r="r" b="b"/>
            <a:pathLst>
              <a:path w="6788" h="10419" extrusionOk="0">
                <a:moveTo>
                  <a:pt x="6609" y="0"/>
                </a:moveTo>
                <a:lnTo>
                  <a:pt x="6466" y="48"/>
                </a:lnTo>
                <a:lnTo>
                  <a:pt x="6049" y="167"/>
                </a:lnTo>
                <a:lnTo>
                  <a:pt x="5251" y="488"/>
                </a:lnTo>
                <a:lnTo>
                  <a:pt x="4501" y="869"/>
                </a:lnTo>
                <a:lnTo>
                  <a:pt x="3787" y="1310"/>
                </a:lnTo>
                <a:lnTo>
                  <a:pt x="3132" y="1822"/>
                </a:lnTo>
                <a:lnTo>
                  <a:pt x="2537" y="2381"/>
                </a:lnTo>
                <a:lnTo>
                  <a:pt x="1989" y="3001"/>
                </a:lnTo>
                <a:lnTo>
                  <a:pt x="1501" y="3655"/>
                </a:lnTo>
                <a:lnTo>
                  <a:pt x="1084" y="4346"/>
                </a:lnTo>
                <a:lnTo>
                  <a:pt x="727" y="5084"/>
                </a:lnTo>
                <a:lnTo>
                  <a:pt x="429" y="5858"/>
                </a:lnTo>
                <a:lnTo>
                  <a:pt x="215" y="6644"/>
                </a:lnTo>
                <a:lnTo>
                  <a:pt x="72" y="7466"/>
                </a:lnTo>
                <a:lnTo>
                  <a:pt x="0" y="8299"/>
                </a:lnTo>
                <a:lnTo>
                  <a:pt x="12" y="9144"/>
                </a:lnTo>
                <a:lnTo>
                  <a:pt x="96" y="9990"/>
                </a:lnTo>
                <a:lnTo>
                  <a:pt x="179" y="10418"/>
                </a:lnTo>
                <a:lnTo>
                  <a:pt x="477" y="10335"/>
                </a:lnTo>
                <a:lnTo>
                  <a:pt x="882" y="10204"/>
                </a:lnTo>
                <a:lnTo>
                  <a:pt x="1656" y="9883"/>
                </a:lnTo>
                <a:lnTo>
                  <a:pt x="2382" y="9502"/>
                </a:lnTo>
                <a:lnTo>
                  <a:pt x="3061" y="9061"/>
                </a:lnTo>
                <a:lnTo>
                  <a:pt x="3703" y="8561"/>
                </a:lnTo>
                <a:lnTo>
                  <a:pt x="4287" y="8001"/>
                </a:lnTo>
                <a:lnTo>
                  <a:pt x="4811" y="7406"/>
                </a:lnTo>
                <a:lnTo>
                  <a:pt x="5287" y="6763"/>
                </a:lnTo>
                <a:lnTo>
                  <a:pt x="5692" y="6084"/>
                </a:lnTo>
                <a:lnTo>
                  <a:pt x="6049" y="5370"/>
                </a:lnTo>
                <a:lnTo>
                  <a:pt x="6335" y="4620"/>
                </a:lnTo>
                <a:lnTo>
                  <a:pt x="6549" y="3846"/>
                </a:lnTo>
                <a:lnTo>
                  <a:pt x="6704" y="3060"/>
                </a:lnTo>
                <a:lnTo>
                  <a:pt x="6787" y="2239"/>
                </a:lnTo>
                <a:lnTo>
                  <a:pt x="6787" y="1417"/>
                </a:lnTo>
                <a:lnTo>
                  <a:pt x="6716" y="583"/>
                </a:lnTo>
                <a:lnTo>
                  <a:pt x="6644" y="167"/>
                </a:lnTo>
                <a:lnTo>
                  <a:pt x="6609" y="0"/>
                </a:lnTo>
                <a:close/>
              </a:path>
            </a:pathLst>
          </a:custGeom>
          <a:solidFill>
            <a:srgbClr val="5FBBA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1" name="Google Shape;841;p28"/>
          <p:cNvSpPr/>
          <p:nvPr/>
        </p:nvSpPr>
        <p:spPr>
          <a:xfrm rot="-277463">
            <a:off x="7968752" y="3418614"/>
            <a:ext cx="331586" cy="158525"/>
          </a:xfrm>
          <a:custGeom>
            <a:avLst/>
            <a:gdLst/>
            <a:ahLst/>
            <a:cxnLst/>
            <a:rect l="l" t="t" r="r" b="b"/>
            <a:pathLst>
              <a:path w="11908" h="5693" extrusionOk="0">
                <a:moveTo>
                  <a:pt x="3846" y="1"/>
                </a:moveTo>
                <a:lnTo>
                  <a:pt x="3025" y="37"/>
                </a:lnTo>
                <a:lnTo>
                  <a:pt x="2191" y="156"/>
                </a:lnTo>
                <a:lnTo>
                  <a:pt x="1370" y="346"/>
                </a:lnTo>
                <a:lnTo>
                  <a:pt x="560" y="608"/>
                </a:lnTo>
                <a:lnTo>
                  <a:pt x="155" y="775"/>
                </a:lnTo>
                <a:lnTo>
                  <a:pt x="0" y="846"/>
                </a:lnTo>
                <a:lnTo>
                  <a:pt x="72" y="977"/>
                </a:lnTo>
                <a:lnTo>
                  <a:pt x="298" y="1370"/>
                </a:lnTo>
                <a:lnTo>
                  <a:pt x="798" y="2096"/>
                </a:lnTo>
                <a:lnTo>
                  <a:pt x="1358" y="2751"/>
                </a:lnTo>
                <a:lnTo>
                  <a:pt x="1965" y="3359"/>
                </a:lnTo>
                <a:lnTo>
                  <a:pt x="2620" y="3894"/>
                </a:lnTo>
                <a:lnTo>
                  <a:pt x="3322" y="4359"/>
                </a:lnTo>
                <a:lnTo>
                  <a:pt x="4061" y="4764"/>
                </a:lnTo>
                <a:lnTo>
                  <a:pt x="4835" y="5097"/>
                </a:lnTo>
                <a:lnTo>
                  <a:pt x="5632" y="5359"/>
                </a:lnTo>
                <a:lnTo>
                  <a:pt x="6454" y="5537"/>
                </a:lnTo>
                <a:lnTo>
                  <a:pt x="7287" y="5657"/>
                </a:lnTo>
                <a:lnTo>
                  <a:pt x="8133" y="5692"/>
                </a:lnTo>
                <a:lnTo>
                  <a:pt x="8978" y="5645"/>
                </a:lnTo>
                <a:lnTo>
                  <a:pt x="9824" y="5514"/>
                </a:lnTo>
                <a:lnTo>
                  <a:pt x="10669" y="5311"/>
                </a:lnTo>
                <a:lnTo>
                  <a:pt x="11502" y="5025"/>
                </a:lnTo>
                <a:lnTo>
                  <a:pt x="11907" y="4835"/>
                </a:lnTo>
                <a:lnTo>
                  <a:pt x="11752" y="4561"/>
                </a:lnTo>
                <a:lnTo>
                  <a:pt x="11526" y="4192"/>
                </a:lnTo>
                <a:lnTo>
                  <a:pt x="11026" y="3490"/>
                </a:lnTo>
                <a:lnTo>
                  <a:pt x="10466" y="2858"/>
                </a:lnTo>
                <a:lnTo>
                  <a:pt x="9871" y="2275"/>
                </a:lnTo>
                <a:lnTo>
                  <a:pt x="9216" y="1763"/>
                </a:lnTo>
                <a:lnTo>
                  <a:pt x="8538" y="1311"/>
                </a:lnTo>
                <a:lnTo>
                  <a:pt x="7811" y="918"/>
                </a:lnTo>
                <a:lnTo>
                  <a:pt x="7061" y="596"/>
                </a:lnTo>
                <a:lnTo>
                  <a:pt x="6287" y="346"/>
                </a:lnTo>
                <a:lnTo>
                  <a:pt x="5489" y="156"/>
                </a:lnTo>
                <a:lnTo>
                  <a:pt x="4668" y="48"/>
                </a:lnTo>
                <a:lnTo>
                  <a:pt x="3846" y="1"/>
                </a:lnTo>
                <a:close/>
              </a:path>
            </a:pathLst>
          </a:custGeom>
          <a:solidFill>
            <a:srgbClr val="5FBBA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2" name="Google Shape;842;p28"/>
          <p:cNvSpPr/>
          <p:nvPr/>
        </p:nvSpPr>
        <p:spPr>
          <a:xfrm rot="-277463">
            <a:off x="8129969" y="3096940"/>
            <a:ext cx="143600" cy="223155"/>
          </a:xfrm>
          <a:custGeom>
            <a:avLst/>
            <a:gdLst/>
            <a:ahLst/>
            <a:cxnLst/>
            <a:rect l="l" t="t" r="r" b="b"/>
            <a:pathLst>
              <a:path w="5157" h="8014" fill="none" extrusionOk="0">
                <a:moveTo>
                  <a:pt x="1" y="8014"/>
                </a:moveTo>
                <a:lnTo>
                  <a:pt x="5156" y="1"/>
                </a:lnTo>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3" name="Google Shape;843;p28"/>
          <p:cNvSpPr/>
          <p:nvPr/>
        </p:nvSpPr>
        <p:spPr>
          <a:xfrm rot="-277463">
            <a:off x="7909128" y="3428920"/>
            <a:ext cx="251669" cy="98156"/>
          </a:xfrm>
          <a:custGeom>
            <a:avLst/>
            <a:gdLst/>
            <a:ahLst/>
            <a:cxnLst/>
            <a:rect l="l" t="t" r="r" b="b"/>
            <a:pathLst>
              <a:path w="9038" h="3525" fill="none" extrusionOk="0">
                <a:moveTo>
                  <a:pt x="1" y="0"/>
                </a:moveTo>
                <a:lnTo>
                  <a:pt x="9038" y="3525"/>
                </a:lnTo>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4" name="Google Shape;844;p28"/>
          <p:cNvSpPr/>
          <p:nvPr/>
        </p:nvSpPr>
        <p:spPr>
          <a:xfrm rot="-277463">
            <a:off x="8331478" y="3020183"/>
            <a:ext cx="429408" cy="429380"/>
          </a:xfrm>
          <a:custGeom>
            <a:avLst/>
            <a:gdLst/>
            <a:ahLst/>
            <a:cxnLst/>
            <a:rect l="l" t="t" r="r" b="b"/>
            <a:pathLst>
              <a:path w="15421" h="15420" extrusionOk="0">
                <a:moveTo>
                  <a:pt x="7705" y="0"/>
                </a:moveTo>
                <a:lnTo>
                  <a:pt x="7312" y="12"/>
                </a:lnTo>
                <a:lnTo>
                  <a:pt x="6538" y="96"/>
                </a:lnTo>
                <a:lnTo>
                  <a:pt x="5776" y="250"/>
                </a:lnTo>
                <a:lnTo>
                  <a:pt x="5061" y="465"/>
                </a:lnTo>
                <a:lnTo>
                  <a:pt x="4359" y="762"/>
                </a:lnTo>
                <a:lnTo>
                  <a:pt x="3704" y="1120"/>
                </a:lnTo>
                <a:lnTo>
                  <a:pt x="3097" y="1536"/>
                </a:lnTo>
                <a:lnTo>
                  <a:pt x="2525" y="2001"/>
                </a:lnTo>
                <a:lnTo>
                  <a:pt x="2001" y="2525"/>
                </a:lnTo>
                <a:lnTo>
                  <a:pt x="1525" y="3096"/>
                </a:lnTo>
                <a:lnTo>
                  <a:pt x="1108" y="3715"/>
                </a:lnTo>
                <a:lnTo>
                  <a:pt x="751" y="4370"/>
                </a:lnTo>
                <a:lnTo>
                  <a:pt x="465" y="5061"/>
                </a:lnTo>
                <a:lnTo>
                  <a:pt x="239" y="5787"/>
                </a:lnTo>
                <a:lnTo>
                  <a:pt x="84" y="6537"/>
                </a:lnTo>
                <a:lnTo>
                  <a:pt x="1" y="7311"/>
                </a:lnTo>
                <a:lnTo>
                  <a:pt x="1" y="7716"/>
                </a:lnTo>
                <a:lnTo>
                  <a:pt x="1" y="8109"/>
                </a:lnTo>
                <a:lnTo>
                  <a:pt x="84" y="8895"/>
                </a:lnTo>
                <a:lnTo>
                  <a:pt x="239" y="9645"/>
                </a:lnTo>
                <a:lnTo>
                  <a:pt x="465" y="10371"/>
                </a:lnTo>
                <a:lnTo>
                  <a:pt x="751" y="11062"/>
                </a:lnTo>
                <a:lnTo>
                  <a:pt x="1108" y="11717"/>
                </a:lnTo>
                <a:lnTo>
                  <a:pt x="1525" y="12324"/>
                </a:lnTo>
                <a:lnTo>
                  <a:pt x="2001" y="12895"/>
                </a:lnTo>
                <a:lnTo>
                  <a:pt x="2525" y="13419"/>
                </a:lnTo>
                <a:lnTo>
                  <a:pt x="3097" y="13895"/>
                </a:lnTo>
                <a:lnTo>
                  <a:pt x="3704" y="14312"/>
                </a:lnTo>
                <a:lnTo>
                  <a:pt x="4359" y="14669"/>
                </a:lnTo>
                <a:lnTo>
                  <a:pt x="5061" y="14955"/>
                </a:lnTo>
                <a:lnTo>
                  <a:pt x="5776" y="15181"/>
                </a:lnTo>
                <a:lnTo>
                  <a:pt x="6538" y="15336"/>
                </a:lnTo>
                <a:lnTo>
                  <a:pt x="7312" y="15420"/>
                </a:lnTo>
                <a:lnTo>
                  <a:pt x="8109" y="15420"/>
                </a:lnTo>
                <a:lnTo>
                  <a:pt x="8883" y="15336"/>
                </a:lnTo>
                <a:lnTo>
                  <a:pt x="9633" y="15181"/>
                </a:lnTo>
                <a:lnTo>
                  <a:pt x="10360" y="14955"/>
                </a:lnTo>
                <a:lnTo>
                  <a:pt x="11050" y="14669"/>
                </a:lnTo>
                <a:lnTo>
                  <a:pt x="11705" y="14312"/>
                </a:lnTo>
                <a:lnTo>
                  <a:pt x="12324" y="13895"/>
                </a:lnTo>
                <a:lnTo>
                  <a:pt x="12896" y="13419"/>
                </a:lnTo>
                <a:lnTo>
                  <a:pt x="13420" y="12895"/>
                </a:lnTo>
                <a:lnTo>
                  <a:pt x="13884" y="12324"/>
                </a:lnTo>
                <a:lnTo>
                  <a:pt x="14301" y="11717"/>
                </a:lnTo>
                <a:lnTo>
                  <a:pt x="14658" y="11062"/>
                </a:lnTo>
                <a:lnTo>
                  <a:pt x="14956" y="10371"/>
                </a:lnTo>
                <a:lnTo>
                  <a:pt x="15182" y="9645"/>
                </a:lnTo>
                <a:lnTo>
                  <a:pt x="15337" y="8895"/>
                </a:lnTo>
                <a:lnTo>
                  <a:pt x="15408" y="8109"/>
                </a:lnTo>
                <a:lnTo>
                  <a:pt x="15420" y="7716"/>
                </a:lnTo>
                <a:lnTo>
                  <a:pt x="15408" y="7311"/>
                </a:lnTo>
                <a:lnTo>
                  <a:pt x="15337" y="6537"/>
                </a:lnTo>
                <a:lnTo>
                  <a:pt x="15182" y="5787"/>
                </a:lnTo>
                <a:lnTo>
                  <a:pt x="14956" y="5061"/>
                </a:lnTo>
                <a:lnTo>
                  <a:pt x="14658" y="4370"/>
                </a:lnTo>
                <a:lnTo>
                  <a:pt x="14301" y="3715"/>
                </a:lnTo>
                <a:lnTo>
                  <a:pt x="13884" y="3096"/>
                </a:lnTo>
                <a:lnTo>
                  <a:pt x="13420" y="2525"/>
                </a:lnTo>
                <a:lnTo>
                  <a:pt x="12896" y="2001"/>
                </a:lnTo>
                <a:lnTo>
                  <a:pt x="12324" y="1536"/>
                </a:lnTo>
                <a:lnTo>
                  <a:pt x="11705" y="1120"/>
                </a:lnTo>
                <a:lnTo>
                  <a:pt x="11050" y="762"/>
                </a:lnTo>
                <a:lnTo>
                  <a:pt x="10360" y="465"/>
                </a:lnTo>
                <a:lnTo>
                  <a:pt x="9633" y="250"/>
                </a:lnTo>
                <a:lnTo>
                  <a:pt x="8883" y="96"/>
                </a:lnTo>
                <a:lnTo>
                  <a:pt x="8109" y="12"/>
                </a:lnTo>
                <a:lnTo>
                  <a:pt x="7705" y="0"/>
                </a:lnTo>
                <a:close/>
              </a:path>
            </a:pathLst>
          </a:custGeom>
          <a:solidFill>
            <a:srgbClr val="5FBBA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5" name="Google Shape;845;p28"/>
          <p:cNvSpPr/>
          <p:nvPr/>
        </p:nvSpPr>
        <p:spPr>
          <a:xfrm>
            <a:off x="8416741" y="3139131"/>
            <a:ext cx="261938" cy="233118"/>
          </a:xfrm>
          <a:custGeom>
            <a:avLst/>
            <a:gdLst/>
            <a:ahLst/>
            <a:cxnLst/>
            <a:rect l="l" t="t" r="r" b="b"/>
            <a:pathLst>
              <a:path w="9407" h="8372" fill="none" extrusionOk="0">
                <a:moveTo>
                  <a:pt x="8668" y="822"/>
                </a:moveTo>
                <a:lnTo>
                  <a:pt x="8478" y="632"/>
                </a:lnTo>
                <a:lnTo>
                  <a:pt x="8049" y="322"/>
                </a:lnTo>
                <a:lnTo>
                  <a:pt x="7573" y="108"/>
                </a:lnTo>
                <a:lnTo>
                  <a:pt x="7049" y="13"/>
                </a:lnTo>
                <a:lnTo>
                  <a:pt x="6787" y="1"/>
                </a:lnTo>
                <a:lnTo>
                  <a:pt x="6585" y="1"/>
                </a:lnTo>
                <a:lnTo>
                  <a:pt x="6192" y="72"/>
                </a:lnTo>
                <a:lnTo>
                  <a:pt x="5823" y="191"/>
                </a:lnTo>
                <a:lnTo>
                  <a:pt x="5466" y="382"/>
                </a:lnTo>
                <a:lnTo>
                  <a:pt x="5299" y="513"/>
                </a:lnTo>
                <a:lnTo>
                  <a:pt x="5144" y="644"/>
                </a:lnTo>
                <a:lnTo>
                  <a:pt x="4846" y="953"/>
                </a:lnTo>
                <a:lnTo>
                  <a:pt x="4704" y="1132"/>
                </a:lnTo>
                <a:lnTo>
                  <a:pt x="4573" y="953"/>
                </a:lnTo>
                <a:lnTo>
                  <a:pt x="4275" y="644"/>
                </a:lnTo>
                <a:lnTo>
                  <a:pt x="4108" y="513"/>
                </a:lnTo>
                <a:lnTo>
                  <a:pt x="3941" y="382"/>
                </a:lnTo>
                <a:lnTo>
                  <a:pt x="3596" y="191"/>
                </a:lnTo>
                <a:lnTo>
                  <a:pt x="3215" y="72"/>
                </a:lnTo>
                <a:lnTo>
                  <a:pt x="2834" y="1"/>
                </a:lnTo>
                <a:lnTo>
                  <a:pt x="2632" y="1"/>
                </a:lnTo>
                <a:lnTo>
                  <a:pt x="2358" y="13"/>
                </a:lnTo>
                <a:lnTo>
                  <a:pt x="1846" y="108"/>
                </a:lnTo>
                <a:lnTo>
                  <a:pt x="1358" y="322"/>
                </a:lnTo>
                <a:lnTo>
                  <a:pt x="929" y="632"/>
                </a:lnTo>
                <a:lnTo>
                  <a:pt x="750" y="822"/>
                </a:lnTo>
                <a:lnTo>
                  <a:pt x="572" y="1025"/>
                </a:lnTo>
                <a:lnTo>
                  <a:pt x="298" y="1477"/>
                </a:lnTo>
                <a:lnTo>
                  <a:pt x="108" y="1989"/>
                </a:lnTo>
                <a:lnTo>
                  <a:pt x="12" y="2537"/>
                </a:lnTo>
                <a:lnTo>
                  <a:pt x="0" y="2823"/>
                </a:lnTo>
                <a:lnTo>
                  <a:pt x="12" y="3120"/>
                </a:lnTo>
                <a:lnTo>
                  <a:pt x="119" y="3704"/>
                </a:lnTo>
                <a:lnTo>
                  <a:pt x="358" y="4263"/>
                </a:lnTo>
                <a:lnTo>
                  <a:pt x="703" y="4835"/>
                </a:lnTo>
                <a:lnTo>
                  <a:pt x="929" y="5121"/>
                </a:lnTo>
                <a:lnTo>
                  <a:pt x="1393" y="5633"/>
                </a:lnTo>
                <a:lnTo>
                  <a:pt x="2572" y="6716"/>
                </a:lnTo>
                <a:lnTo>
                  <a:pt x="3263" y="7312"/>
                </a:lnTo>
                <a:lnTo>
                  <a:pt x="3775" y="7752"/>
                </a:lnTo>
                <a:lnTo>
                  <a:pt x="4334" y="8240"/>
                </a:lnTo>
                <a:lnTo>
                  <a:pt x="4418" y="8300"/>
                </a:lnTo>
                <a:lnTo>
                  <a:pt x="4608" y="8371"/>
                </a:lnTo>
                <a:lnTo>
                  <a:pt x="4704" y="8371"/>
                </a:lnTo>
                <a:lnTo>
                  <a:pt x="4799" y="8371"/>
                </a:lnTo>
                <a:lnTo>
                  <a:pt x="4989" y="8300"/>
                </a:lnTo>
                <a:lnTo>
                  <a:pt x="5073" y="8240"/>
                </a:lnTo>
                <a:lnTo>
                  <a:pt x="5632" y="7752"/>
                </a:lnTo>
                <a:lnTo>
                  <a:pt x="6144" y="7312"/>
                </a:lnTo>
                <a:lnTo>
                  <a:pt x="6835" y="6716"/>
                </a:lnTo>
                <a:lnTo>
                  <a:pt x="8014" y="5633"/>
                </a:lnTo>
                <a:lnTo>
                  <a:pt x="8478" y="5121"/>
                </a:lnTo>
                <a:lnTo>
                  <a:pt x="8704" y="4835"/>
                </a:lnTo>
                <a:lnTo>
                  <a:pt x="9049" y="4263"/>
                </a:lnTo>
                <a:lnTo>
                  <a:pt x="9288" y="3704"/>
                </a:lnTo>
                <a:lnTo>
                  <a:pt x="9395" y="3120"/>
                </a:lnTo>
                <a:lnTo>
                  <a:pt x="9407" y="2823"/>
                </a:lnTo>
                <a:lnTo>
                  <a:pt x="9407" y="2537"/>
                </a:lnTo>
                <a:lnTo>
                  <a:pt x="9311" y="1989"/>
                </a:lnTo>
                <a:lnTo>
                  <a:pt x="9121" y="1477"/>
                </a:lnTo>
                <a:lnTo>
                  <a:pt x="8835" y="1025"/>
                </a:lnTo>
                <a:lnTo>
                  <a:pt x="8668" y="822"/>
                </a:lnTo>
                <a:close/>
              </a:path>
            </a:pathLst>
          </a:custGeom>
          <a:no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6" name="Google Shape;846;p28"/>
          <p:cNvSpPr/>
          <p:nvPr/>
        </p:nvSpPr>
        <p:spPr>
          <a:xfrm rot="-277463">
            <a:off x="8420302" y="3465167"/>
            <a:ext cx="31855" cy="31855"/>
          </a:xfrm>
          <a:custGeom>
            <a:avLst/>
            <a:gdLst/>
            <a:ahLst/>
            <a:cxnLst/>
            <a:rect l="l" t="t" r="r" b="b"/>
            <a:pathLst>
              <a:path w="1144" h="1144" fill="none" extrusionOk="0">
                <a:moveTo>
                  <a:pt x="1143" y="572"/>
                </a:moveTo>
                <a:lnTo>
                  <a:pt x="1132" y="691"/>
                </a:lnTo>
                <a:lnTo>
                  <a:pt x="1048" y="894"/>
                </a:lnTo>
                <a:lnTo>
                  <a:pt x="893" y="1049"/>
                </a:lnTo>
                <a:lnTo>
                  <a:pt x="691" y="1132"/>
                </a:lnTo>
                <a:lnTo>
                  <a:pt x="572" y="1144"/>
                </a:lnTo>
                <a:lnTo>
                  <a:pt x="453" y="1132"/>
                </a:lnTo>
                <a:lnTo>
                  <a:pt x="250" y="1049"/>
                </a:lnTo>
                <a:lnTo>
                  <a:pt x="96" y="894"/>
                </a:lnTo>
                <a:lnTo>
                  <a:pt x="12" y="691"/>
                </a:lnTo>
                <a:lnTo>
                  <a:pt x="0" y="572"/>
                </a:lnTo>
                <a:lnTo>
                  <a:pt x="12" y="453"/>
                </a:lnTo>
                <a:lnTo>
                  <a:pt x="96" y="251"/>
                </a:lnTo>
                <a:lnTo>
                  <a:pt x="250" y="96"/>
                </a:lnTo>
                <a:lnTo>
                  <a:pt x="453" y="13"/>
                </a:lnTo>
                <a:lnTo>
                  <a:pt x="572" y="1"/>
                </a:lnTo>
                <a:lnTo>
                  <a:pt x="691" y="13"/>
                </a:lnTo>
                <a:lnTo>
                  <a:pt x="893" y="96"/>
                </a:lnTo>
                <a:lnTo>
                  <a:pt x="1048" y="251"/>
                </a:lnTo>
                <a:lnTo>
                  <a:pt x="1132" y="453"/>
                </a:lnTo>
                <a:lnTo>
                  <a:pt x="1143" y="572"/>
                </a:lnTo>
                <a:close/>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7" name="Google Shape;847;p28"/>
          <p:cNvSpPr/>
          <p:nvPr/>
        </p:nvSpPr>
        <p:spPr>
          <a:xfrm rot="-277463">
            <a:off x="8475408" y="3500734"/>
            <a:ext cx="63683" cy="63349"/>
          </a:xfrm>
          <a:custGeom>
            <a:avLst/>
            <a:gdLst/>
            <a:ahLst/>
            <a:cxnLst/>
            <a:rect l="l" t="t" r="r" b="b"/>
            <a:pathLst>
              <a:path w="2287" h="2275" extrusionOk="0">
                <a:moveTo>
                  <a:pt x="1143" y="0"/>
                </a:moveTo>
                <a:lnTo>
                  <a:pt x="917" y="12"/>
                </a:lnTo>
                <a:lnTo>
                  <a:pt x="500" y="191"/>
                </a:lnTo>
                <a:lnTo>
                  <a:pt x="191" y="500"/>
                </a:lnTo>
                <a:lnTo>
                  <a:pt x="24" y="905"/>
                </a:lnTo>
                <a:lnTo>
                  <a:pt x="0" y="1143"/>
                </a:lnTo>
                <a:lnTo>
                  <a:pt x="24" y="1370"/>
                </a:lnTo>
                <a:lnTo>
                  <a:pt x="191" y="1786"/>
                </a:lnTo>
                <a:lnTo>
                  <a:pt x="500" y="2096"/>
                </a:lnTo>
                <a:lnTo>
                  <a:pt x="917" y="2263"/>
                </a:lnTo>
                <a:lnTo>
                  <a:pt x="1143" y="2274"/>
                </a:lnTo>
                <a:lnTo>
                  <a:pt x="1369" y="2263"/>
                </a:lnTo>
                <a:lnTo>
                  <a:pt x="1786" y="2096"/>
                </a:lnTo>
                <a:lnTo>
                  <a:pt x="2096" y="1786"/>
                </a:lnTo>
                <a:lnTo>
                  <a:pt x="2262" y="1370"/>
                </a:lnTo>
                <a:lnTo>
                  <a:pt x="2286" y="1143"/>
                </a:lnTo>
                <a:lnTo>
                  <a:pt x="2262" y="905"/>
                </a:lnTo>
                <a:lnTo>
                  <a:pt x="2096" y="500"/>
                </a:lnTo>
                <a:lnTo>
                  <a:pt x="1786" y="191"/>
                </a:lnTo>
                <a:lnTo>
                  <a:pt x="1369" y="12"/>
                </a:lnTo>
                <a:lnTo>
                  <a:pt x="1143" y="0"/>
                </a:lnTo>
                <a:close/>
              </a:path>
            </a:pathLst>
          </a:custGeom>
          <a:solidFill>
            <a:srgbClr val="5FBBA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8" name="Google Shape;848;p28"/>
          <p:cNvSpPr/>
          <p:nvPr/>
        </p:nvSpPr>
        <p:spPr>
          <a:xfrm rot="-299887">
            <a:off x="7398703" y="2368562"/>
            <a:ext cx="631892" cy="956090"/>
          </a:xfrm>
          <a:custGeom>
            <a:avLst/>
            <a:gdLst/>
            <a:ahLst/>
            <a:cxnLst/>
            <a:rect l="l" t="t" r="r" b="b"/>
            <a:pathLst>
              <a:path w="25576" h="38698" fill="none" extrusionOk="0">
                <a:moveTo>
                  <a:pt x="25576" y="1"/>
                </a:moveTo>
                <a:lnTo>
                  <a:pt x="25278" y="1299"/>
                </a:lnTo>
                <a:lnTo>
                  <a:pt x="24588" y="3847"/>
                </a:lnTo>
                <a:lnTo>
                  <a:pt x="23814" y="6359"/>
                </a:lnTo>
                <a:lnTo>
                  <a:pt x="22956" y="8800"/>
                </a:lnTo>
                <a:lnTo>
                  <a:pt x="22480" y="10014"/>
                </a:lnTo>
                <a:lnTo>
                  <a:pt x="22039" y="11110"/>
                </a:lnTo>
                <a:lnTo>
                  <a:pt x="21075" y="13277"/>
                </a:lnTo>
                <a:lnTo>
                  <a:pt x="20051" y="15384"/>
                </a:lnTo>
                <a:lnTo>
                  <a:pt x="18956" y="17456"/>
                </a:lnTo>
                <a:lnTo>
                  <a:pt x="17777" y="19468"/>
                </a:lnTo>
                <a:lnTo>
                  <a:pt x="16550" y="21433"/>
                </a:lnTo>
                <a:lnTo>
                  <a:pt x="15241" y="23350"/>
                </a:lnTo>
                <a:lnTo>
                  <a:pt x="13883" y="25207"/>
                </a:lnTo>
                <a:lnTo>
                  <a:pt x="12455" y="27017"/>
                </a:lnTo>
                <a:lnTo>
                  <a:pt x="10966" y="28768"/>
                </a:lnTo>
                <a:lnTo>
                  <a:pt x="9430" y="30458"/>
                </a:lnTo>
                <a:lnTo>
                  <a:pt x="7835" y="32101"/>
                </a:lnTo>
                <a:lnTo>
                  <a:pt x="6180" y="33673"/>
                </a:lnTo>
                <a:lnTo>
                  <a:pt x="4477" y="35185"/>
                </a:lnTo>
                <a:lnTo>
                  <a:pt x="2715" y="36638"/>
                </a:lnTo>
                <a:lnTo>
                  <a:pt x="917" y="38031"/>
                </a:lnTo>
                <a:lnTo>
                  <a:pt x="0" y="38698"/>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9" name="Google Shape;849;p28"/>
          <p:cNvSpPr/>
          <p:nvPr/>
        </p:nvSpPr>
        <p:spPr>
          <a:xfrm rot="-299887">
            <a:off x="7573244" y="2595498"/>
            <a:ext cx="161234" cy="401579"/>
          </a:xfrm>
          <a:custGeom>
            <a:avLst/>
            <a:gdLst/>
            <a:ahLst/>
            <a:cxnLst/>
            <a:rect l="l" t="t" r="r" b="b"/>
            <a:pathLst>
              <a:path w="6526" h="16254" extrusionOk="0">
                <a:moveTo>
                  <a:pt x="2548" y="1"/>
                </a:moveTo>
                <a:lnTo>
                  <a:pt x="2191" y="453"/>
                </a:lnTo>
                <a:lnTo>
                  <a:pt x="1572" y="1417"/>
                </a:lnTo>
                <a:lnTo>
                  <a:pt x="1060" y="2418"/>
                </a:lnTo>
                <a:lnTo>
                  <a:pt x="643" y="3454"/>
                </a:lnTo>
                <a:lnTo>
                  <a:pt x="334" y="4513"/>
                </a:lnTo>
                <a:lnTo>
                  <a:pt x="119" y="5597"/>
                </a:lnTo>
                <a:lnTo>
                  <a:pt x="12" y="6680"/>
                </a:lnTo>
                <a:lnTo>
                  <a:pt x="0" y="7764"/>
                </a:lnTo>
                <a:lnTo>
                  <a:pt x="84" y="8847"/>
                </a:lnTo>
                <a:lnTo>
                  <a:pt x="274" y="9931"/>
                </a:lnTo>
                <a:lnTo>
                  <a:pt x="560" y="10979"/>
                </a:lnTo>
                <a:lnTo>
                  <a:pt x="941" y="12014"/>
                </a:lnTo>
                <a:lnTo>
                  <a:pt x="1417" y="13003"/>
                </a:lnTo>
                <a:lnTo>
                  <a:pt x="1989" y="13955"/>
                </a:lnTo>
                <a:lnTo>
                  <a:pt x="2656" y="14872"/>
                </a:lnTo>
                <a:lnTo>
                  <a:pt x="3429" y="15717"/>
                </a:lnTo>
                <a:lnTo>
                  <a:pt x="3846" y="16122"/>
                </a:lnTo>
                <a:lnTo>
                  <a:pt x="3989" y="16253"/>
                </a:lnTo>
                <a:lnTo>
                  <a:pt x="4120" y="16075"/>
                </a:lnTo>
                <a:lnTo>
                  <a:pt x="4453" y="15610"/>
                </a:lnTo>
                <a:lnTo>
                  <a:pt x="5049" y="14670"/>
                </a:lnTo>
                <a:lnTo>
                  <a:pt x="5537" y="13681"/>
                </a:lnTo>
                <a:lnTo>
                  <a:pt x="5918" y="12669"/>
                </a:lnTo>
                <a:lnTo>
                  <a:pt x="6216" y="11633"/>
                </a:lnTo>
                <a:lnTo>
                  <a:pt x="6418" y="10586"/>
                </a:lnTo>
                <a:lnTo>
                  <a:pt x="6525" y="9526"/>
                </a:lnTo>
                <a:lnTo>
                  <a:pt x="6525" y="8466"/>
                </a:lnTo>
                <a:lnTo>
                  <a:pt x="6442" y="7407"/>
                </a:lnTo>
                <a:lnTo>
                  <a:pt x="6263" y="6359"/>
                </a:lnTo>
                <a:lnTo>
                  <a:pt x="5989" y="5323"/>
                </a:lnTo>
                <a:lnTo>
                  <a:pt x="5620" y="4323"/>
                </a:lnTo>
                <a:lnTo>
                  <a:pt x="5168" y="3346"/>
                </a:lnTo>
                <a:lnTo>
                  <a:pt x="4620" y="2406"/>
                </a:lnTo>
                <a:lnTo>
                  <a:pt x="3977" y="1513"/>
                </a:lnTo>
                <a:lnTo>
                  <a:pt x="3251" y="679"/>
                </a:lnTo>
                <a:lnTo>
                  <a:pt x="2846" y="286"/>
                </a:lnTo>
                <a:lnTo>
                  <a:pt x="2548" y="1"/>
                </a:lnTo>
                <a:close/>
              </a:path>
            </a:pathLst>
          </a:custGeom>
          <a:solidFill>
            <a:srgbClr val="0D678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0" name="Google Shape;850;p28"/>
          <p:cNvSpPr/>
          <p:nvPr/>
        </p:nvSpPr>
        <p:spPr>
          <a:xfrm rot="-299887">
            <a:off x="7658534" y="2754186"/>
            <a:ext cx="31501" cy="311573"/>
          </a:xfrm>
          <a:custGeom>
            <a:avLst/>
            <a:gdLst/>
            <a:ahLst/>
            <a:cxnLst/>
            <a:rect l="l" t="t" r="r" b="b"/>
            <a:pathLst>
              <a:path w="1275" h="12611" fill="none" extrusionOk="0">
                <a:moveTo>
                  <a:pt x="1274" y="12610"/>
                </a:moveTo>
                <a:lnTo>
                  <a:pt x="0" y="1"/>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1" name="Google Shape;851;p28"/>
          <p:cNvSpPr/>
          <p:nvPr/>
        </p:nvSpPr>
        <p:spPr>
          <a:xfrm rot="-299887">
            <a:off x="7528270" y="2541816"/>
            <a:ext cx="52378" cy="52378"/>
          </a:xfrm>
          <a:custGeom>
            <a:avLst/>
            <a:gdLst/>
            <a:ahLst/>
            <a:cxnLst/>
            <a:rect l="l" t="t" r="r" b="b"/>
            <a:pathLst>
              <a:path w="2120" h="2120" fill="none" extrusionOk="0">
                <a:moveTo>
                  <a:pt x="2120" y="1060"/>
                </a:moveTo>
                <a:lnTo>
                  <a:pt x="2108" y="1286"/>
                </a:lnTo>
                <a:lnTo>
                  <a:pt x="1941" y="1667"/>
                </a:lnTo>
                <a:lnTo>
                  <a:pt x="1655" y="1953"/>
                </a:lnTo>
                <a:lnTo>
                  <a:pt x="1274" y="2108"/>
                </a:lnTo>
                <a:lnTo>
                  <a:pt x="1060" y="2119"/>
                </a:lnTo>
                <a:lnTo>
                  <a:pt x="846" y="2108"/>
                </a:lnTo>
                <a:lnTo>
                  <a:pt x="465" y="1953"/>
                </a:lnTo>
                <a:lnTo>
                  <a:pt x="179" y="1667"/>
                </a:lnTo>
                <a:lnTo>
                  <a:pt x="12" y="1286"/>
                </a:lnTo>
                <a:lnTo>
                  <a:pt x="0" y="1060"/>
                </a:lnTo>
                <a:lnTo>
                  <a:pt x="12" y="845"/>
                </a:lnTo>
                <a:lnTo>
                  <a:pt x="179" y="464"/>
                </a:lnTo>
                <a:lnTo>
                  <a:pt x="465" y="179"/>
                </a:lnTo>
                <a:lnTo>
                  <a:pt x="846" y="24"/>
                </a:lnTo>
                <a:lnTo>
                  <a:pt x="1060" y="0"/>
                </a:lnTo>
                <a:lnTo>
                  <a:pt x="1274" y="24"/>
                </a:lnTo>
                <a:lnTo>
                  <a:pt x="1655" y="179"/>
                </a:lnTo>
                <a:lnTo>
                  <a:pt x="1941" y="464"/>
                </a:lnTo>
                <a:lnTo>
                  <a:pt x="2108" y="845"/>
                </a:lnTo>
                <a:lnTo>
                  <a:pt x="2120" y="1060"/>
                </a:lnTo>
                <a:close/>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2" name="Google Shape;852;p28"/>
          <p:cNvSpPr/>
          <p:nvPr/>
        </p:nvSpPr>
        <p:spPr>
          <a:xfrm rot="-299887">
            <a:off x="7610711" y="2508507"/>
            <a:ext cx="33576" cy="33551"/>
          </a:xfrm>
          <a:custGeom>
            <a:avLst/>
            <a:gdLst/>
            <a:ahLst/>
            <a:cxnLst/>
            <a:rect l="l" t="t" r="r" b="b"/>
            <a:pathLst>
              <a:path w="1359" h="1358" fill="none" extrusionOk="0">
                <a:moveTo>
                  <a:pt x="1358" y="679"/>
                </a:moveTo>
                <a:lnTo>
                  <a:pt x="1346" y="822"/>
                </a:lnTo>
                <a:lnTo>
                  <a:pt x="1251" y="1060"/>
                </a:lnTo>
                <a:lnTo>
                  <a:pt x="1061" y="1251"/>
                </a:lnTo>
                <a:lnTo>
                  <a:pt x="811" y="1358"/>
                </a:lnTo>
                <a:lnTo>
                  <a:pt x="680" y="1358"/>
                </a:lnTo>
                <a:lnTo>
                  <a:pt x="537" y="1358"/>
                </a:lnTo>
                <a:lnTo>
                  <a:pt x="299" y="1251"/>
                </a:lnTo>
                <a:lnTo>
                  <a:pt x="108" y="1060"/>
                </a:lnTo>
                <a:lnTo>
                  <a:pt x="1" y="822"/>
                </a:lnTo>
                <a:lnTo>
                  <a:pt x="1" y="679"/>
                </a:lnTo>
                <a:lnTo>
                  <a:pt x="1" y="536"/>
                </a:lnTo>
                <a:lnTo>
                  <a:pt x="108" y="298"/>
                </a:lnTo>
                <a:lnTo>
                  <a:pt x="299" y="108"/>
                </a:lnTo>
                <a:lnTo>
                  <a:pt x="537" y="12"/>
                </a:lnTo>
                <a:lnTo>
                  <a:pt x="680" y="1"/>
                </a:lnTo>
                <a:lnTo>
                  <a:pt x="811" y="12"/>
                </a:lnTo>
                <a:lnTo>
                  <a:pt x="1061" y="108"/>
                </a:lnTo>
                <a:lnTo>
                  <a:pt x="1251" y="298"/>
                </a:lnTo>
                <a:lnTo>
                  <a:pt x="1346" y="536"/>
                </a:lnTo>
                <a:lnTo>
                  <a:pt x="1358" y="679"/>
                </a:lnTo>
                <a:close/>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3" name="Google Shape;853;p28"/>
          <p:cNvSpPr/>
          <p:nvPr/>
        </p:nvSpPr>
        <p:spPr>
          <a:xfrm rot="-299887">
            <a:off x="7556942" y="2477457"/>
            <a:ext cx="33848" cy="33873"/>
          </a:xfrm>
          <a:custGeom>
            <a:avLst/>
            <a:gdLst/>
            <a:ahLst/>
            <a:cxnLst/>
            <a:rect l="l" t="t" r="r" b="b"/>
            <a:pathLst>
              <a:path w="1370" h="1371" extrusionOk="0">
                <a:moveTo>
                  <a:pt x="691" y="1"/>
                </a:moveTo>
                <a:lnTo>
                  <a:pt x="548" y="13"/>
                </a:lnTo>
                <a:lnTo>
                  <a:pt x="298" y="120"/>
                </a:lnTo>
                <a:lnTo>
                  <a:pt x="119" y="299"/>
                </a:lnTo>
                <a:lnTo>
                  <a:pt x="12" y="549"/>
                </a:lnTo>
                <a:lnTo>
                  <a:pt x="0" y="680"/>
                </a:lnTo>
                <a:lnTo>
                  <a:pt x="12" y="822"/>
                </a:lnTo>
                <a:lnTo>
                  <a:pt x="119" y="1072"/>
                </a:lnTo>
                <a:lnTo>
                  <a:pt x="298" y="1251"/>
                </a:lnTo>
                <a:lnTo>
                  <a:pt x="548" y="1358"/>
                </a:lnTo>
                <a:lnTo>
                  <a:pt x="691" y="1370"/>
                </a:lnTo>
                <a:lnTo>
                  <a:pt x="822" y="1358"/>
                </a:lnTo>
                <a:lnTo>
                  <a:pt x="1072" y="1251"/>
                </a:lnTo>
                <a:lnTo>
                  <a:pt x="1250" y="1072"/>
                </a:lnTo>
                <a:lnTo>
                  <a:pt x="1357" y="822"/>
                </a:lnTo>
                <a:lnTo>
                  <a:pt x="1369" y="680"/>
                </a:lnTo>
                <a:lnTo>
                  <a:pt x="1357" y="549"/>
                </a:lnTo>
                <a:lnTo>
                  <a:pt x="1250" y="299"/>
                </a:lnTo>
                <a:lnTo>
                  <a:pt x="1072" y="120"/>
                </a:lnTo>
                <a:lnTo>
                  <a:pt x="822" y="13"/>
                </a:lnTo>
                <a:lnTo>
                  <a:pt x="691" y="1"/>
                </a:lnTo>
                <a:close/>
              </a:path>
            </a:pathLst>
          </a:custGeom>
          <a:solidFill>
            <a:srgbClr val="0F68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4" name="Google Shape;854;p28"/>
          <p:cNvSpPr/>
          <p:nvPr/>
        </p:nvSpPr>
        <p:spPr>
          <a:xfrm rot="-299887">
            <a:off x="7740363" y="2095452"/>
            <a:ext cx="494821" cy="494821"/>
          </a:xfrm>
          <a:custGeom>
            <a:avLst/>
            <a:gdLst/>
            <a:ahLst/>
            <a:cxnLst/>
            <a:rect l="l" t="t" r="r" b="b"/>
            <a:pathLst>
              <a:path w="20028" h="20028" extrusionOk="0">
                <a:moveTo>
                  <a:pt x="10014" y="0"/>
                </a:moveTo>
                <a:lnTo>
                  <a:pt x="9490" y="12"/>
                </a:lnTo>
                <a:lnTo>
                  <a:pt x="8478" y="119"/>
                </a:lnTo>
                <a:lnTo>
                  <a:pt x="7501" y="310"/>
                </a:lnTo>
                <a:lnTo>
                  <a:pt x="6561" y="608"/>
                </a:lnTo>
                <a:lnTo>
                  <a:pt x="5668" y="989"/>
                </a:lnTo>
                <a:lnTo>
                  <a:pt x="4811" y="1453"/>
                </a:lnTo>
                <a:lnTo>
                  <a:pt x="4013" y="1989"/>
                </a:lnTo>
                <a:lnTo>
                  <a:pt x="3275" y="2596"/>
                </a:lnTo>
                <a:lnTo>
                  <a:pt x="2596" y="3287"/>
                </a:lnTo>
                <a:lnTo>
                  <a:pt x="1977" y="4025"/>
                </a:lnTo>
                <a:lnTo>
                  <a:pt x="1441" y="4823"/>
                </a:lnTo>
                <a:lnTo>
                  <a:pt x="977" y="5668"/>
                </a:lnTo>
                <a:lnTo>
                  <a:pt x="596" y="6573"/>
                </a:lnTo>
                <a:lnTo>
                  <a:pt x="310" y="7513"/>
                </a:lnTo>
                <a:lnTo>
                  <a:pt x="107" y="8490"/>
                </a:lnTo>
                <a:lnTo>
                  <a:pt x="0" y="9502"/>
                </a:lnTo>
                <a:lnTo>
                  <a:pt x="0" y="10014"/>
                </a:lnTo>
                <a:lnTo>
                  <a:pt x="0" y="10538"/>
                </a:lnTo>
                <a:lnTo>
                  <a:pt x="107" y="11538"/>
                </a:lnTo>
                <a:lnTo>
                  <a:pt x="310" y="12526"/>
                </a:lnTo>
                <a:lnTo>
                  <a:pt x="596" y="13467"/>
                </a:lnTo>
                <a:lnTo>
                  <a:pt x="977" y="14360"/>
                </a:lnTo>
                <a:lnTo>
                  <a:pt x="1441" y="15217"/>
                </a:lnTo>
                <a:lnTo>
                  <a:pt x="1977" y="16015"/>
                </a:lnTo>
                <a:lnTo>
                  <a:pt x="2596" y="16753"/>
                </a:lnTo>
                <a:lnTo>
                  <a:pt x="3275" y="17432"/>
                </a:lnTo>
                <a:lnTo>
                  <a:pt x="4013" y="18039"/>
                </a:lnTo>
                <a:lnTo>
                  <a:pt x="4811" y="18587"/>
                </a:lnTo>
                <a:lnTo>
                  <a:pt x="5668" y="19051"/>
                </a:lnTo>
                <a:lnTo>
                  <a:pt x="6561" y="19432"/>
                </a:lnTo>
                <a:lnTo>
                  <a:pt x="7501" y="19718"/>
                </a:lnTo>
                <a:lnTo>
                  <a:pt x="8478" y="19920"/>
                </a:lnTo>
                <a:lnTo>
                  <a:pt x="9490" y="20027"/>
                </a:lnTo>
                <a:lnTo>
                  <a:pt x="10526" y="20027"/>
                </a:lnTo>
                <a:lnTo>
                  <a:pt x="11538" y="19920"/>
                </a:lnTo>
                <a:lnTo>
                  <a:pt x="12514" y="19718"/>
                </a:lnTo>
                <a:lnTo>
                  <a:pt x="13455" y="19432"/>
                </a:lnTo>
                <a:lnTo>
                  <a:pt x="14348" y="19051"/>
                </a:lnTo>
                <a:lnTo>
                  <a:pt x="15205" y="18587"/>
                </a:lnTo>
                <a:lnTo>
                  <a:pt x="16003" y="18039"/>
                </a:lnTo>
                <a:lnTo>
                  <a:pt x="16741" y="17432"/>
                </a:lnTo>
                <a:lnTo>
                  <a:pt x="17420" y="16753"/>
                </a:lnTo>
                <a:lnTo>
                  <a:pt x="18039" y="16015"/>
                </a:lnTo>
                <a:lnTo>
                  <a:pt x="18575" y="15217"/>
                </a:lnTo>
                <a:lnTo>
                  <a:pt x="19039" y="14360"/>
                </a:lnTo>
                <a:lnTo>
                  <a:pt x="19420" y="13467"/>
                </a:lnTo>
                <a:lnTo>
                  <a:pt x="19706" y="12526"/>
                </a:lnTo>
                <a:lnTo>
                  <a:pt x="19908" y="11538"/>
                </a:lnTo>
                <a:lnTo>
                  <a:pt x="20015" y="10538"/>
                </a:lnTo>
                <a:lnTo>
                  <a:pt x="20027" y="10014"/>
                </a:lnTo>
                <a:lnTo>
                  <a:pt x="20015" y="9502"/>
                </a:lnTo>
                <a:lnTo>
                  <a:pt x="19908" y="8490"/>
                </a:lnTo>
                <a:lnTo>
                  <a:pt x="19706" y="7513"/>
                </a:lnTo>
                <a:lnTo>
                  <a:pt x="19420" y="6573"/>
                </a:lnTo>
                <a:lnTo>
                  <a:pt x="19039" y="5668"/>
                </a:lnTo>
                <a:lnTo>
                  <a:pt x="18575" y="4823"/>
                </a:lnTo>
                <a:lnTo>
                  <a:pt x="18039" y="4025"/>
                </a:lnTo>
                <a:lnTo>
                  <a:pt x="17420" y="3287"/>
                </a:lnTo>
                <a:lnTo>
                  <a:pt x="16741" y="2596"/>
                </a:lnTo>
                <a:lnTo>
                  <a:pt x="16003" y="1989"/>
                </a:lnTo>
                <a:lnTo>
                  <a:pt x="15205" y="1453"/>
                </a:lnTo>
                <a:lnTo>
                  <a:pt x="14348" y="989"/>
                </a:lnTo>
                <a:lnTo>
                  <a:pt x="13455" y="608"/>
                </a:lnTo>
                <a:lnTo>
                  <a:pt x="12514" y="310"/>
                </a:lnTo>
                <a:lnTo>
                  <a:pt x="11538" y="119"/>
                </a:lnTo>
                <a:lnTo>
                  <a:pt x="10526" y="12"/>
                </a:lnTo>
                <a:lnTo>
                  <a:pt x="10014" y="0"/>
                </a:lnTo>
                <a:close/>
              </a:path>
            </a:pathLst>
          </a:custGeom>
          <a:solidFill>
            <a:srgbClr val="0D678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5" name="Google Shape;855;p28"/>
          <p:cNvSpPr/>
          <p:nvPr/>
        </p:nvSpPr>
        <p:spPr>
          <a:xfrm rot="-299887">
            <a:off x="8018385" y="2624369"/>
            <a:ext cx="47387" cy="47387"/>
          </a:xfrm>
          <a:custGeom>
            <a:avLst/>
            <a:gdLst/>
            <a:ahLst/>
            <a:cxnLst/>
            <a:rect l="l" t="t" r="r" b="b"/>
            <a:pathLst>
              <a:path w="1918" h="1918" fill="none" extrusionOk="0">
                <a:moveTo>
                  <a:pt x="1918" y="965"/>
                </a:moveTo>
                <a:lnTo>
                  <a:pt x="1894" y="1155"/>
                </a:lnTo>
                <a:lnTo>
                  <a:pt x="1751" y="1501"/>
                </a:lnTo>
                <a:lnTo>
                  <a:pt x="1489" y="1763"/>
                </a:lnTo>
                <a:lnTo>
                  <a:pt x="1156" y="1906"/>
                </a:lnTo>
                <a:lnTo>
                  <a:pt x="953" y="1918"/>
                </a:lnTo>
                <a:lnTo>
                  <a:pt x="763" y="1906"/>
                </a:lnTo>
                <a:lnTo>
                  <a:pt x="417" y="1763"/>
                </a:lnTo>
                <a:lnTo>
                  <a:pt x="155" y="1501"/>
                </a:lnTo>
                <a:lnTo>
                  <a:pt x="12" y="1155"/>
                </a:lnTo>
                <a:lnTo>
                  <a:pt x="1" y="965"/>
                </a:lnTo>
                <a:lnTo>
                  <a:pt x="12" y="763"/>
                </a:lnTo>
                <a:lnTo>
                  <a:pt x="155" y="417"/>
                </a:lnTo>
                <a:lnTo>
                  <a:pt x="417" y="167"/>
                </a:lnTo>
                <a:lnTo>
                  <a:pt x="763" y="12"/>
                </a:lnTo>
                <a:lnTo>
                  <a:pt x="953" y="1"/>
                </a:lnTo>
                <a:lnTo>
                  <a:pt x="1156" y="12"/>
                </a:lnTo>
                <a:lnTo>
                  <a:pt x="1489" y="167"/>
                </a:lnTo>
                <a:lnTo>
                  <a:pt x="1751" y="417"/>
                </a:lnTo>
                <a:lnTo>
                  <a:pt x="1894" y="763"/>
                </a:lnTo>
                <a:lnTo>
                  <a:pt x="1918" y="965"/>
                </a:lnTo>
                <a:close/>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6" name="Google Shape;856;p28"/>
          <p:cNvSpPr/>
          <p:nvPr/>
        </p:nvSpPr>
        <p:spPr>
          <a:xfrm rot="-299887">
            <a:off x="8086158" y="2635411"/>
            <a:ext cx="22952" cy="22681"/>
          </a:xfrm>
          <a:custGeom>
            <a:avLst/>
            <a:gdLst/>
            <a:ahLst/>
            <a:cxnLst/>
            <a:rect l="l" t="t" r="r" b="b"/>
            <a:pathLst>
              <a:path w="929" h="918" extrusionOk="0">
                <a:moveTo>
                  <a:pt x="369" y="0"/>
                </a:moveTo>
                <a:lnTo>
                  <a:pt x="203" y="72"/>
                </a:lnTo>
                <a:lnTo>
                  <a:pt x="83" y="203"/>
                </a:lnTo>
                <a:lnTo>
                  <a:pt x="12" y="370"/>
                </a:lnTo>
                <a:lnTo>
                  <a:pt x="0" y="453"/>
                </a:lnTo>
                <a:lnTo>
                  <a:pt x="12" y="548"/>
                </a:lnTo>
                <a:lnTo>
                  <a:pt x="83" y="715"/>
                </a:lnTo>
                <a:lnTo>
                  <a:pt x="203" y="846"/>
                </a:lnTo>
                <a:lnTo>
                  <a:pt x="369" y="905"/>
                </a:lnTo>
                <a:lnTo>
                  <a:pt x="464" y="917"/>
                </a:lnTo>
                <a:lnTo>
                  <a:pt x="560" y="905"/>
                </a:lnTo>
                <a:lnTo>
                  <a:pt x="726" y="846"/>
                </a:lnTo>
                <a:lnTo>
                  <a:pt x="846" y="715"/>
                </a:lnTo>
                <a:lnTo>
                  <a:pt x="917" y="548"/>
                </a:lnTo>
                <a:lnTo>
                  <a:pt x="929" y="453"/>
                </a:lnTo>
                <a:lnTo>
                  <a:pt x="917" y="370"/>
                </a:lnTo>
                <a:lnTo>
                  <a:pt x="846" y="203"/>
                </a:lnTo>
                <a:lnTo>
                  <a:pt x="726" y="72"/>
                </a:lnTo>
                <a:lnTo>
                  <a:pt x="560" y="0"/>
                </a:lnTo>
                <a:close/>
              </a:path>
            </a:pathLst>
          </a:custGeom>
          <a:solidFill>
            <a:srgbClr val="0F68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7" name="Google Shape;857;p28"/>
          <p:cNvSpPr/>
          <p:nvPr/>
        </p:nvSpPr>
        <p:spPr>
          <a:xfrm rot="-299887">
            <a:off x="8106618" y="2585173"/>
            <a:ext cx="30315" cy="30340"/>
          </a:xfrm>
          <a:custGeom>
            <a:avLst/>
            <a:gdLst/>
            <a:ahLst/>
            <a:cxnLst/>
            <a:rect l="l" t="t" r="r" b="b"/>
            <a:pathLst>
              <a:path w="1227" h="1228" fill="none" extrusionOk="0">
                <a:moveTo>
                  <a:pt x="1227" y="608"/>
                </a:moveTo>
                <a:lnTo>
                  <a:pt x="1215" y="739"/>
                </a:lnTo>
                <a:lnTo>
                  <a:pt x="1132" y="953"/>
                </a:lnTo>
                <a:lnTo>
                  <a:pt x="953" y="1120"/>
                </a:lnTo>
                <a:lnTo>
                  <a:pt x="739" y="1215"/>
                </a:lnTo>
                <a:lnTo>
                  <a:pt x="608" y="1227"/>
                </a:lnTo>
                <a:lnTo>
                  <a:pt x="489" y="1215"/>
                </a:lnTo>
                <a:lnTo>
                  <a:pt x="262" y="1120"/>
                </a:lnTo>
                <a:lnTo>
                  <a:pt x="96" y="953"/>
                </a:lnTo>
                <a:lnTo>
                  <a:pt x="0" y="739"/>
                </a:lnTo>
                <a:lnTo>
                  <a:pt x="0" y="608"/>
                </a:lnTo>
                <a:lnTo>
                  <a:pt x="0" y="489"/>
                </a:lnTo>
                <a:lnTo>
                  <a:pt x="96" y="263"/>
                </a:lnTo>
                <a:lnTo>
                  <a:pt x="262" y="96"/>
                </a:lnTo>
                <a:lnTo>
                  <a:pt x="489" y="1"/>
                </a:lnTo>
                <a:lnTo>
                  <a:pt x="608" y="1"/>
                </a:lnTo>
                <a:lnTo>
                  <a:pt x="739" y="1"/>
                </a:lnTo>
                <a:lnTo>
                  <a:pt x="953" y="96"/>
                </a:lnTo>
                <a:lnTo>
                  <a:pt x="1132" y="263"/>
                </a:lnTo>
                <a:lnTo>
                  <a:pt x="1215" y="489"/>
                </a:lnTo>
                <a:lnTo>
                  <a:pt x="1227" y="608"/>
                </a:lnTo>
                <a:close/>
              </a:path>
            </a:pathLst>
          </a:custGeom>
          <a:noFill/>
          <a:ln w="9525" cap="flat" cmpd="sng">
            <a:solidFill>
              <a:srgbClr val="0D678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highlight>
                <a:srgbClr val="0D678F"/>
              </a:highlight>
            </a:endParaRPr>
          </a:p>
        </p:txBody>
      </p:sp>
      <p:grpSp>
        <p:nvGrpSpPr>
          <p:cNvPr id="858" name="Google Shape;858;p28"/>
          <p:cNvGrpSpPr/>
          <p:nvPr/>
        </p:nvGrpSpPr>
        <p:grpSpPr>
          <a:xfrm>
            <a:off x="7871929" y="2205710"/>
            <a:ext cx="231566" cy="273550"/>
            <a:chOff x="13158332" y="2818966"/>
            <a:chExt cx="590881" cy="698188"/>
          </a:xfrm>
        </p:grpSpPr>
        <p:sp>
          <p:nvSpPr>
            <p:cNvPr id="859" name="Google Shape;859;p28"/>
            <p:cNvSpPr/>
            <p:nvPr/>
          </p:nvSpPr>
          <p:spPr>
            <a:xfrm>
              <a:off x="13158332" y="3204816"/>
              <a:ext cx="590881" cy="312337"/>
            </a:xfrm>
            <a:custGeom>
              <a:avLst/>
              <a:gdLst/>
              <a:ahLst/>
              <a:cxnLst/>
              <a:rect l="l" t="t" r="r" b="b"/>
              <a:pathLst>
                <a:path w="9372" h="4954" extrusionOk="0">
                  <a:moveTo>
                    <a:pt x="1929" y="0"/>
                  </a:moveTo>
                  <a:lnTo>
                    <a:pt x="1739" y="12"/>
                  </a:lnTo>
                  <a:lnTo>
                    <a:pt x="1358" y="84"/>
                  </a:lnTo>
                  <a:lnTo>
                    <a:pt x="1013" y="238"/>
                  </a:lnTo>
                  <a:lnTo>
                    <a:pt x="703" y="441"/>
                  </a:lnTo>
                  <a:lnTo>
                    <a:pt x="441" y="703"/>
                  </a:lnTo>
                  <a:lnTo>
                    <a:pt x="239" y="1012"/>
                  </a:lnTo>
                  <a:lnTo>
                    <a:pt x="84" y="1358"/>
                  </a:lnTo>
                  <a:lnTo>
                    <a:pt x="12" y="1739"/>
                  </a:lnTo>
                  <a:lnTo>
                    <a:pt x="1" y="1929"/>
                  </a:lnTo>
                  <a:lnTo>
                    <a:pt x="1" y="4954"/>
                  </a:lnTo>
                  <a:lnTo>
                    <a:pt x="9371" y="4954"/>
                  </a:lnTo>
                  <a:lnTo>
                    <a:pt x="9371" y="1929"/>
                  </a:lnTo>
                  <a:lnTo>
                    <a:pt x="9359" y="1739"/>
                  </a:lnTo>
                  <a:lnTo>
                    <a:pt x="9288" y="1358"/>
                  </a:lnTo>
                  <a:lnTo>
                    <a:pt x="9133" y="1012"/>
                  </a:lnTo>
                  <a:lnTo>
                    <a:pt x="8931" y="703"/>
                  </a:lnTo>
                  <a:lnTo>
                    <a:pt x="8669" y="441"/>
                  </a:lnTo>
                  <a:lnTo>
                    <a:pt x="8359" y="238"/>
                  </a:lnTo>
                  <a:lnTo>
                    <a:pt x="8014" y="84"/>
                  </a:lnTo>
                  <a:lnTo>
                    <a:pt x="7645" y="12"/>
                  </a:lnTo>
                  <a:lnTo>
                    <a:pt x="7442" y="0"/>
                  </a:lnTo>
                  <a:close/>
                </a:path>
              </a:pathLst>
            </a:custGeom>
            <a:solidFill>
              <a:srgbClr val="0D678F"/>
            </a:solid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60" name="Google Shape;860;p28"/>
            <p:cNvSpPr/>
            <p:nvPr/>
          </p:nvSpPr>
          <p:spPr>
            <a:xfrm>
              <a:off x="13368532" y="2980367"/>
              <a:ext cx="171237" cy="321353"/>
            </a:xfrm>
            <a:custGeom>
              <a:avLst/>
              <a:gdLst/>
              <a:ahLst/>
              <a:cxnLst/>
              <a:rect l="l" t="t" r="r" b="b"/>
              <a:pathLst>
                <a:path w="2716" h="5097" extrusionOk="0">
                  <a:moveTo>
                    <a:pt x="0" y="0"/>
                  </a:moveTo>
                  <a:lnTo>
                    <a:pt x="0" y="3787"/>
                  </a:lnTo>
                  <a:lnTo>
                    <a:pt x="12" y="4049"/>
                  </a:lnTo>
                  <a:lnTo>
                    <a:pt x="215" y="4525"/>
                  </a:lnTo>
                  <a:lnTo>
                    <a:pt x="572" y="4882"/>
                  </a:lnTo>
                  <a:lnTo>
                    <a:pt x="1036" y="5072"/>
                  </a:lnTo>
                  <a:lnTo>
                    <a:pt x="1310" y="5096"/>
                  </a:lnTo>
                  <a:lnTo>
                    <a:pt x="1405" y="5096"/>
                  </a:lnTo>
                  <a:lnTo>
                    <a:pt x="1667" y="5072"/>
                  </a:lnTo>
                  <a:lnTo>
                    <a:pt x="2132" y="4870"/>
                  </a:lnTo>
                  <a:lnTo>
                    <a:pt x="2489" y="4525"/>
                  </a:lnTo>
                  <a:lnTo>
                    <a:pt x="2691" y="4049"/>
                  </a:lnTo>
                  <a:lnTo>
                    <a:pt x="2715" y="3787"/>
                  </a:lnTo>
                  <a:lnTo>
                    <a:pt x="2715" y="0"/>
                  </a:lnTo>
                  <a:close/>
                </a:path>
              </a:pathLst>
            </a:custGeom>
            <a:solidFill>
              <a:srgbClr val="0D678F"/>
            </a:solid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61" name="Google Shape;861;p28"/>
            <p:cNvSpPr/>
            <p:nvPr/>
          </p:nvSpPr>
          <p:spPr>
            <a:xfrm>
              <a:off x="13293443" y="2847463"/>
              <a:ext cx="321353" cy="321353"/>
            </a:xfrm>
            <a:custGeom>
              <a:avLst/>
              <a:gdLst/>
              <a:ahLst/>
              <a:cxnLst/>
              <a:rect l="l" t="t" r="r" b="b"/>
              <a:pathLst>
                <a:path w="5097" h="5097" extrusionOk="0">
                  <a:moveTo>
                    <a:pt x="1156" y="1"/>
                  </a:moveTo>
                  <a:lnTo>
                    <a:pt x="918" y="13"/>
                  </a:lnTo>
                  <a:lnTo>
                    <a:pt x="501" y="191"/>
                  </a:lnTo>
                  <a:lnTo>
                    <a:pt x="191" y="501"/>
                  </a:lnTo>
                  <a:lnTo>
                    <a:pt x="13" y="918"/>
                  </a:lnTo>
                  <a:lnTo>
                    <a:pt x="1" y="1156"/>
                  </a:lnTo>
                  <a:lnTo>
                    <a:pt x="1" y="3930"/>
                  </a:lnTo>
                  <a:lnTo>
                    <a:pt x="13" y="4168"/>
                  </a:lnTo>
                  <a:lnTo>
                    <a:pt x="191" y="4585"/>
                  </a:lnTo>
                  <a:lnTo>
                    <a:pt x="501" y="4906"/>
                  </a:lnTo>
                  <a:lnTo>
                    <a:pt x="918" y="5085"/>
                  </a:lnTo>
                  <a:lnTo>
                    <a:pt x="1156" y="5097"/>
                  </a:lnTo>
                  <a:lnTo>
                    <a:pt x="3930" y="5097"/>
                  </a:lnTo>
                  <a:lnTo>
                    <a:pt x="4168" y="5085"/>
                  </a:lnTo>
                  <a:lnTo>
                    <a:pt x="4585" y="4906"/>
                  </a:lnTo>
                  <a:lnTo>
                    <a:pt x="4894" y="4585"/>
                  </a:lnTo>
                  <a:lnTo>
                    <a:pt x="5073" y="4168"/>
                  </a:lnTo>
                  <a:lnTo>
                    <a:pt x="5097" y="3930"/>
                  </a:lnTo>
                  <a:lnTo>
                    <a:pt x="5097" y="1156"/>
                  </a:lnTo>
                  <a:lnTo>
                    <a:pt x="5073" y="918"/>
                  </a:lnTo>
                  <a:lnTo>
                    <a:pt x="4894" y="501"/>
                  </a:lnTo>
                  <a:lnTo>
                    <a:pt x="4585" y="191"/>
                  </a:lnTo>
                  <a:lnTo>
                    <a:pt x="4168" y="13"/>
                  </a:lnTo>
                  <a:lnTo>
                    <a:pt x="3930" y="1"/>
                  </a:lnTo>
                  <a:close/>
                </a:path>
              </a:pathLst>
            </a:custGeom>
            <a:solidFill>
              <a:srgbClr val="0D678F"/>
            </a:solid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62" name="Google Shape;862;p28"/>
            <p:cNvSpPr/>
            <p:nvPr/>
          </p:nvSpPr>
          <p:spPr>
            <a:xfrm>
              <a:off x="13290480" y="2818966"/>
              <a:ext cx="351364" cy="125401"/>
            </a:xfrm>
            <a:custGeom>
              <a:avLst/>
              <a:gdLst/>
              <a:ahLst/>
              <a:cxnLst/>
              <a:rect l="l" t="t" r="r" b="b"/>
              <a:pathLst>
                <a:path w="5573" h="1989" extrusionOk="0">
                  <a:moveTo>
                    <a:pt x="953" y="0"/>
                  </a:moveTo>
                  <a:lnTo>
                    <a:pt x="762" y="12"/>
                  </a:lnTo>
                  <a:lnTo>
                    <a:pt x="417" y="167"/>
                  </a:lnTo>
                  <a:lnTo>
                    <a:pt x="155" y="417"/>
                  </a:lnTo>
                  <a:lnTo>
                    <a:pt x="12" y="762"/>
                  </a:lnTo>
                  <a:lnTo>
                    <a:pt x="0" y="965"/>
                  </a:lnTo>
                  <a:lnTo>
                    <a:pt x="0" y="1024"/>
                  </a:lnTo>
                  <a:lnTo>
                    <a:pt x="12" y="1227"/>
                  </a:lnTo>
                  <a:lnTo>
                    <a:pt x="155" y="1560"/>
                  </a:lnTo>
                  <a:lnTo>
                    <a:pt x="417" y="1822"/>
                  </a:lnTo>
                  <a:lnTo>
                    <a:pt x="762" y="1965"/>
                  </a:lnTo>
                  <a:lnTo>
                    <a:pt x="953" y="1989"/>
                  </a:lnTo>
                  <a:lnTo>
                    <a:pt x="3655" y="1989"/>
                  </a:lnTo>
                  <a:lnTo>
                    <a:pt x="3846" y="1977"/>
                  </a:lnTo>
                  <a:lnTo>
                    <a:pt x="4227" y="1905"/>
                  </a:lnTo>
                  <a:lnTo>
                    <a:pt x="4560" y="1751"/>
                  </a:lnTo>
                  <a:lnTo>
                    <a:pt x="4870" y="1548"/>
                  </a:lnTo>
                  <a:lnTo>
                    <a:pt x="5132" y="1286"/>
                  </a:lnTo>
                  <a:lnTo>
                    <a:pt x="5334" y="989"/>
                  </a:lnTo>
                  <a:lnTo>
                    <a:pt x="5489" y="643"/>
                  </a:lnTo>
                  <a:lnTo>
                    <a:pt x="5561" y="262"/>
                  </a:lnTo>
                  <a:lnTo>
                    <a:pt x="5572" y="72"/>
                  </a:lnTo>
                  <a:lnTo>
                    <a:pt x="5572" y="0"/>
                  </a:lnTo>
                  <a:close/>
                </a:path>
              </a:pathLst>
            </a:custGeom>
            <a:solidFill>
              <a:srgbClr val="0D678F"/>
            </a:solid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63" name="Google Shape;863;p28"/>
            <p:cNvSpPr/>
            <p:nvPr/>
          </p:nvSpPr>
          <p:spPr>
            <a:xfrm>
              <a:off x="13409829" y="3041145"/>
              <a:ext cx="88645" cy="43629"/>
            </a:xfrm>
            <a:custGeom>
              <a:avLst/>
              <a:gdLst/>
              <a:ahLst/>
              <a:cxnLst/>
              <a:rect l="l" t="t" r="r" b="b"/>
              <a:pathLst>
                <a:path w="1406" h="692" fill="none" extrusionOk="0">
                  <a:moveTo>
                    <a:pt x="0" y="1"/>
                  </a:moveTo>
                  <a:lnTo>
                    <a:pt x="0" y="13"/>
                  </a:lnTo>
                  <a:lnTo>
                    <a:pt x="0" y="144"/>
                  </a:lnTo>
                  <a:lnTo>
                    <a:pt x="48" y="251"/>
                  </a:lnTo>
                  <a:lnTo>
                    <a:pt x="84" y="346"/>
                  </a:lnTo>
                  <a:lnTo>
                    <a:pt x="203" y="501"/>
                  </a:lnTo>
                  <a:lnTo>
                    <a:pt x="369" y="620"/>
                  </a:lnTo>
                  <a:lnTo>
                    <a:pt x="560" y="679"/>
                  </a:lnTo>
                  <a:lnTo>
                    <a:pt x="667" y="691"/>
                  </a:lnTo>
                  <a:lnTo>
                    <a:pt x="727" y="691"/>
                  </a:lnTo>
                  <a:lnTo>
                    <a:pt x="905" y="667"/>
                  </a:lnTo>
                  <a:lnTo>
                    <a:pt x="1215" y="489"/>
                  </a:lnTo>
                  <a:lnTo>
                    <a:pt x="1310" y="346"/>
                  </a:lnTo>
                  <a:lnTo>
                    <a:pt x="1381" y="191"/>
                  </a:lnTo>
                  <a:lnTo>
                    <a:pt x="1405" y="13"/>
                  </a:lnTo>
                  <a:lnTo>
                    <a:pt x="1405" y="13"/>
                  </a:lnTo>
                </a:path>
              </a:pathLst>
            </a:custGeom>
            <a:no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864" name="Google Shape;864;p28"/>
          <p:cNvSpPr/>
          <p:nvPr/>
        </p:nvSpPr>
        <p:spPr>
          <a:xfrm>
            <a:off x="5455205" y="3199246"/>
            <a:ext cx="1016043" cy="1062809"/>
          </a:xfrm>
          <a:custGeom>
            <a:avLst/>
            <a:gdLst/>
            <a:ahLst/>
            <a:cxnLst/>
            <a:rect l="l" t="t" r="r" b="b"/>
            <a:pathLst>
              <a:path w="41127" h="43020" extrusionOk="0">
                <a:moveTo>
                  <a:pt x="2894" y="0"/>
                </a:moveTo>
                <a:lnTo>
                  <a:pt x="2596" y="12"/>
                </a:lnTo>
                <a:lnTo>
                  <a:pt x="2025" y="131"/>
                </a:lnTo>
                <a:lnTo>
                  <a:pt x="1513" y="346"/>
                </a:lnTo>
                <a:lnTo>
                  <a:pt x="1049" y="655"/>
                </a:lnTo>
                <a:lnTo>
                  <a:pt x="656" y="1048"/>
                </a:lnTo>
                <a:lnTo>
                  <a:pt x="346" y="1512"/>
                </a:lnTo>
                <a:lnTo>
                  <a:pt x="132" y="2024"/>
                </a:lnTo>
                <a:lnTo>
                  <a:pt x="13" y="2596"/>
                </a:lnTo>
                <a:lnTo>
                  <a:pt x="1" y="2894"/>
                </a:lnTo>
                <a:lnTo>
                  <a:pt x="1" y="43019"/>
                </a:lnTo>
                <a:lnTo>
                  <a:pt x="41127" y="43019"/>
                </a:lnTo>
                <a:lnTo>
                  <a:pt x="41127" y="2894"/>
                </a:lnTo>
                <a:lnTo>
                  <a:pt x="41115" y="2596"/>
                </a:lnTo>
                <a:lnTo>
                  <a:pt x="40996" y="2024"/>
                </a:lnTo>
                <a:lnTo>
                  <a:pt x="40781" y="1512"/>
                </a:lnTo>
                <a:lnTo>
                  <a:pt x="40460" y="1048"/>
                </a:lnTo>
                <a:lnTo>
                  <a:pt x="40079" y="655"/>
                </a:lnTo>
                <a:lnTo>
                  <a:pt x="39615" y="346"/>
                </a:lnTo>
                <a:lnTo>
                  <a:pt x="39091" y="131"/>
                </a:lnTo>
                <a:lnTo>
                  <a:pt x="38531" y="12"/>
                </a:lnTo>
                <a:lnTo>
                  <a:pt x="38233"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65" name="Google Shape;865;p28"/>
          <p:cNvSpPr/>
          <p:nvPr/>
        </p:nvSpPr>
        <p:spPr>
          <a:xfrm>
            <a:off x="5862962" y="3387522"/>
            <a:ext cx="200629" cy="190352"/>
          </a:xfrm>
          <a:custGeom>
            <a:avLst/>
            <a:gdLst/>
            <a:ahLst/>
            <a:cxnLst/>
            <a:rect l="l" t="t" r="r" b="b"/>
            <a:pathLst>
              <a:path w="8121" h="7705" fill="none" extrusionOk="0">
                <a:moveTo>
                  <a:pt x="7466" y="7704"/>
                </a:moveTo>
                <a:lnTo>
                  <a:pt x="655" y="7704"/>
                </a:lnTo>
                <a:lnTo>
                  <a:pt x="524" y="7704"/>
                </a:lnTo>
                <a:lnTo>
                  <a:pt x="286" y="7597"/>
                </a:lnTo>
                <a:lnTo>
                  <a:pt x="108" y="7419"/>
                </a:lnTo>
                <a:lnTo>
                  <a:pt x="12" y="7180"/>
                </a:lnTo>
                <a:lnTo>
                  <a:pt x="1" y="7049"/>
                </a:lnTo>
                <a:lnTo>
                  <a:pt x="1" y="656"/>
                </a:lnTo>
                <a:lnTo>
                  <a:pt x="12" y="525"/>
                </a:lnTo>
                <a:lnTo>
                  <a:pt x="108" y="286"/>
                </a:lnTo>
                <a:lnTo>
                  <a:pt x="286" y="108"/>
                </a:lnTo>
                <a:lnTo>
                  <a:pt x="524" y="1"/>
                </a:lnTo>
                <a:lnTo>
                  <a:pt x="655" y="1"/>
                </a:lnTo>
                <a:lnTo>
                  <a:pt x="7466" y="1"/>
                </a:lnTo>
                <a:lnTo>
                  <a:pt x="7597" y="1"/>
                </a:lnTo>
                <a:lnTo>
                  <a:pt x="7835" y="108"/>
                </a:lnTo>
                <a:lnTo>
                  <a:pt x="8014" y="286"/>
                </a:lnTo>
                <a:lnTo>
                  <a:pt x="8109" y="525"/>
                </a:lnTo>
                <a:lnTo>
                  <a:pt x="8121" y="656"/>
                </a:lnTo>
                <a:lnTo>
                  <a:pt x="8121" y="7049"/>
                </a:lnTo>
                <a:lnTo>
                  <a:pt x="8109" y="7180"/>
                </a:lnTo>
                <a:lnTo>
                  <a:pt x="8014" y="7419"/>
                </a:lnTo>
                <a:lnTo>
                  <a:pt x="7835" y="7597"/>
                </a:lnTo>
                <a:lnTo>
                  <a:pt x="7597" y="7704"/>
                </a:lnTo>
                <a:lnTo>
                  <a:pt x="7466" y="7704"/>
                </a:lnTo>
                <a:close/>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66" name="Google Shape;866;p28"/>
          <p:cNvSpPr/>
          <p:nvPr/>
        </p:nvSpPr>
        <p:spPr>
          <a:xfrm>
            <a:off x="6143621" y="3387522"/>
            <a:ext cx="200629" cy="190352"/>
          </a:xfrm>
          <a:custGeom>
            <a:avLst/>
            <a:gdLst/>
            <a:ahLst/>
            <a:cxnLst/>
            <a:rect l="l" t="t" r="r" b="b"/>
            <a:pathLst>
              <a:path w="8121" h="7705" fill="none" extrusionOk="0">
                <a:moveTo>
                  <a:pt x="7466" y="7704"/>
                </a:moveTo>
                <a:lnTo>
                  <a:pt x="655" y="7704"/>
                </a:lnTo>
                <a:lnTo>
                  <a:pt x="524" y="7704"/>
                </a:lnTo>
                <a:lnTo>
                  <a:pt x="286" y="7597"/>
                </a:lnTo>
                <a:lnTo>
                  <a:pt x="108" y="7419"/>
                </a:lnTo>
                <a:lnTo>
                  <a:pt x="12" y="7180"/>
                </a:lnTo>
                <a:lnTo>
                  <a:pt x="1" y="7049"/>
                </a:lnTo>
                <a:lnTo>
                  <a:pt x="1" y="656"/>
                </a:lnTo>
                <a:lnTo>
                  <a:pt x="12" y="525"/>
                </a:lnTo>
                <a:lnTo>
                  <a:pt x="108" y="286"/>
                </a:lnTo>
                <a:lnTo>
                  <a:pt x="286" y="108"/>
                </a:lnTo>
                <a:lnTo>
                  <a:pt x="524" y="1"/>
                </a:lnTo>
                <a:lnTo>
                  <a:pt x="655" y="1"/>
                </a:lnTo>
                <a:lnTo>
                  <a:pt x="7466" y="1"/>
                </a:lnTo>
                <a:lnTo>
                  <a:pt x="7597" y="1"/>
                </a:lnTo>
                <a:lnTo>
                  <a:pt x="7835" y="108"/>
                </a:lnTo>
                <a:lnTo>
                  <a:pt x="8014" y="286"/>
                </a:lnTo>
                <a:lnTo>
                  <a:pt x="8109" y="525"/>
                </a:lnTo>
                <a:lnTo>
                  <a:pt x="8121" y="656"/>
                </a:lnTo>
                <a:lnTo>
                  <a:pt x="8121" y="7049"/>
                </a:lnTo>
                <a:lnTo>
                  <a:pt x="8109" y="7180"/>
                </a:lnTo>
                <a:lnTo>
                  <a:pt x="8014" y="7419"/>
                </a:lnTo>
                <a:lnTo>
                  <a:pt x="7835" y="7597"/>
                </a:lnTo>
                <a:lnTo>
                  <a:pt x="7597" y="7704"/>
                </a:lnTo>
                <a:lnTo>
                  <a:pt x="7466" y="7704"/>
                </a:lnTo>
                <a:close/>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67" name="Google Shape;867;p28"/>
          <p:cNvSpPr/>
          <p:nvPr/>
        </p:nvSpPr>
        <p:spPr>
          <a:xfrm>
            <a:off x="5573483" y="3387522"/>
            <a:ext cx="200926" cy="190352"/>
          </a:xfrm>
          <a:custGeom>
            <a:avLst/>
            <a:gdLst/>
            <a:ahLst/>
            <a:cxnLst/>
            <a:rect l="l" t="t" r="r" b="b"/>
            <a:pathLst>
              <a:path w="8133" h="7705" fill="none" extrusionOk="0">
                <a:moveTo>
                  <a:pt x="7466" y="7704"/>
                </a:moveTo>
                <a:lnTo>
                  <a:pt x="667" y="7704"/>
                </a:lnTo>
                <a:lnTo>
                  <a:pt x="524" y="7704"/>
                </a:lnTo>
                <a:lnTo>
                  <a:pt x="286" y="7597"/>
                </a:lnTo>
                <a:lnTo>
                  <a:pt x="107" y="7419"/>
                </a:lnTo>
                <a:lnTo>
                  <a:pt x="12" y="7180"/>
                </a:lnTo>
                <a:lnTo>
                  <a:pt x="0" y="7049"/>
                </a:lnTo>
                <a:lnTo>
                  <a:pt x="0" y="656"/>
                </a:lnTo>
                <a:lnTo>
                  <a:pt x="12" y="525"/>
                </a:lnTo>
                <a:lnTo>
                  <a:pt x="107" y="286"/>
                </a:lnTo>
                <a:lnTo>
                  <a:pt x="286" y="108"/>
                </a:lnTo>
                <a:lnTo>
                  <a:pt x="524" y="1"/>
                </a:lnTo>
                <a:lnTo>
                  <a:pt x="667" y="1"/>
                </a:lnTo>
                <a:lnTo>
                  <a:pt x="7466" y="1"/>
                </a:lnTo>
                <a:lnTo>
                  <a:pt x="7597" y="1"/>
                </a:lnTo>
                <a:lnTo>
                  <a:pt x="7835" y="108"/>
                </a:lnTo>
                <a:lnTo>
                  <a:pt x="8014" y="286"/>
                </a:lnTo>
                <a:lnTo>
                  <a:pt x="8121" y="525"/>
                </a:lnTo>
                <a:lnTo>
                  <a:pt x="8133" y="656"/>
                </a:lnTo>
                <a:lnTo>
                  <a:pt x="8133" y="7049"/>
                </a:lnTo>
                <a:lnTo>
                  <a:pt x="8121" y="7180"/>
                </a:lnTo>
                <a:lnTo>
                  <a:pt x="8014" y="7419"/>
                </a:lnTo>
                <a:lnTo>
                  <a:pt x="7835" y="7597"/>
                </a:lnTo>
                <a:lnTo>
                  <a:pt x="7597" y="7704"/>
                </a:lnTo>
                <a:lnTo>
                  <a:pt x="7466" y="7704"/>
                </a:lnTo>
                <a:close/>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68" name="Google Shape;868;p28"/>
          <p:cNvSpPr/>
          <p:nvPr/>
        </p:nvSpPr>
        <p:spPr>
          <a:xfrm>
            <a:off x="5865902" y="3620816"/>
            <a:ext cx="200629" cy="190648"/>
          </a:xfrm>
          <a:custGeom>
            <a:avLst/>
            <a:gdLst/>
            <a:ahLst/>
            <a:cxnLst/>
            <a:rect l="l" t="t" r="r" b="b"/>
            <a:pathLst>
              <a:path w="8121" h="7717" fill="none" extrusionOk="0">
                <a:moveTo>
                  <a:pt x="7466" y="7716"/>
                </a:moveTo>
                <a:lnTo>
                  <a:pt x="655" y="7716"/>
                </a:lnTo>
                <a:lnTo>
                  <a:pt x="524" y="7704"/>
                </a:lnTo>
                <a:lnTo>
                  <a:pt x="286" y="7609"/>
                </a:lnTo>
                <a:lnTo>
                  <a:pt x="108" y="7430"/>
                </a:lnTo>
                <a:lnTo>
                  <a:pt x="12" y="7192"/>
                </a:lnTo>
                <a:lnTo>
                  <a:pt x="1" y="7049"/>
                </a:lnTo>
                <a:lnTo>
                  <a:pt x="1" y="667"/>
                </a:lnTo>
                <a:lnTo>
                  <a:pt x="12" y="525"/>
                </a:lnTo>
                <a:lnTo>
                  <a:pt x="108" y="298"/>
                </a:lnTo>
                <a:lnTo>
                  <a:pt x="286" y="108"/>
                </a:lnTo>
                <a:lnTo>
                  <a:pt x="524" y="13"/>
                </a:lnTo>
                <a:lnTo>
                  <a:pt x="655" y="1"/>
                </a:lnTo>
                <a:lnTo>
                  <a:pt x="7466" y="1"/>
                </a:lnTo>
                <a:lnTo>
                  <a:pt x="7597" y="13"/>
                </a:lnTo>
                <a:lnTo>
                  <a:pt x="7835" y="108"/>
                </a:lnTo>
                <a:lnTo>
                  <a:pt x="8014" y="298"/>
                </a:lnTo>
                <a:lnTo>
                  <a:pt x="8109" y="525"/>
                </a:lnTo>
                <a:lnTo>
                  <a:pt x="8121" y="667"/>
                </a:lnTo>
                <a:lnTo>
                  <a:pt x="8121" y="7049"/>
                </a:lnTo>
                <a:lnTo>
                  <a:pt x="8109" y="7192"/>
                </a:lnTo>
                <a:lnTo>
                  <a:pt x="8014" y="7430"/>
                </a:lnTo>
                <a:lnTo>
                  <a:pt x="7835" y="7609"/>
                </a:lnTo>
                <a:lnTo>
                  <a:pt x="7597" y="7704"/>
                </a:lnTo>
                <a:lnTo>
                  <a:pt x="7466" y="7716"/>
                </a:lnTo>
                <a:close/>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69" name="Google Shape;869;p28"/>
          <p:cNvSpPr/>
          <p:nvPr/>
        </p:nvSpPr>
        <p:spPr>
          <a:xfrm>
            <a:off x="6146561" y="3620816"/>
            <a:ext cx="200654" cy="190648"/>
          </a:xfrm>
          <a:custGeom>
            <a:avLst/>
            <a:gdLst/>
            <a:ahLst/>
            <a:cxnLst/>
            <a:rect l="l" t="t" r="r" b="b"/>
            <a:pathLst>
              <a:path w="8122" h="7717" fill="none" extrusionOk="0">
                <a:moveTo>
                  <a:pt x="7466" y="7716"/>
                </a:moveTo>
                <a:lnTo>
                  <a:pt x="655" y="7716"/>
                </a:lnTo>
                <a:lnTo>
                  <a:pt x="525" y="7704"/>
                </a:lnTo>
                <a:lnTo>
                  <a:pt x="286" y="7609"/>
                </a:lnTo>
                <a:lnTo>
                  <a:pt x="108" y="7430"/>
                </a:lnTo>
                <a:lnTo>
                  <a:pt x="13" y="7192"/>
                </a:lnTo>
                <a:lnTo>
                  <a:pt x="1" y="7049"/>
                </a:lnTo>
                <a:lnTo>
                  <a:pt x="1" y="667"/>
                </a:lnTo>
                <a:lnTo>
                  <a:pt x="13" y="525"/>
                </a:lnTo>
                <a:lnTo>
                  <a:pt x="108" y="298"/>
                </a:lnTo>
                <a:lnTo>
                  <a:pt x="286" y="108"/>
                </a:lnTo>
                <a:lnTo>
                  <a:pt x="525" y="13"/>
                </a:lnTo>
                <a:lnTo>
                  <a:pt x="655" y="1"/>
                </a:lnTo>
                <a:lnTo>
                  <a:pt x="7466" y="1"/>
                </a:lnTo>
                <a:lnTo>
                  <a:pt x="7597" y="13"/>
                </a:lnTo>
                <a:lnTo>
                  <a:pt x="7835" y="108"/>
                </a:lnTo>
                <a:lnTo>
                  <a:pt x="8014" y="298"/>
                </a:lnTo>
                <a:lnTo>
                  <a:pt x="8109" y="525"/>
                </a:lnTo>
                <a:lnTo>
                  <a:pt x="8121" y="667"/>
                </a:lnTo>
                <a:lnTo>
                  <a:pt x="8121" y="7049"/>
                </a:lnTo>
                <a:lnTo>
                  <a:pt x="8109" y="7192"/>
                </a:lnTo>
                <a:lnTo>
                  <a:pt x="8014" y="7430"/>
                </a:lnTo>
                <a:lnTo>
                  <a:pt x="7835" y="7609"/>
                </a:lnTo>
                <a:lnTo>
                  <a:pt x="7597" y="7704"/>
                </a:lnTo>
                <a:lnTo>
                  <a:pt x="7466" y="7716"/>
                </a:lnTo>
                <a:close/>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0" name="Google Shape;870;p28"/>
          <p:cNvSpPr/>
          <p:nvPr/>
        </p:nvSpPr>
        <p:spPr>
          <a:xfrm>
            <a:off x="5576423" y="3620816"/>
            <a:ext cx="200926" cy="190648"/>
          </a:xfrm>
          <a:custGeom>
            <a:avLst/>
            <a:gdLst/>
            <a:ahLst/>
            <a:cxnLst/>
            <a:rect l="l" t="t" r="r" b="b"/>
            <a:pathLst>
              <a:path w="8133" h="7717" fill="none" extrusionOk="0">
                <a:moveTo>
                  <a:pt x="7466" y="7716"/>
                </a:moveTo>
                <a:lnTo>
                  <a:pt x="667" y="7716"/>
                </a:lnTo>
                <a:lnTo>
                  <a:pt x="524" y="7704"/>
                </a:lnTo>
                <a:lnTo>
                  <a:pt x="298" y="7609"/>
                </a:lnTo>
                <a:lnTo>
                  <a:pt x="108" y="7430"/>
                </a:lnTo>
                <a:lnTo>
                  <a:pt x="12" y="7192"/>
                </a:lnTo>
                <a:lnTo>
                  <a:pt x="0" y="7049"/>
                </a:lnTo>
                <a:lnTo>
                  <a:pt x="0" y="667"/>
                </a:lnTo>
                <a:lnTo>
                  <a:pt x="12" y="525"/>
                </a:lnTo>
                <a:lnTo>
                  <a:pt x="108" y="298"/>
                </a:lnTo>
                <a:lnTo>
                  <a:pt x="298" y="108"/>
                </a:lnTo>
                <a:lnTo>
                  <a:pt x="524" y="13"/>
                </a:lnTo>
                <a:lnTo>
                  <a:pt x="667" y="1"/>
                </a:lnTo>
                <a:lnTo>
                  <a:pt x="7466" y="1"/>
                </a:lnTo>
                <a:lnTo>
                  <a:pt x="7597" y="13"/>
                </a:lnTo>
                <a:lnTo>
                  <a:pt x="7835" y="108"/>
                </a:lnTo>
                <a:lnTo>
                  <a:pt x="8014" y="298"/>
                </a:lnTo>
                <a:lnTo>
                  <a:pt x="8121" y="525"/>
                </a:lnTo>
                <a:lnTo>
                  <a:pt x="8133" y="667"/>
                </a:lnTo>
                <a:lnTo>
                  <a:pt x="8133" y="7049"/>
                </a:lnTo>
                <a:lnTo>
                  <a:pt x="8121" y="7192"/>
                </a:lnTo>
                <a:lnTo>
                  <a:pt x="8014" y="7430"/>
                </a:lnTo>
                <a:lnTo>
                  <a:pt x="7835" y="7609"/>
                </a:lnTo>
                <a:lnTo>
                  <a:pt x="7597" y="7704"/>
                </a:lnTo>
                <a:lnTo>
                  <a:pt x="7466" y="7716"/>
                </a:lnTo>
                <a:close/>
              </a:path>
            </a:pathLst>
          </a:custGeom>
          <a:noFill/>
          <a:ln w="9525" cap="flat" cmpd="sng">
            <a:solidFill>
              <a:srgbClr val="3CB394"/>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1" name="Google Shape;871;p28"/>
          <p:cNvSpPr/>
          <p:nvPr/>
        </p:nvSpPr>
        <p:spPr>
          <a:xfrm>
            <a:off x="5814139" y="3854407"/>
            <a:ext cx="298288" cy="410375"/>
          </a:xfrm>
          <a:custGeom>
            <a:avLst/>
            <a:gdLst/>
            <a:ahLst/>
            <a:cxnLst/>
            <a:rect l="l" t="t" r="r" b="b"/>
            <a:pathLst>
              <a:path w="12074" h="16611" extrusionOk="0">
                <a:moveTo>
                  <a:pt x="1179" y="1"/>
                </a:moveTo>
                <a:lnTo>
                  <a:pt x="941" y="13"/>
                </a:lnTo>
                <a:lnTo>
                  <a:pt x="512" y="191"/>
                </a:lnTo>
                <a:lnTo>
                  <a:pt x="191" y="513"/>
                </a:lnTo>
                <a:lnTo>
                  <a:pt x="12" y="941"/>
                </a:lnTo>
                <a:lnTo>
                  <a:pt x="0" y="1179"/>
                </a:lnTo>
                <a:lnTo>
                  <a:pt x="0" y="16611"/>
                </a:lnTo>
                <a:lnTo>
                  <a:pt x="12073" y="16611"/>
                </a:lnTo>
                <a:lnTo>
                  <a:pt x="12073" y="1179"/>
                </a:lnTo>
                <a:lnTo>
                  <a:pt x="12050" y="941"/>
                </a:lnTo>
                <a:lnTo>
                  <a:pt x="11871" y="513"/>
                </a:lnTo>
                <a:lnTo>
                  <a:pt x="11561" y="191"/>
                </a:lnTo>
                <a:lnTo>
                  <a:pt x="11133" y="13"/>
                </a:lnTo>
                <a:lnTo>
                  <a:pt x="10895" y="1"/>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2" name="Google Shape;872;p28"/>
          <p:cNvSpPr/>
          <p:nvPr/>
        </p:nvSpPr>
        <p:spPr>
          <a:xfrm>
            <a:off x="4877140" y="3706722"/>
            <a:ext cx="578064" cy="555393"/>
          </a:xfrm>
          <a:custGeom>
            <a:avLst/>
            <a:gdLst/>
            <a:ahLst/>
            <a:cxnLst/>
            <a:rect l="l" t="t" r="r" b="b"/>
            <a:pathLst>
              <a:path w="23302" h="22481" extrusionOk="0">
                <a:moveTo>
                  <a:pt x="3536" y="0"/>
                </a:moveTo>
                <a:lnTo>
                  <a:pt x="3179" y="12"/>
                </a:lnTo>
                <a:lnTo>
                  <a:pt x="2489" y="155"/>
                </a:lnTo>
                <a:lnTo>
                  <a:pt x="1846" y="417"/>
                </a:lnTo>
                <a:lnTo>
                  <a:pt x="1286" y="798"/>
                </a:lnTo>
                <a:lnTo>
                  <a:pt x="810" y="1286"/>
                </a:lnTo>
                <a:lnTo>
                  <a:pt x="429" y="1846"/>
                </a:lnTo>
                <a:lnTo>
                  <a:pt x="155" y="2477"/>
                </a:lnTo>
                <a:lnTo>
                  <a:pt x="12" y="3168"/>
                </a:lnTo>
                <a:lnTo>
                  <a:pt x="0" y="3537"/>
                </a:lnTo>
                <a:lnTo>
                  <a:pt x="0" y="22480"/>
                </a:lnTo>
                <a:lnTo>
                  <a:pt x="23302" y="22480"/>
                </a:lnTo>
                <a:lnTo>
                  <a:pt x="23302" y="0"/>
                </a:lnTo>
                <a:close/>
              </a:path>
            </a:pathLst>
          </a:custGeom>
          <a:solidFill>
            <a:srgbClr val="9AD1C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3" name="Google Shape;873;p28"/>
          <p:cNvSpPr/>
          <p:nvPr/>
        </p:nvSpPr>
        <p:spPr>
          <a:xfrm>
            <a:off x="6973243" y="3422534"/>
            <a:ext cx="70632" cy="70632"/>
          </a:xfrm>
          <a:custGeom>
            <a:avLst/>
            <a:gdLst/>
            <a:ahLst/>
            <a:cxnLst/>
            <a:rect l="l" t="t" r="r" b="b"/>
            <a:pathLst>
              <a:path w="2859" h="2859" fill="none" extrusionOk="0">
                <a:moveTo>
                  <a:pt x="2858" y="2858"/>
                </a:moveTo>
                <a:lnTo>
                  <a:pt x="2561" y="2846"/>
                </a:lnTo>
                <a:lnTo>
                  <a:pt x="2001" y="2727"/>
                </a:lnTo>
                <a:lnTo>
                  <a:pt x="1489" y="2513"/>
                </a:lnTo>
                <a:lnTo>
                  <a:pt x="1036" y="2203"/>
                </a:lnTo>
                <a:lnTo>
                  <a:pt x="655" y="1822"/>
                </a:lnTo>
                <a:lnTo>
                  <a:pt x="346" y="1358"/>
                </a:lnTo>
                <a:lnTo>
                  <a:pt x="132" y="858"/>
                </a:lnTo>
                <a:lnTo>
                  <a:pt x="12" y="298"/>
                </a:lnTo>
                <a:lnTo>
                  <a:pt x="1" y="1"/>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4" name="Google Shape;874;p28"/>
          <p:cNvSpPr/>
          <p:nvPr/>
        </p:nvSpPr>
        <p:spPr>
          <a:xfrm>
            <a:off x="6471052" y="3463426"/>
            <a:ext cx="575404" cy="800417"/>
          </a:xfrm>
          <a:custGeom>
            <a:avLst/>
            <a:gdLst/>
            <a:ahLst/>
            <a:cxnLst/>
            <a:rect l="l" t="t" r="r" b="b"/>
            <a:pathLst>
              <a:path w="23291" h="32399" extrusionOk="0">
                <a:moveTo>
                  <a:pt x="1" y="1"/>
                </a:moveTo>
                <a:lnTo>
                  <a:pt x="1" y="32399"/>
                </a:lnTo>
                <a:lnTo>
                  <a:pt x="23290" y="32399"/>
                </a:lnTo>
                <a:lnTo>
                  <a:pt x="23290" y="1"/>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5" name="Google Shape;875;p28"/>
          <p:cNvSpPr/>
          <p:nvPr/>
        </p:nvSpPr>
        <p:spPr>
          <a:xfrm>
            <a:off x="6474585" y="3352511"/>
            <a:ext cx="570093" cy="144747"/>
          </a:xfrm>
          <a:custGeom>
            <a:avLst/>
            <a:gdLst/>
            <a:ahLst/>
            <a:cxnLst/>
            <a:rect l="l" t="t" r="r" b="b"/>
            <a:pathLst>
              <a:path w="23076" h="5859" extrusionOk="0">
                <a:moveTo>
                  <a:pt x="715" y="1"/>
                </a:moveTo>
                <a:lnTo>
                  <a:pt x="560" y="13"/>
                </a:lnTo>
                <a:lnTo>
                  <a:pt x="310" y="120"/>
                </a:lnTo>
                <a:lnTo>
                  <a:pt x="120" y="310"/>
                </a:lnTo>
                <a:lnTo>
                  <a:pt x="1" y="572"/>
                </a:lnTo>
                <a:lnTo>
                  <a:pt x="1" y="715"/>
                </a:lnTo>
                <a:lnTo>
                  <a:pt x="1" y="5859"/>
                </a:lnTo>
                <a:lnTo>
                  <a:pt x="23076" y="5859"/>
                </a:lnTo>
                <a:lnTo>
                  <a:pt x="23076" y="715"/>
                </a:lnTo>
                <a:lnTo>
                  <a:pt x="23064" y="572"/>
                </a:lnTo>
                <a:lnTo>
                  <a:pt x="22957" y="310"/>
                </a:lnTo>
                <a:lnTo>
                  <a:pt x="22754" y="120"/>
                </a:lnTo>
                <a:lnTo>
                  <a:pt x="22504" y="13"/>
                </a:lnTo>
                <a:lnTo>
                  <a:pt x="22362" y="1"/>
                </a:lnTo>
                <a:close/>
              </a:path>
            </a:pathLst>
          </a:custGeom>
          <a:solidFill>
            <a:srgbClr val="FFFFFF"/>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6" name="Google Shape;876;p28"/>
          <p:cNvSpPr/>
          <p:nvPr/>
        </p:nvSpPr>
        <p:spPr>
          <a:xfrm>
            <a:off x="6617867" y="3581407"/>
            <a:ext cx="102674" cy="161225"/>
          </a:xfrm>
          <a:custGeom>
            <a:avLst/>
            <a:gdLst/>
            <a:ahLst/>
            <a:cxnLst/>
            <a:rect l="l" t="t" r="r" b="b"/>
            <a:pathLst>
              <a:path w="4156" h="6526" extrusionOk="0">
                <a:moveTo>
                  <a:pt x="1453" y="0"/>
                </a:moveTo>
                <a:lnTo>
                  <a:pt x="1310" y="12"/>
                </a:lnTo>
                <a:lnTo>
                  <a:pt x="1024" y="72"/>
                </a:lnTo>
                <a:lnTo>
                  <a:pt x="631" y="250"/>
                </a:lnTo>
                <a:lnTo>
                  <a:pt x="238" y="643"/>
                </a:lnTo>
                <a:lnTo>
                  <a:pt x="60" y="1024"/>
                </a:lnTo>
                <a:lnTo>
                  <a:pt x="0" y="1310"/>
                </a:lnTo>
                <a:lnTo>
                  <a:pt x="0" y="1465"/>
                </a:lnTo>
                <a:lnTo>
                  <a:pt x="0" y="6525"/>
                </a:lnTo>
                <a:lnTo>
                  <a:pt x="4156" y="6525"/>
                </a:lnTo>
                <a:lnTo>
                  <a:pt x="4156" y="1465"/>
                </a:lnTo>
                <a:lnTo>
                  <a:pt x="4144" y="1310"/>
                </a:lnTo>
                <a:lnTo>
                  <a:pt x="4096" y="1024"/>
                </a:lnTo>
                <a:lnTo>
                  <a:pt x="3918" y="643"/>
                </a:lnTo>
                <a:lnTo>
                  <a:pt x="3513" y="250"/>
                </a:lnTo>
                <a:lnTo>
                  <a:pt x="3132" y="72"/>
                </a:lnTo>
                <a:lnTo>
                  <a:pt x="2846" y="12"/>
                </a:lnTo>
                <a:lnTo>
                  <a:pt x="2691" y="0"/>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7" name="Google Shape;877;p28"/>
          <p:cNvSpPr/>
          <p:nvPr/>
        </p:nvSpPr>
        <p:spPr>
          <a:xfrm>
            <a:off x="6617867" y="3581407"/>
            <a:ext cx="102674" cy="161225"/>
          </a:xfrm>
          <a:custGeom>
            <a:avLst/>
            <a:gdLst/>
            <a:ahLst/>
            <a:cxnLst/>
            <a:rect l="l" t="t" r="r" b="b"/>
            <a:pathLst>
              <a:path w="4156" h="6526" extrusionOk="0">
                <a:moveTo>
                  <a:pt x="1453" y="0"/>
                </a:moveTo>
                <a:lnTo>
                  <a:pt x="1310" y="12"/>
                </a:lnTo>
                <a:lnTo>
                  <a:pt x="1024" y="72"/>
                </a:lnTo>
                <a:lnTo>
                  <a:pt x="631" y="250"/>
                </a:lnTo>
                <a:lnTo>
                  <a:pt x="238" y="643"/>
                </a:lnTo>
                <a:lnTo>
                  <a:pt x="60" y="1024"/>
                </a:lnTo>
                <a:lnTo>
                  <a:pt x="0" y="1310"/>
                </a:lnTo>
                <a:lnTo>
                  <a:pt x="0" y="1465"/>
                </a:lnTo>
                <a:lnTo>
                  <a:pt x="0" y="6525"/>
                </a:lnTo>
                <a:lnTo>
                  <a:pt x="4156" y="6525"/>
                </a:lnTo>
                <a:lnTo>
                  <a:pt x="4156" y="1465"/>
                </a:lnTo>
                <a:lnTo>
                  <a:pt x="4144" y="1310"/>
                </a:lnTo>
                <a:lnTo>
                  <a:pt x="4096" y="1024"/>
                </a:lnTo>
                <a:lnTo>
                  <a:pt x="3918" y="643"/>
                </a:lnTo>
                <a:lnTo>
                  <a:pt x="3513" y="250"/>
                </a:lnTo>
                <a:lnTo>
                  <a:pt x="3132" y="72"/>
                </a:lnTo>
                <a:lnTo>
                  <a:pt x="2846" y="12"/>
                </a:lnTo>
                <a:lnTo>
                  <a:pt x="2691" y="0"/>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8" name="Google Shape;878;p28"/>
          <p:cNvSpPr/>
          <p:nvPr/>
        </p:nvSpPr>
        <p:spPr>
          <a:xfrm>
            <a:off x="6800558" y="3581407"/>
            <a:ext cx="102970" cy="161225"/>
          </a:xfrm>
          <a:custGeom>
            <a:avLst/>
            <a:gdLst/>
            <a:ahLst/>
            <a:cxnLst/>
            <a:rect l="l" t="t" r="r" b="b"/>
            <a:pathLst>
              <a:path w="4168" h="6526" extrusionOk="0">
                <a:moveTo>
                  <a:pt x="1465" y="0"/>
                </a:moveTo>
                <a:lnTo>
                  <a:pt x="1310" y="12"/>
                </a:lnTo>
                <a:lnTo>
                  <a:pt x="1024" y="72"/>
                </a:lnTo>
                <a:lnTo>
                  <a:pt x="643" y="250"/>
                </a:lnTo>
                <a:lnTo>
                  <a:pt x="250" y="643"/>
                </a:lnTo>
                <a:lnTo>
                  <a:pt x="72" y="1024"/>
                </a:lnTo>
                <a:lnTo>
                  <a:pt x="12" y="1310"/>
                </a:lnTo>
                <a:lnTo>
                  <a:pt x="0" y="1465"/>
                </a:lnTo>
                <a:lnTo>
                  <a:pt x="0" y="6525"/>
                </a:lnTo>
                <a:lnTo>
                  <a:pt x="4168" y="6525"/>
                </a:lnTo>
                <a:lnTo>
                  <a:pt x="4168" y="1465"/>
                </a:lnTo>
                <a:lnTo>
                  <a:pt x="4156" y="1310"/>
                </a:lnTo>
                <a:lnTo>
                  <a:pt x="4096" y="1024"/>
                </a:lnTo>
                <a:lnTo>
                  <a:pt x="3918" y="643"/>
                </a:lnTo>
                <a:lnTo>
                  <a:pt x="3525" y="250"/>
                </a:lnTo>
                <a:lnTo>
                  <a:pt x="3132" y="72"/>
                </a:lnTo>
                <a:lnTo>
                  <a:pt x="2846" y="12"/>
                </a:lnTo>
                <a:lnTo>
                  <a:pt x="2703" y="0"/>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9" name="Google Shape;879;p28"/>
          <p:cNvSpPr/>
          <p:nvPr/>
        </p:nvSpPr>
        <p:spPr>
          <a:xfrm>
            <a:off x="6800558" y="3581407"/>
            <a:ext cx="102970" cy="161225"/>
          </a:xfrm>
          <a:custGeom>
            <a:avLst/>
            <a:gdLst/>
            <a:ahLst/>
            <a:cxnLst/>
            <a:rect l="l" t="t" r="r" b="b"/>
            <a:pathLst>
              <a:path w="4168" h="6526" extrusionOk="0">
                <a:moveTo>
                  <a:pt x="1465" y="0"/>
                </a:moveTo>
                <a:lnTo>
                  <a:pt x="1310" y="12"/>
                </a:lnTo>
                <a:lnTo>
                  <a:pt x="1024" y="72"/>
                </a:lnTo>
                <a:lnTo>
                  <a:pt x="643" y="250"/>
                </a:lnTo>
                <a:lnTo>
                  <a:pt x="250" y="643"/>
                </a:lnTo>
                <a:lnTo>
                  <a:pt x="72" y="1024"/>
                </a:lnTo>
                <a:lnTo>
                  <a:pt x="12" y="1310"/>
                </a:lnTo>
                <a:lnTo>
                  <a:pt x="0" y="1465"/>
                </a:lnTo>
                <a:lnTo>
                  <a:pt x="0" y="6525"/>
                </a:lnTo>
                <a:lnTo>
                  <a:pt x="4168" y="6525"/>
                </a:lnTo>
                <a:lnTo>
                  <a:pt x="4168" y="1465"/>
                </a:lnTo>
                <a:lnTo>
                  <a:pt x="4156" y="1310"/>
                </a:lnTo>
                <a:lnTo>
                  <a:pt x="4096" y="1024"/>
                </a:lnTo>
                <a:lnTo>
                  <a:pt x="3918" y="643"/>
                </a:lnTo>
                <a:lnTo>
                  <a:pt x="3525" y="250"/>
                </a:lnTo>
                <a:lnTo>
                  <a:pt x="3132" y="72"/>
                </a:lnTo>
                <a:lnTo>
                  <a:pt x="2846" y="12"/>
                </a:lnTo>
                <a:lnTo>
                  <a:pt x="2703" y="0"/>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0" name="Google Shape;880;p28"/>
          <p:cNvSpPr/>
          <p:nvPr/>
        </p:nvSpPr>
        <p:spPr>
          <a:xfrm>
            <a:off x="6612283" y="3806745"/>
            <a:ext cx="102970" cy="161225"/>
          </a:xfrm>
          <a:custGeom>
            <a:avLst/>
            <a:gdLst/>
            <a:ahLst/>
            <a:cxnLst/>
            <a:rect l="l" t="t" r="r" b="b"/>
            <a:pathLst>
              <a:path w="4168" h="6526" extrusionOk="0">
                <a:moveTo>
                  <a:pt x="1465" y="1"/>
                </a:moveTo>
                <a:lnTo>
                  <a:pt x="1310" y="13"/>
                </a:lnTo>
                <a:lnTo>
                  <a:pt x="1024" y="60"/>
                </a:lnTo>
                <a:lnTo>
                  <a:pt x="643" y="239"/>
                </a:lnTo>
                <a:lnTo>
                  <a:pt x="250" y="644"/>
                </a:lnTo>
                <a:lnTo>
                  <a:pt x="71" y="1025"/>
                </a:lnTo>
                <a:lnTo>
                  <a:pt x="12" y="1310"/>
                </a:lnTo>
                <a:lnTo>
                  <a:pt x="0" y="1465"/>
                </a:lnTo>
                <a:lnTo>
                  <a:pt x="0" y="6526"/>
                </a:lnTo>
                <a:lnTo>
                  <a:pt x="4167" y="6526"/>
                </a:lnTo>
                <a:lnTo>
                  <a:pt x="4167" y="1465"/>
                </a:lnTo>
                <a:lnTo>
                  <a:pt x="4155" y="1310"/>
                </a:lnTo>
                <a:lnTo>
                  <a:pt x="4096" y="1025"/>
                </a:lnTo>
                <a:lnTo>
                  <a:pt x="3917" y="644"/>
                </a:lnTo>
                <a:lnTo>
                  <a:pt x="3524" y="239"/>
                </a:lnTo>
                <a:lnTo>
                  <a:pt x="3131" y="60"/>
                </a:lnTo>
                <a:lnTo>
                  <a:pt x="2846" y="13"/>
                </a:lnTo>
                <a:lnTo>
                  <a:pt x="2703" y="1"/>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1" name="Google Shape;881;p28"/>
          <p:cNvSpPr/>
          <p:nvPr/>
        </p:nvSpPr>
        <p:spPr>
          <a:xfrm>
            <a:off x="6612283" y="3806745"/>
            <a:ext cx="102970" cy="161225"/>
          </a:xfrm>
          <a:custGeom>
            <a:avLst/>
            <a:gdLst/>
            <a:ahLst/>
            <a:cxnLst/>
            <a:rect l="l" t="t" r="r" b="b"/>
            <a:pathLst>
              <a:path w="4168" h="6526" extrusionOk="0">
                <a:moveTo>
                  <a:pt x="1465" y="1"/>
                </a:moveTo>
                <a:lnTo>
                  <a:pt x="1310" y="13"/>
                </a:lnTo>
                <a:lnTo>
                  <a:pt x="1024" y="60"/>
                </a:lnTo>
                <a:lnTo>
                  <a:pt x="643" y="239"/>
                </a:lnTo>
                <a:lnTo>
                  <a:pt x="250" y="644"/>
                </a:lnTo>
                <a:lnTo>
                  <a:pt x="71" y="1025"/>
                </a:lnTo>
                <a:lnTo>
                  <a:pt x="12" y="1310"/>
                </a:lnTo>
                <a:lnTo>
                  <a:pt x="0" y="1465"/>
                </a:lnTo>
                <a:lnTo>
                  <a:pt x="0" y="6526"/>
                </a:lnTo>
                <a:lnTo>
                  <a:pt x="4167" y="6526"/>
                </a:lnTo>
                <a:lnTo>
                  <a:pt x="4167" y="1465"/>
                </a:lnTo>
                <a:lnTo>
                  <a:pt x="4155" y="1310"/>
                </a:lnTo>
                <a:lnTo>
                  <a:pt x="4096" y="1025"/>
                </a:lnTo>
                <a:lnTo>
                  <a:pt x="3917" y="644"/>
                </a:lnTo>
                <a:lnTo>
                  <a:pt x="3524" y="239"/>
                </a:lnTo>
                <a:lnTo>
                  <a:pt x="3131" y="60"/>
                </a:lnTo>
                <a:lnTo>
                  <a:pt x="2846" y="13"/>
                </a:lnTo>
                <a:lnTo>
                  <a:pt x="2703" y="1"/>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2" name="Google Shape;882;p28"/>
          <p:cNvSpPr/>
          <p:nvPr/>
        </p:nvSpPr>
        <p:spPr>
          <a:xfrm>
            <a:off x="6795271" y="3806745"/>
            <a:ext cx="102674" cy="161225"/>
          </a:xfrm>
          <a:custGeom>
            <a:avLst/>
            <a:gdLst/>
            <a:ahLst/>
            <a:cxnLst/>
            <a:rect l="l" t="t" r="r" b="b"/>
            <a:pathLst>
              <a:path w="4156" h="6526" extrusionOk="0">
                <a:moveTo>
                  <a:pt x="1465" y="1"/>
                </a:moveTo>
                <a:lnTo>
                  <a:pt x="1310" y="13"/>
                </a:lnTo>
                <a:lnTo>
                  <a:pt x="1024" y="60"/>
                </a:lnTo>
                <a:lnTo>
                  <a:pt x="643" y="239"/>
                </a:lnTo>
                <a:lnTo>
                  <a:pt x="238" y="644"/>
                </a:lnTo>
                <a:lnTo>
                  <a:pt x="60" y="1025"/>
                </a:lnTo>
                <a:lnTo>
                  <a:pt x="12" y="1310"/>
                </a:lnTo>
                <a:lnTo>
                  <a:pt x="0" y="1465"/>
                </a:lnTo>
                <a:lnTo>
                  <a:pt x="0" y="6526"/>
                </a:lnTo>
                <a:lnTo>
                  <a:pt x="4155" y="6526"/>
                </a:lnTo>
                <a:lnTo>
                  <a:pt x="4155" y="1465"/>
                </a:lnTo>
                <a:lnTo>
                  <a:pt x="4155" y="1310"/>
                </a:lnTo>
                <a:lnTo>
                  <a:pt x="4096" y="1025"/>
                </a:lnTo>
                <a:lnTo>
                  <a:pt x="3917" y="644"/>
                </a:lnTo>
                <a:lnTo>
                  <a:pt x="3524" y="239"/>
                </a:lnTo>
                <a:lnTo>
                  <a:pt x="3131" y="60"/>
                </a:lnTo>
                <a:lnTo>
                  <a:pt x="2846" y="13"/>
                </a:lnTo>
                <a:lnTo>
                  <a:pt x="2703" y="1"/>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3" name="Google Shape;883;p28"/>
          <p:cNvSpPr/>
          <p:nvPr/>
        </p:nvSpPr>
        <p:spPr>
          <a:xfrm>
            <a:off x="6795271" y="3806745"/>
            <a:ext cx="102674" cy="161225"/>
          </a:xfrm>
          <a:custGeom>
            <a:avLst/>
            <a:gdLst/>
            <a:ahLst/>
            <a:cxnLst/>
            <a:rect l="l" t="t" r="r" b="b"/>
            <a:pathLst>
              <a:path w="4156" h="6526" extrusionOk="0">
                <a:moveTo>
                  <a:pt x="1465" y="1"/>
                </a:moveTo>
                <a:lnTo>
                  <a:pt x="1310" y="13"/>
                </a:lnTo>
                <a:lnTo>
                  <a:pt x="1024" y="60"/>
                </a:lnTo>
                <a:lnTo>
                  <a:pt x="643" y="239"/>
                </a:lnTo>
                <a:lnTo>
                  <a:pt x="238" y="644"/>
                </a:lnTo>
                <a:lnTo>
                  <a:pt x="60" y="1025"/>
                </a:lnTo>
                <a:lnTo>
                  <a:pt x="12" y="1310"/>
                </a:lnTo>
                <a:lnTo>
                  <a:pt x="0" y="1465"/>
                </a:lnTo>
                <a:lnTo>
                  <a:pt x="0" y="6526"/>
                </a:lnTo>
                <a:lnTo>
                  <a:pt x="4155" y="6526"/>
                </a:lnTo>
                <a:lnTo>
                  <a:pt x="4155" y="1465"/>
                </a:lnTo>
                <a:lnTo>
                  <a:pt x="4155" y="1310"/>
                </a:lnTo>
                <a:lnTo>
                  <a:pt x="4096" y="1025"/>
                </a:lnTo>
                <a:lnTo>
                  <a:pt x="3917" y="644"/>
                </a:lnTo>
                <a:lnTo>
                  <a:pt x="3524" y="239"/>
                </a:lnTo>
                <a:lnTo>
                  <a:pt x="3131" y="60"/>
                </a:lnTo>
                <a:lnTo>
                  <a:pt x="2846" y="13"/>
                </a:lnTo>
                <a:lnTo>
                  <a:pt x="2703" y="1"/>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4" name="Google Shape;884;p28"/>
          <p:cNvSpPr/>
          <p:nvPr/>
        </p:nvSpPr>
        <p:spPr>
          <a:xfrm>
            <a:off x="6476068" y="3352214"/>
            <a:ext cx="139163" cy="70335"/>
          </a:xfrm>
          <a:custGeom>
            <a:avLst/>
            <a:gdLst/>
            <a:ahLst/>
            <a:cxnLst/>
            <a:rect l="l" t="t" r="r" b="b"/>
            <a:pathLst>
              <a:path w="5633" h="2847" fill="none" extrusionOk="0">
                <a:moveTo>
                  <a:pt x="5632" y="1"/>
                </a:moveTo>
                <a:lnTo>
                  <a:pt x="5620" y="299"/>
                </a:lnTo>
                <a:lnTo>
                  <a:pt x="5513" y="846"/>
                </a:lnTo>
                <a:lnTo>
                  <a:pt x="5299" y="1358"/>
                </a:lnTo>
                <a:lnTo>
                  <a:pt x="4989" y="1811"/>
                </a:lnTo>
                <a:lnTo>
                  <a:pt x="4596" y="2204"/>
                </a:lnTo>
                <a:lnTo>
                  <a:pt x="4144" y="2513"/>
                </a:lnTo>
                <a:lnTo>
                  <a:pt x="3632" y="2727"/>
                </a:lnTo>
                <a:lnTo>
                  <a:pt x="3072" y="2835"/>
                </a:lnTo>
                <a:lnTo>
                  <a:pt x="2786" y="2847"/>
                </a:lnTo>
                <a:lnTo>
                  <a:pt x="2536" y="2847"/>
                </a:lnTo>
                <a:lnTo>
                  <a:pt x="2048" y="2751"/>
                </a:lnTo>
                <a:lnTo>
                  <a:pt x="1584" y="2585"/>
                </a:lnTo>
                <a:lnTo>
                  <a:pt x="1167" y="2358"/>
                </a:lnTo>
                <a:lnTo>
                  <a:pt x="810" y="2049"/>
                </a:lnTo>
                <a:lnTo>
                  <a:pt x="488" y="1692"/>
                </a:lnTo>
                <a:lnTo>
                  <a:pt x="238" y="1287"/>
                </a:lnTo>
                <a:lnTo>
                  <a:pt x="60" y="846"/>
                </a:lnTo>
                <a:lnTo>
                  <a:pt x="0" y="608"/>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5" name="Google Shape;885;p28"/>
          <p:cNvSpPr/>
          <p:nvPr/>
        </p:nvSpPr>
        <p:spPr>
          <a:xfrm>
            <a:off x="6615223" y="3352214"/>
            <a:ext cx="140917" cy="70335"/>
          </a:xfrm>
          <a:custGeom>
            <a:avLst/>
            <a:gdLst/>
            <a:ahLst/>
            <a:cxnLst/>
            <a:rect l="l" t="t" r="r" b="b"/>
            <a:pathLst>
              <a:path w="5704" h="2847" fill="none" extrusionOk="0">
                <a:moveTo>
                  <a:pt x="5703" y="1"/>
                </a:moveTo>
                <a:lnTo>
                  <a:pt x="5691" y="299"/>
                </a:lnTo>
                <a:lnTo>
                  <a:pt x="5572" y="846"/>
                </a:lnTo>
                <a:lnTo>
                  <a:pt x="5358" y="1358"/>
                </a:lnTo>
                <a:lnTo>
                  <a:pt x="5049" y="1811"/>
                </a:lnTo>
                <a:lnTo>
                  <a:pt x="4668" y="2204"/>
                </a:lnTo>
                <a:lnTo>
                  <a:pt x="4215" y="2513"/>
                </a:lnTo>
                <a:lnTo>
                  <a:pt x="3703" y="2727"/>
                </a:lnTo>
                <a:lnTo>
                  <a:pt x="3143" y="2835"/>
                </a:lnTo>
                <a:lnTo>
                  <a:pt x="2846" y="2847"/>
                </a:lnTo>
                <a:lnTo>
                  <a:pt x="2560" y="2835"/>
                </a:lnTo>
                <a:lnTo>
                  <a:pt x="2000" y="2727"/>
                </a:lnTo>
                <a:lnTo>
                  <a:pt x="1488" y="2513"/>
                </a:lnTo>
                <a:lnTo>
                  <a:pt x="1036" y="2204"/>
                </a:lnTo>
                <a:lnTo>
                  <a:pt x="643" y="1811"/>
                </a:lnTo>
                <a:lnTo>
                  <a:pt x="345" y="1358"/>
                </a:lnTo>
                <a:lnTo>
                  <a:pt x="131" y="846"/>
                </a:lnTo>
                <a:lnTo>
                  <a:pt x="12" y="299"/>
                </a:lnTo>
                <a:lnTo>
                  <a:pt x="0" y="1"/>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6" name="Google Shape;886;p28"/>
          <p:cNvSpPr/>
          <p:nvPr/>
        </p:nvSpPr>
        <p:spPr>
          <a:xfrm>
            <a:off x="6756133" y="3352214"/>
            <a:ext cx="140621" cy="70335"/>
          </a:xfrm>
          <a:custGeom>
            <a:avLst/>
            <a:gdLst/>
            <a:ahLst/>
            <a:cxnLst/>
            <a:rect l="l" t="t" r="r" b="b"/>
            <a:pathLst>
              <a:path w="5692" h="2847" fill="none" extrusionOk="0">
                <a:moveTo>
                  <a:pt x="5692" y="1"/>
                </a:moveTo>
                <a:lnTo>
                  <a:pt x="5680" y="299"/>
                </a:lnTo>
                <a:lnTo>
                  <a:pt x="5573" y="846"/>
                </a:lnTo>
                <a:lnTo>
                  <a:pt x="5358" y="1358"/>
                </a:lnTo>
                <a:lnTo>
                  <a:pt x="5049" y="1811"/>
                </a:lnTo>
                <a:lnTo>
                  <a:pt x="4656" y="2204"/>
                </a:lnTo>
                <a:lnTo>
                  <a:pt x="4203" y="2513"/>
                </a:lnTo>
                <a:lnTo>
                  <a:pt x="3691" y="2727"/>
                </a:lnTo>
                <a:lnTo>
                  <a:pt x="3132" y="2835"/>
                </a:lnTo>
                <a:lnTo>
                  <a:pt x="2846" y="2847"/>
                </a:lnTo>
                <a:lnTo>
                  <a:pt x="2548" y="2835"/>
                </a:lnTo>
                <a:lnTo>
                  <a:pt x="2001" y="2727"/>
                </a:lnTo>
                <a:lnTo>
                  <a:pt x="1489" y="2513"/>
                </a:lnTo>
                <a:lnTo>
                  <a:pt x="1024" y="2204"/>
                </a:lnTo>
                <a:lnTo>
                  <a:pt x="643" y="1811"/>
                </a:lnTo>
                <a:lnTo>
                  <a:pt x="334" y="1358"/>
                </a:lnTo>
                <a:lnTo>
                  <a:pt x="119" y="846"/>
                </a:lnTo>
                <a:lnTo>
                  <a:pt x="0" y="299"/>
                </a:lnTo>
                <a:lnTo>
                  <a:pt x="0" y="1"/>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7" name="Google Shape;887;p28"/>
          <p:cNvSpPr/>
          <p:nvPr/>
        </p:nvSpPr>
        <p:spPr>
          <a:xfrm>
            <a:off x="6896747" y="3352214"/>
            <a:ext cx="145340" cy="70335"/>
          </a:xfrm>
          <a:custGeom>
            <a:avLst/>
            <a:gdLst/>
            <a:ahLst/>
            <a:cxnLst/>
            <a:rect l="l" t="t" r="r" b="b"/>
            <a:pathLst>
              <a:path w="5883" h="2847" fill="none" extrusionOk="0">
                <a:moveTo>
                  <a:pt x="5883" y="453"/>
                </a:moveTo>
                <a:lnTo>
                  <a:pt x="5883" y="489"/>
                </a:lnTo>
                <a:lnTo>
                  <a:pt x="5871" y="525"/>
                </a:lnTo>
                <a:lnTo>
                  <a:pt x="5811" y="775"/>
                </a:lnTo>
                <a:lnTo>
                  <a:pt x="5609" y="1239"/>
                </a:lnTo>
                <a:lnTo>
                  <a:pt x="5323" y="1656"/>
                </a:lnTo>
                <a:lnTo>
                  <a:pt x="4978" y="2025"/>
                </a:lnTo>
                <a:lnTo>
                  <a:pt x="4561" y="2335"/>
                </a:lnTo>
                <a:lnTo>
                  <a:pt x="4109" y="2585"/>
                </a:lnTo>
                <a:lnTo>
                  <a:pt x="3620" y="2751"/>
                </a:lnTo>
                <a:lnTo>
                  <a:pt x="3108" y="2847"/>
                </a:lnTo>
                <a:lnTo>
                  <a:pt x="2847" y="2847"/>
                </a:lnTo>
                <a:lnTo>
                  <a:pt x="2561" y="2835"/>
                </a:lnTo>
                <a:lnTo>
                  <a:pt x="2001" y="2727"/>
                </a:lnTo>
                <a:lnTo>
                  <a:pt x="1489" y="2513"/>
                </a:lnTo>
                <a:lnTo>
                  <a:pt x="1037" y="2204"/>
                </a:lnTo>
                <a:lnTo>
                  <a:pt x="644" y="1811"/>
                </a:lnTo>
                <a:lnTo>
                  <a:pt x="346" y="1358"/>
                </a:lnTo>
                <a:lnTo>
                  <a:pt x="132" y="846"/>
                </a:lnTo>
                <a:lnTo>
                  <a:pt x="13" y="299"/>
                </a:lnTo>
                <a:lnTo>
                  <a:pt x="1" y="1"/>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8" name="Google Shape;888;p28"/>
          <p:cNvSpPr/>
          <p:nvPr/>
        </p:nvSpPr>
        <p:spPr>
          <a:xfrm>
            <a:off x="6551081" y="3422534"/>
            <a:ext cx="140621" cy="70632"/>
          </a:xfrm>
          <a:custGeom>
            <a:avLst/>
            <a:gdLst/>
            <a:ahLst/>
            <a:cxnLst/>
            <a:rect l="l" t="t" r="r" b="b"/>
            <a:pathLst>
              <a:path w="5692" h="2859" fill="none" extrusionOk="0">
                <a:moveTo>
                  <a:pt x="5692" y="1"/>
                </a:moveTo>
                <a:lnTo>
                  <a:pt x="5692" y="298"/>
                </a:lnTo>
                <a:lnTo>
                  <a:pt x="5573" y="858"/>
                </a:lnTo>
                <a:lnTo>
                  <a:pt x="5358" y="1358"/>
                </a:lnTo>
                <a:lnTo>
                  <a:pt x="5049" y="1822"/>
                </a:lnTo>
                <a:lnTo>
                  <a:pt x="4668" y="2203"/>
                </a:lnTo>
                <a:lnTo>
                  <a:pt x="4203" y="2513"/>
                </a:lnTo>
                <a:lnTo>
                  <a:pt x="3691" y="2727"/>
                </a:lnTo>
                <a:lnTo>
                  <a:pt x="3144" y="2846"/>
                </a:lnTo>
                <a:lnTo>
                  <a:pt x="2846" y="2858"/>
                </a:lnTo>
                <a:lnTo>
                  <a:pt x="2560" y="2846"/>
                </a:lnTo>
                <a:lnTo>
                  <a:pt x="2001" y="2727"/>
                </a:lnTo>
                <a:lnTo>
                  <a:pt x="1489" y="2513"/>
                </a:lnTo>
                <a:lnTo>
                  <a:pt x="1036" y="2203"/>
                </a:lnTo>
                <a:lnTo>
                  <a:pt x="643" y="1822"/>
                </a:lnTo>
                <a:lnTo>
                  <a:pt x="334" y="1358"/>
                </a:lnTo>
                <a:lnTo>
                  <a:pt x="119" y="858"/>
                </a:lnTo>
                <a:lnTo>
                  <a:pt x="12" y="298"/>
                </a:lnTo>
                <a:lnTo>
                  <a:pt x="0" y="1"/>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9" name="Google Shape;889;p28"/>
          <p:cNvSpPr/>
          <p:nvPr/>
        </p:nvSpPr>
        <p:spPr>
          <a:xfrm>
            <a:off x="6691695" y="3422534"/>
            <a:ext cx="140942" cy="70632"/>
          </a:xfrm>
          <a:custGeom>
            <a:avLst/>
            <a:gdLst/>
            <a:ahLst/>
            <a:cxnLst/>
            <a:rect l="l" t="t" r="r" b="b"/>
            <a:pathLst>
              <a:path w="5705" h="2859" fill="none" extrusionOk="0">
                <a:moveTo>
                  <a:pt x="5704" y="1"/>
                </a:moveTo>
                <a:lnTo>
                  <a:pt x="5692" y="298"/>
                </a:lnTo>
                <a:lnTo>
                  <a:pt x="5573" y="858"/>
                </a:lnTo>
                <a:lnTo>
                  <a:pt x="5359" y="1358"/>
                </a:lnTo>
                <a:lnTo>
                  <a:pt x="5061" y="1822"/>
                </a:lnTo>
                <a:lnTo>
                  <a:pt x="4668" y="2203"/>
                </a:lnTo>
                <a:lnTo>
                  <a:pt x="4216" y="2513"/>
                </a:lnTo>
                <a:lnTo>
                  <a:pt x="3704" y="2727"/>
                </a:lnTo>
                <a:lnTo>
                  <a:pt x="3144" y="2846"/>
                </a:lnTo>
                <a:lnTo>
                  <a:pt x="2858" y="2858"/>
                </a:lnTo>
                <a:lnTo>
                  <a:pt x="2561" y="2846"/>
                </a:lnTo>
                <a:lnTo>
                  <a:pt x="2001" y="2727"/>
                </a:lnTo>
                <a:lnTo>
                  <a:pt x="1489" y="2513"/>
                </a:lnTo>
                <a:lnTo>
                  <a:pt x="1037" y="2203"/>
                </a:lnTo>
                <a:lnTo>
                  <a:pt x="656" y="1822"/>
                </a:lnTo>
                <a:lnTo>
                  <a:pt x="346" y="1358"/>
                </a:lnTo>
                <a:lnTo>
                  <a:pt x="132" y="858"/>
                </a:lnTo>
                <a:lnTo>
                  <a:pt x="13" y="298"/>
                </a:lnTo>
                <a:lnTo>
                  <a:pt x="1" y="1"/>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0" name="Google Shape;890;p28"/>
          <p:cNvSpPr/>
          <p:nvPr/>
        </p:nvSpPr>
        <p:spPr>
          <a:xfrm>
            <a:off x="6832629" y="3422534"/>
            <a:ext cx="140621" cy="70632"/>
          </a:xfrm>
          <a:custGeom>
            <a:avLst/>
            <a:gdLst/>
            <a:ahLst/>
            <a:cxnLst/>
            <a:rect l="l" t="t" r="r" b="b"/>
            <a:pathLst>
              <a:path w="5692" h="2859" fill="none" extrusionOk="0">
                <a:moveTo>
                  <a:pt x="5692" y="1"/>
                </a:moveTo>
                <a:lnTo>
                  <a:pt x="5692" y="298"/>
                </a:lnTo>
                <a:lnTo>
                  <a:pt x="5573" y="858"/>
                </a:lnTo>
                <a:lnTo>
                  <a:pt x="5358" y="1358"/>
                </a:lnTo>
                <a:lnTo>
                  <a:pt x="5049" y="1822"/>
                </a:lnTo>
                <a:lnTo>
                  <a:pt x="4668" y="2203"/>
                </a:lnTo>
                <a:lnTo>
                  <a:pt x="4203" y="2513"/>
                </a:lnTo>
                <a:lnTo>
                  <a:pt x="3691" y="2727"/>
                </a:lnTo>
                <a:lnTo>
                  <a:pt x="3144" y="2846"/>
                </a:lnTo>
                <a:lnTo>
                  <a:pt x="2846" y="2858"/>
                </a:lnTo>
                <a:lnTo>
                  <a:pt x="2560" y="2846"/>
                </a:lnTo>
                <a:lnTo>
                  <a:pt x="2000" y="2727"/>
                </a:lnTo>
                <a:lnTo>
                  <a:pt x="1489" y="2513"/>
                </a:lnTo>
                <a:lnTo>
                  <a:pt x="1036" y="2203"/>
                </a:lnTo>
                <a:lnTo>
                  <a:pt x="643" y="1822"/>
                </a:lnTo>
                <a:lnTo>
                  <a:pt x="334" y="1358"/>
                </a:lnTo>
                <a:lnTo>
                  <a:pt x="119" y="858"/>
                </a:lnTo>
                <a:lnTo>
                  <a:pt x="12" y="298"/>
                </a:lnTo>
                <a:lnTo>
                  <a:pt x="0" y="1"/>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1" name="Google Shape;891;p28"/>
          <p:cNvSpPr/>
          <p:nvPr/>
        </p:nvSpPr>
        <p:spPr>
          <a:xfrm>
            <a:off x="6474882" y="3422534"/>
            <a:ext cx="75918" cy="70632"/>
          </a:xfrm>
          <a:custGeom>
            <a:avLst/>
            <a:gdLst/>
            <a:ahLst/>
            <a:cxnLst/>
            <a:rect l="l" t="t" r="r" b="b"/>
            <a:pathLst>
              <a:path w="3073" h="2859" fill="none" extrusionOk="0">
                <a:moveTo>
                  <a:pt x="3072" y="1"/>
                </a:moveTo>
                <a:lnTo>
                  <a:pt x="3061" y="298"/>
                </a:lnTo>
                <a:lnTo>
                  <a:pt x="2930" y="858"/>
                </a:lnTo>
                <a:lnTo>
                  <a:pt x="2680" y="1358"/>
                </a:lnTo>
                <a:lnTo>
                  <a:pt x="2334" y="1822"/>
                </a:lnTo>
                <a:lnTo>
                  <a:pt x="1906" y="2203"/>
                </a:lnTo>
                <a:lnTo>
                  <a:pt x="1406" y="2513"/>
                </a:lnTo>
                <a:lnTo>
                  <a:pt x="870" y="2727"/>
                </a:lnTo>
                <a:lnTo>
                  <a:pt x="286" y="2846"/>
                </a:lnTo>
                <a:lnTo>
                  <a:pt x="1" y="2858"/>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2" name="Google Shape;892;p28"/>
          <p:cNvSpPr/>
          <p:nvPr/>
        </p:nvSpPr>
        <p:spPr>
          <a:xfrm>
            <a:off x="7048256" y="3200704"/>
            <a:ext cx="594822" cy="1062809"/>
          </a:xfrm>
          <a:custGeom>
            <a:avLst/>
            <a:gdLst/>
            <a:ahLst/>
            <a:cxnLst/>
            <a:rect l="l" t="t" r="r" b="b"/>
            <a:pathLst>
              <a:path w="24077" h="43020" extrusionOk="0">
                <a:moveTo>
                  <a:pt x="2585" y="1"/>
                </a:moveTo>
                <a:lnTo>
                  <a:pt x="2025" y="120"/>
                </a:lnTo>
                <a:lnTo>
                  <a:pt x="1513" y="346"/>
                </a:lnTo>
                <a:lnTo>
                  <a:pt x="1049" y="656"/>
                </a:lnTo>
                <a:lnTo>
                  <a:pt x="656" y="1049"/>
                </a:lnTo>
                <a:lnTo>
                  <a:pt x="346" y="1501"/>
                </a:lnTo>
                <a:lnTo>
                  <a:pt x="132" y="2025"/>
                </a:lnTo>
                <a:lnTo>
                  <a:pt x="13" y="2585"/>
                </a:lnTo>
                <a:lnTo>
                  <a:pt x="1" y="2882"/>
                </a:lnTo>
                <a:lnTo>
                  <a:pt x="1" y="43020"/>
                </a:lnTo>
                <a:lnTo>
                  <a:pt x="24076" y="43020"/>
                </a:lnTo>
                <a:lnTo>
                  <a:pt x="24076" y="2882"/>
                </a:lnTo>
                <a:lnTo>
                  <a:pt x="24064" y="2585"/>
                </a:lnTo>
                <a:lnTo>
                  <a:pt x="23945" y="2025"/>
                </a:lnTo>
                <a:lnTo>
                  <a:pt x="23731" y="1501"/>
                </a:lnTo>
                <a:lnTo>
                  <a:pt x="23421" y="1049"/>
                </a:lnTo>
                <a:lnTo>
                  <a:pt x="23028" y="656"/>
                </a:lnTo>
                <a:lnTo>
                  <a:pt x="22564" y="346"/>
                </a:lnTo>
                <a:lnTo>
                  <a:pt x="22052" y="120"/>
                </a:lnTo>
                <a:lnTo>
                  <a:pt x="21481"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3" name="Google Shape;893;p28"/>
          <p:cNvSpPr/>
          <p:nvPr/>
        </p:nvSpPr>
        <p:spPr>
          <a:xfrm>
            <a:off x="5019800" y="3387522"/>
            <a:ext cx="349205" cy="249471"/>
          </a:xfrm>
          <a:custGeom>
            <a:avLst/>
            <a:gdLst/>
            <a:ahLst/>
            <a:cxnLst/>
            <a:rect l="l" t="t" r="r" b="b"/>
            <a:pathLst>
              <a:path w="14135" h="10098" extrusionOk="0">
                <a:moveTo>
                  <a:pt x="1" y="1"/>
                </a:moveTo>
                <a:lnTo>
                  <a:pt x="1" y="10098"/>
                </a:lnTo>
                <a:lnTo>
                  <a:pt x="14134" y="10098"/>
                </a:lnTo>
                <a:lnTo>
                  <a:pt x="14134" y="1"/>
                </a:lnTo>
                <a:close/>
              </a:path>
            </a:pathLst>
          </a:custGeom>
          <a:solidFill>
            <a:srgbClr val="FFFFFF"/>
          </a:solid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4" name="Google Shape;894;p28"/>
          <p:cNvSpPr/>
          <p:nvPr/>
        </p:nvSpPr>
        <p:spPr>
          <a:xfrm>
            <a:off x="5098050" y="3387522"/>
            <a:ext cx="25" cy="249471"/>
          </a:xfrm>
          <a:custGeom>
            <a:avLst/>
            <a:gdLst/>
            <a:ahLst/>
            <a:cxnLst/>
            <a:rect l="l" t="t" r="r" b="b"/>
            <a:pathLst>
              <a:path w="1" h="10098" fill="none" extrusionOk="0">
                <a:moveTo>
                  <a:pt x="1" y="1"/>
                </a:moveTo>
                <a:lnTo>
                  <a:pt x="1" y="10098"/>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5" name="Google Shape;895;p28"/>
          <p:cNvSpPr/>
          <p:nvPr/>
        </p:nvSpPr>
        <p:spPr>
          <a:xfrm>
            <a:off x="5187494" y="3387522"/>
            <a:ext cx="25" cy="249471"/>
          </a:xfrm>
          <a:custGeom>
            <a:avLst/>
            <a:gdLst/>
            <a:ahLst/>
            <a:cxnLst/>
            <a:rect l="l" t="t" r="r" b="b"/>
            <a:pathLst>
              <a:path w="1" h="10098" fill="none" extrusionOk="0">
                <a:moveTo>
                  <a:pt x="1" y="1"/>
                </a:moveTo>
                <a:lnTo>
                  <a:pt x="1" y="10098"/>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6" name="Google Shape;896;p28"/>
          <p:cNvSpPr/>
          <p:nvPr/>
        </p:nvSpPr>
        <p:spPr>
          <a:xfrm>
            <a:off x="5276937" y="3387522"/>
            <a:ext cx="25" cy="249471"/>
          </a:xfrm>
          <a:custGeom>
            <a:avLst/>
            <a:gdLst/>
            <a:ahLst/>
            <a:cxnLst/>
            <a:rect l="l" t="t" r="r" b="b"/>
            <a:pathLst>
              <a:path w="1" h="10098" fill="none" extrusionOk="0">
                <a:moveTo>
                  <a:pt x="0" y="1"/>
                </a:moveTo>
                <a:lnTo>
                  <a:pt x="0" y="10098"/>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7" name="Google Shape;897;p28"/>
          <p:cNvSpPr/>
          <p:nvPr/>
        </p:nvSpPr>
        <p:spPr>
          <a:xfrm>
            <a:off x="5369024" y="3387522"/>
            <a:ext cx="25" cy="249471"/>
          </a:xfrm>
          <a:custGeom>
            <a:avLst/>
            <a:gdLst/>
            <a:ahLst/>
            <a:cxnLst/>
            <a:rect l="l" t="t" r="r" b="b"/>
            <a:pathLst>
              <a:path w="1" h="10098" fill="none" extrusionOk="0">
                <a:moveTo>
                  <a:pt x="0" y="1"/>
                </a:moveTo>
                <a:lnTo>
                  <a:pt x="0" y="10098"/>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8" name="Google Shape;898;p28"/>
          <p:cNvSpPr/>
          <p:nvPr/>
        </p:nvSpPr>
        <p:spPr>
          <a:xfrm>
            <a:off x="5019800" y="3463722"/>
            <a:ext cx="349205" cy="25"/>
          </a:xfrm>
          <a:custGeom>
            <a:avLst/>
            <a:gdLst/>
            <a:ahLst/>
            <a:cxnLst/>
            <a:rect l="l" t="t" r="r" b="b"/>
            <a:pathLst>
              <a:path w="14135" h="1" fill="none" extrusionOk="0">
                <a:moveTo>
                  <a:pt x="14134" y="0"/>
                </a:moveTo>
                <a:lnTo>
                  <a:pt x="1" y="0"/>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9" name="Google Shape;899;p28"/>
          <p:cNvSpPr/>
          <p:nvPr/>
        </p:nvSpPr>
        <p:spPr>
          <a:xfrm>
            <a:off x="5019800" y="3553462"/>
            <a:ext cx="349205" cy="25"/>
          </a:xfrm>
          <a:custGeom>
            <a:avLst/>
            <a:gdLst/>
            <a:ahLst/>
            <a:cxnLst/>
            <a:rect l="l" t="t" r="r" b="b"/>
            <a:pathLst>
              <a:path w="14135" h="1" fill="none" extrusionOk="0">
                <a:moveTo>
                  <a:pt x="14134" y="0"/>
                </a:moveTo>
                <a:lnTo>
                  <a:pt x="1" y="0"/>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00" name="Google Shape;900;p28"/>
          <p:cNvSpPr/>
          <p:nvPr/>
        </p:nvSpPr>
        <p:spPr>
          <a:xfrm>
            <a:off x="4996871" y="3806745"/>
            <a:ext cx="148551" cy="140942"/>
          </a:xfrm>
          <a:custGeom>
            <a:avLst/>
            <a:gdLst/>
            <a:ahLst/>
            <a:cxnLst/>
            <a:rect l="l" t="t" r="r" b="b"/>
            <a:pathLst>
              <a:path w="6013" h="5705" extrusionOk="0">
                <a:moveTo>
                  <a:pt x="655" y="1"/>
                </a:moveTo>
                <a:lnTo>
                  <a:pt x="524" y="13"/>
                </a:lnTo>
                <a:lnTo>
                  <a:pt x="286" y="108"/>
                </a:lnTo>
                <a:lnTo>
                  <a:pt x="107" y="287"/>
                </a:lnTo>
                <a:lnTo>
                  <a:pt x="12" y="525"/>
                </a:lnTo>
                <a:lnTo>
                  <a:pt x="0" y="656"/>
                </a:lnTo>
                <a:lnTo>
                  <a:pt x="0" y="5049"/>
                </a:lnTo>
                <a:lnTo>
                  <a:pt x="12" y="5180"/>
                </a:lnTo>
                <a:lnTo>
                  <a:pt x="107" y="5418"/>
                </a:lnTo>
                <a:lnTo>
                  <a:pt x="286" y="5597"/>
                </a:lnTo>
                <a:lnTo>
                  <a:pt x="524" y="5692"/>
                </a:lnTo>
                <a:lnTo>
                  <a:pt x="655" y="5704"/>
                </a:lnTo>
                <a:lnTo>
                  <a:pt x="5346" y="5704"/>
                </a:lnTo>
                <a:lnTo>
                  <a:pt x="5489" y="5692"/>
                </a:lnTo>
                <a:lnTo>
                  <a:pt x="5727" y="5597"/>
                </a:lnTo>
                <a:lnTo>
                  <a:pt x="5906" y="5418"/>
                </a:lnTo>
                <a:lnTo>
                  <a:pt x="6001" y="5180"/>
                </a:lnTo>
                <a:lnTo>
                  <a:pt x="6013" y="5049"/>
                </a:lnTo>
                <a:lnTo>
                  <a:pt x="6013" y="656"/>
                </a:lnTo>
                <a:lnTo>
                  <a:pt x="6001" y="525"/>
                </a:lnTo>
                <a:lnTo>
                  <a:pt x="5906" y="287"/>
                </a:lnTo>
                <a:lnTo>
                  <a:pt x="5727" y="108"/>
                </a:lnTo>
                <a:lnTo>
                  <a:pt x="5489" y="13"/>
                </a:lnTo>
                <a:lnTo>
                  <a:pt x="5346" y="1"/>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01" name="Google Shape;901;p28"/>
          <p:cNvSpPr/>
          <p:nvPr/>
        </p:nvSpPr>
        <p:spPr>
          <a:xfrm>
            <a:off x="5204567" y="3806745"/>
            <a:ext cx="148576" cy="140942"/>
          </a:xfrm>
          <a:custGeom>
            <a:avLst/>
            <a:gdLst/>
            <a:ahLst/>
            <a:cxnLst/>
            <a:rect l="l" t="t" r="r" b="b"/>
            <a:pathLst>
              <a:path w="6014" h="5705" extrusionOk="0">
                <a:moveTo>
                  <a:pt x="655" y="1"/>
                </a:moveTo>
                <a:lnTo>
                  <a:pt x="524" y="13"/>
                </a:lnTo>
                <a:lnTo>
                  <a:pt x="286" y="108"/>
                </a:lnTo>
                <a:lnTo>
                  <a:pt x="107" y="287"/>
                </a:lnTo>
                <a:lnTo>
                  <a:pt x="12" y="525"/>
                </a:lnTo>
                <a:lnTo>
                  <a:pt x="0" y="656"/>
                </a:lnTo>
                <a:lnTo>
                  <a:pt x="0" y="5049"/>
                </a:lnTo>
                <a:lnTo>
                  <a:pt x="12" y="5180"/>
                </a:lnTo>
                <a:lnTo>
                  <a:pt x="107" y="5418"/>
                </a:lnTo>
                <a:lnTo>
                  <a:pt x="286" y="5597"/>
                </a:lnTo>
                <a:lnTo>
                  <a:pt x="524" y="5692"/>
                </a:lnTo>
                <a:lnTo>
                  <a:pt x="655" y="5704"/>
                </a:lnTo>
                <a:lnTo>
                  <a:pt x="5346" y="5704"/>
                </a:lnTo>
                <a:lnTo>
                  <a:pt x="5477" y="5692"/>
                </a:lnTo>
                <a:lnTo>
                  <a:pt x="5715" y="5597"/>
                </a:lnTo>
                <a:lnTo>
                  <a:pt x="5894" y="5418"/>
                </a:lnTo>
                <a:lnTo>
                  <a:pt x="6001" y="5180"/>
                </a:lnTo>
                <a:lnTo>
                  <a:pt x="6013" y="5049"/>
                </a:lnTo>
                <a:lnTo>
                  <a:pt x="6013" y="656"/>
                </a:lnTo>
                <a:lnTo>
                  <a:pt x="6001" y="525"/>
                </a:lnTo>
                <a:lnTo>
                  <a:pt x="5894" y="287"/>
                </a:lnTo>
                <a:lnTo>
                  <a:pt x="5715" y="108"/>
                </a:lnTo>
                <a:lnTo>
                  <a:pt x="5477" y="13"/>
                </a:lnTo>
                <a:lnTo>
                  <a:pt x="5346" y="1"/>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02" name="Google Shape;902;p28"/>
          <p:cNvSpPr/>
          <p:nvPr/>
        </p:nvSpPr>
        <p:spPr>
          <a:xfrm>
            <a:off x="4996871" y="3989140"/>
            <a:ext cx="148551" cy="140942"/>
          </a:xfrm>
          <a:custGeom>
            <a:avLst/>
            <a:gdLst/>
            <a:ahLst/>
            <a:cxnLst/>
            <a:rect l="l" t="t" r="r" b="b"/>
            <a:pathLst>
              <a:path w="6013" h="5705" extrusionOk="0">
                <a:moveTo>
                  <a:pt x="655" y="1"/>
                </a:moveTo>
                <a:lnTo>
                  <a:pt x="524" y="13"/>
                </a:lnTo>
                <a:lnTo>
                  <a:pt x="286" y="108"/>
                </a:lnTo>
                <a:lnTo>
                  <a:pt x="107" y="287"/>
                </a:lnTo>
                <a:lnTo>
                  <a:pt x="12" y="525"/>
                </a:lnTo>
                <a:lnTo>
                  <a:pt x="0" y="656"/>
                </a:lnTo>
                <a:lnTo>
                  <a:pt x="0" y="5049"/>
                </a:lnTo>
                <a:lnTo>
                  <a:pt x="12" y="5180"/>
                </a:lnTo>
                <a:lnTo>
                  <a:pt x="107" y="5418"/>
                </a:lnTo>
                <a:lnTo>
                  <a:pt x="286" y="5597"/>
                </a:lnTo>
                <a:lnTo>
                  <a:pt x="524" y="5692"/>
                </a:lnTo>
                <a:lnTo>
                  <a:pt x="655" y="5704"/>
                </a:lnTo>
                <a:lnTo>
                  <a:pt x="5346" y="5704"/>
                </a:lnTo>
                <a:lnTo>
                  <a:pt x="5489" y="5692"/>
                </a:lnTo>
                <a:lnTo>
                  <a:pt x="5727" y="5597"/>
                </a:lnTo>
                <a:lnTo>
                  <a:pt x="5906" y="5418"/>
                </a:lnTo>
                <a:lnTo>
                  <a:pt x="6001" y="5180"/>
                </a:lnTo>
                <a:lnTo>
                  <a:pt x="6013" y="5049"/>
                </a:lnTo>
                <a:lnTo>
                  <a:pt x="6013" y="656"/>
                </a:lnTo>
                <a:lnTo>
                  <a:pt x="6001" y="525"/>
                </a:lnTo>
                <a:lnTo>
                  <a:pt x="5906" y="287"/>
                </a:lnTo>
                <a:lnTo>
                  <a:pt x="5727" y="108"/>
                </a:lnTo>
                <a:lnTo>
                  <a:pt x="5489" y="13"/>
                </a:lnTo>
                <a:lnTo>
                  <a:pt x="5346" y="1"/>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03" name="Google Shape;903;p28"/>
          <p:cNvSpPr/>
          <p:nvPr/>
        </p:nvSpPr>
        <p:spPr>
          <a:xfrm>
            <a:off x="5204567" y="3989140"/>
            <a:ext cx="148576" cy="140942"/>
          </a:xfrm>
          <a:custGeom>
            <a:avLst/>
            <a:gdLst/>
            <a:ahLst/>
            <a:cxnLst/>
            <a:rect l="l" t="t" r="r" b="b"/>
            <a:pathLst>
              <a:path w="6014" h="5705" extrusionOk="0">
                <a:moveTo>
                  <a:pt x="655" y="1"/>
                </a:moveTo>
                <a:lnTo>
                  <a:pt x="524" y="13"/>
                </a:lnTo>
                <a:lnTo>
                  <a:pt x="286" y="108"/>
                </a:lnTo>
                <a:lnTo>
                  <a:pt x="107" y="287"/>
                </a:lnTo>
                <a:lnTo>
                  <a:pt x="12" y="525"/>
                </a:lnTo>
                <a:lnTo>
                  <a:pt x="0" y="656"/>
                </a:lnTo>
                <a:lnTo>
                  <a:pt x="0" y="5049"/>
                </a:lnTo>
                <a:lnTo>
                  <a:pt x="12" y="5180"/>
                </a:lnTo>
                <a:lnTo>
                  <a:pt x="107" y="5418"/>
                </a:lnTo>
                <a:lnTo>
                  <a:pt x="286" y="5597"/>
                </a:lnTo>
                <a:lnTo>
                  <a:pt x="524" y="5692"/>
                </a:lnTo>
                <a:lnTo>
                  <a:pt x="655" y="5704"/>
                </a:lnTo>
                <a:lnTo>
                  <a:pt x="5346" y="5704"/>
                </a:lnTo>
                <a:lnTo>
                  <a:pt x="5477" y="5692"/>
                </a:lnTo>
                <a:lnTo>
                  <a:pt x="5715" y="5597"/>
                </a:lnTo>
                <a:lnTo>
                  <a:pt x="5894" y="5418"/>
                </a:lnTo>
                <a:lnTo>
                  <a:pt x="6001" y="5180"/>
                </a:lnTo>
                <a:lnTo>
                  <a:pt x="6013" y="5049"/>
                </a:lnTo>
                <a:lnTo>
                  <a:pt x="6013" y="656"/>
                </a:lnTo>
                <a:lnTo>
                  <a:pt x="6001" y="525"/>
                </a:lnTo>
                <a:lnTo>
                  <a:pt x="5894" y="287"/>
                </a:lnTo>
                <a:lnTo>
                  <a:pt x="5715" y="108"/>
                </a:lnTo>
                <a:lnTo>
                  <a:pt x="5477" y="13"/>
                </a:lnTo>
                <a:lnTo>
                  <a:pt x="5346" y="1"/>
                </a:lnTo>
                <a:close/>
              </a:path>
            </a:pathLst>
          </a:custGeom>
          <a:solidFill>
            <a:srgbClr val="FFFFFF"/>
          </a:solidFill>
          <a:ln w="9525" cap="flat" cmpd="sng">
            <a:solidFill>
              <a:srgbClr val="9AD1C1"/>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04" name="Google Shape;904;p28"/>
          <p:cNvSpPr/>
          <p:nvPr/>
        </p:nvSpPr>
        <p:spPr>
          <a:xfrm>
            <a:off x="7167695" y="3391649"/>
            <a:ext cx="148279" cy="140917"/>
          </a:xfrm>
          <a:custGeom>
            <a:avLst/>
            <a:gdLst/>
            <a:ahLst/>
            <a:cxnLst/>
            <a:rect l="l" t="t" r="r" b="b"/>
            <a:pathLst>
              <a:path w="6002" h="5704" extrusionOk="0">
                <a:moveTo>
                  <a:pt x="656" y="0"/>
                </a:moveTo>
                <a:lnTo>
                  <a:pt x="525" y="12"/>
                </a:lnTo>
                <a:lnTo>
                  <a:pt x="287" y="108"/>
                </a:lnTo>
                <a:lnTo>
                  <a:pt x="108" y="286"/>
                </a:lnTo>
                <a:lnTo>
                  <a:pt x="1" y="524"/>
                </a:lnTo>
                <a:lnTo>
                  <a:pt x="1" y="667"/>
                </a:lnTo>
                <a:lnTo>
                  <a:pt x="1" y="5049"/>
                </a:lnTo>
                <a:lnTo>
                  <a:pt x="1" y="5180"/>
                </a:lnTo>
                <a:lnTo>
                  <a:pt x="108" y="5418"/>
                </a:lnTo>
                <a:lnTo>
                  <a:pt x="287" y="5597"/>
                </a:lnTo>
                <a:lnTo>
                  <a:pt x="525" y="5704"/>
                </a:lnTo>
                <a:lnTo>
                  <a:pt x="5478" y="5704"/>
                </a:lnTo>
                <a:lnTo>
                  <a:pt x="5716" y="5597"/>
                </a:lnTo>
                <a:lnTo>
                  <a:pt x="5895" y="5418"/>
                </a:lnTo>
                <a:lnTo>
                  <a:pt x="6002" y="5180"/>
                </a:lnTo>
                <a:lnTo>
                  <a:pt x="6002" y="5049"/>
                </a:lnTo>
                <a:lnTo>
                  <a:pt x="6002" y="667"/>
                </a:lnTo>
                <a:lnTo>
                  <a:pt x="6002" y="524"/>
                </a:lnTo>
                <a:lnTo>
                  <a:pt x="5895" y="286"/>
                </a:lnTo>
                <a:lnTo>
                  <a:pt x="5716" y="108"/>
                </a:lnTo>
                <a:lnTo>
                  <a:pt x="5478" y="12"/>
                </a:lnTo>
                <a:lnTo>
                  <a:pt x="5347" y="0"/>
                </a:lnTo>
                <a:close/>
              </a:path>
            </a:pathLst>
          </a:custGeom>
          <a:solidFill>
            <a:srgbClr val="9AD1C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05" name="Google Shape;905;p28"/>
          <p:cNvSpPr/>
          <p:nvPr/>
        </p:nvSpPr>
        <p:spPr>
          <a:xfrm>
            <a:off x="7375119" y="3391649"/>
            <a:ext cx="148576" cy="140917"/>
          </a:xfrm>
          <a:custGeom>
            <a:avLst/>
            <a:gdLst/>
            <a:ahLst/>
            <a:cxnLst/>
            <a:rect l="l" t="t" r="r" b="b"/>
            <a:pathLst>
              <a:path w="6014" h="5704" extrusionOk="0">
                <a:moveTo>
                  <a:pt x="667" y="0"/>
                </a:moveTo>
                <a:lnTo>
                  <a:pt x="536" y="12"/>
                </a:lnTo>
                <a:lnTo>
                  <a:pt x="298" y="108"/>
                </a:lnTo>
                <a:lnTo>
                  <a:pt x="119" y="286"/>
                </a:lnTo>
                <a:lnTo>
                  <a:pt x="12" y="524"/>
                </a:lnTo>
                <a:lnTo>
                  <a:pt x="0" y="667"/>
                </a:lnTo>
                <a:lnTo>
                  <a:pt x="0" y="5049"/>
                </a:lnTo>
                <a:lnTo>
                  <a:pt x="12" y="5180"/>
                </a:lnTo>
                <a:lnTo>
                  <a:pt x="119" y="5418"/>
                </a:lnTo>
                <a:lnTo>
                  <a:pt x="298" y="5597"/>
                </a:lnTo>
                <a:lnTo>
                  <a:pt x="536" y="5704"/>
                </a:lnTo>
                <a:lnTo>
                  <a:pt x="5489" y="5704"/>
                </a:lnTo>
                <a:lnTo>
                  <a:pt x="5727" y="5597"/>
                </a:lnTo>
                <a:lnTo>
                  <a:pt x="5906" y="5418"/>
                </a:lnTo>
                <a:lnTo>
                  <a:pt x="6001" y="5180"/>
                </a:lnTo>
                <a:lnTo>
                  <a:pt x="6013" y="5049"/>
                </a:lnTo>
                <a:lnTo>
                  <a:pt x="6013" y="667"/>
                </a:lnTo>
                <a:lnTo>
                  <a:pt x="6001" y="524"/>
                </a:lnTo>
                <a:lnTo>
                  <a:pt x="5906" y="286"/>
                </a:lnTo>
                <a:lnTo>
                  <a:pt x="5727" y="108"/>
                </a:lnTo>
                <a:lnTo>
                  <a:pt x="5489" y="12"/>
                </a:lnTo>
                <a:lnTo>
                  <a:pt x="5358" y="0"/>
                </a:lnTo>
                <a:close/>
              </a:path>
            </a:pathLst>
          </a:custGeom>
          <a:solidFill>
            <a:srgbClr val="9AD1C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06" name="Google Shape;906;p28"/>
          <p:cNvSpPr/>
          <p:nvPr/>
        </p:nvSpPr>
        <p:spPr>
          <a:xfrm>
            <a:off x="7167695" y="3574044"/>
            <a:ext cx="148279" cy="140917"/>
          </a:xfrm>
          <a:custGeom>
            <a:avLst/>
            <a:gdLst/>
            <a:ahLst/>
            <a:cxnLst/>
            <a:rect l="l" t="t" r="r" b="b"/>
            <a:pathLst>
              <a:path w="6002" h="5704" extrusionOk="0">
                <a:moveTo>
                  <a:pt x="656" y="1"/>
                </a:moveTo>
                <a:lnTo>
                  <a:pt x="525" y="12"/>
                </a:lnTo>
                <a:lnTo>
                  <a:pt x="287" y="108"/>
                </a:lnTo>
                <a:lnTo>
                  <a:pt x="108" y="286"/>
                </a:lnTo>
                <a:lnTo>
                  <a:pt x="1" y="524"/>
                </a:lnTo>
                <a:lnTo>
                  <a:pt x="1" y="655"/>
                </a:lnTo>
                <a:lnTo>
                  <a:pt x="1" y="5049"/>
                </a:lnTo>
                <a:lnTo>
                  <a:pt x="1" y="5180"/>
                </a:lnTo>
                <a:lnTo>
                  <a:pt x="108" y="5418"/>
                </a:lnTo>
                <a:lnTo>
                  <a:pt x="287" y="5597"/>
                </a:lnTo>
                <a:lnTo>
                  <a:pt x="525" y="5692"/>
                </a:lnTo>
                <a:lnTo>
                  <a:pt x="656" y="5704"/>
                </a:lnTo>
                <a:lnTo>
                  <a:pt x="5347" y="5704"/>
                </a:lnTo>
                <a:lnTo>
                  <a:pt x="5478" y="5692"/>
                </a:lnTo>
                <a:lnTo>
                  <a:pt x="5716" y="5597"/>
                </a:lnTo>
                <a:lnTo>
                  <a:pt x="5895" y="5418"/>
                </a:lnTo>
                <a:lnTo>
                  <a:pt x="6002" y="5180"/>
                </a:lnTo>
                <a:lnTo>
                  <a:pt x="6002" y="5049"/>
                </a:lnTo>
                <a:lnTo>
                  <a:pt x="6002" y="655"/>
                </a:lnTo>
                <a:lnTo>
                  <a:pt x="6002" y="524"/>
                </a:lnTo>
                <a:lnTo>
                  <a:pt x="5895" y="286"/>
                </a:lnTo>
                <a:lnTo>
                  <a:pt x="5716" y="108"/>
                </a:lnTo>
                <a:lnTo>
                  <a:pt x="5478" y="12"/>
                </a:lnTo>
                <a:lnTo>
                  <a:pt x="5347" y="1"/>
                </a:lnTo>
                <a:close/>
              </a:path>
            </a:pathLst>
          </a:custGeom>
          <a:solidFill>
            <a:srgbClr val="9AD1C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07" name="Google Shape;907;p28"/>
          <p:cNvSpPr/>
          <p:nvPr/>
        </p:nvSpPr>
        <p:spPr>
          <a:xfrm>
            <a:off x="7375119" y="3574044"/>
            <a:ext cx="148576" cy="140917"/>
          </a:xfrm>
          <a:custGeom>
            <a:avLst/>
            <a:gdLst/>
            <a:ahLst/>
            <a:cxnLst/>
            <a:rect l="l" t="t" r="r" b="b"/>
            <a:pathLst>
              <a:path w="6014" h="5704" extrusionOk="0">
                <a:moveTo>
                  <a:pt x="667" y="1"/>
                </a:moveTo>
                <a:lnTo>
                  <a:pt x="536" y="12"/>
                </a:lnTo>
                <a:lnTo>
                  <a:pt x="298" y="108"/>
                </a:lnTo>
                <a:lnTo>
                  <a:pt x="119" y="286"/>
                </a:lnTo>
                <a:lnTo>
                  <a:pt x="12" y="524"/>
                </a:lnTo>
                <a:lnTo>
                  <a:pt x="0" y="655"/>
                </a:lnTo>
                <a:lnTo>
                  <a:pt x="0" y="5049"/>
                </a:lnTo>
                <a:lnTo>
                  <a:pt x="12" y="5180"/>
                </a:lnTo>
                <a:lnTo>
                  <a:pt x="119" y="5418"/>
                </a:lnTo>
                <a:lnTo>
                  <a:pt x="298" y="5597"/>
                </a:lnTo>
                <a:lnTo>
                  <a:pt x="536" y="5692"/>
                </a:lnTo>
                <a:lnTo>
                  <a:pt x="667" y="5704"/>
                </a:lnTo>
                <a:lnTo>
                  <a:pt x="5358" y="5704"/>
                </a:lnTo>
                <a:lnTo>
                  <a:pt x="5489" y="5692"/>
                </a:lnTo>
                <a:lnTo>
                  <a:pt x="5727" y="5597"/>
                </a:lnTo>
                <a:lnTo>
                  <a:pt x="5906" y="5418"/>
                </a:lnTo>
                <a:lnTo>
                  <a:pt x="6001" y="5180"/>
                </a:lnTo>
                <a:lnTo>
                  <a:pt x="6013" y="5049"/>
                </a:lnTo>
                <a:lnTo>
                  <a:pt x="6013" y="655"/>
                </a:lnTo>
                <a:lnTo>
                  <a:pt x="6001" y="524"/>
                </a:lnTo>
                <a:lnTo>
                  <a:pt x="5906" y="286"/>
                </a:lnTo>
                <a:lnTo>
                  <a:pt x="5727" y="108"/>
                </a:lnTo>
                <a:lnTo>
                  <a:pt x="5489" y="12"/>
                </a:lnTo>
                <a:lnTo>
                  <a:pt x="5358" y="1"/>
                </a:lnTo>
                <a:close/>
              </a:path>
            </a:pathLst>
          </a:custGeom>
          <a:solidFill>
            <a:srgbClr val="9AD1C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08" name="Google Shape;908;p28"/>
          <p:cNvSpPr/>
          <p:nvPr/>
        </p:nvSpPr>
        <p:spPr>
          <a:xfrm>
            <a:off x="7202138" y="3853517"/>
            <a:ext cx="298288" cy="410375"/>
          </a:xfrm>
          <a:custGeom>
            <a:avLst/>
            <a:gdLst/>
            <a:ahLst/>
            <a:cxnLst/>
            <a:rect l="l" t="t" r="r" b="b"/>
            <a:pathLst>
              <a:path w="12074" h="16611" extrusionOk="0">
                <a:moveTo>
                  <a:pt x="5727" y="1"/>
                </a:moveTo>
                <a:lnTo>
                  <a:pt x="5120" y="60"/>
                </a:lnTo>
                <a:lnTo>
                  <a:pt x="4525" y="191"/>
                </a:lnTo>
                <a:lnTo>
                  <a:pt x="3953" y="358"/>
                </a:lnTo>
                <a:lnTo>
                  <a:pt x="3417" y="596"/>
                </a:lnTo>
                <a:lnTo>
                  <a:pt x="2905" y="870"/>
                </a:lnTo>
                <a:lnTo>
                  <a:pt x="2191" y="1370"/>
                </a:lnTo>
                <a:lnTo>
                  <a:pt x="1369" y="2192"/>
                </a:lnTo>
                <a:lnTo>
                  <a:pt x="869" y="2906"/>
                </a:lnTo>
                <a:lnTo>
                  <a:pt x="595" y="3418"/>
                </a:lnTo>
                <a:lnTo>
                  <a:pt x="357" y="3954"/>
                </a:lnTo>
                <a:lnTo>
                  <a:pt x="191" y="4525"/>
                </a:lnTo>
                <a:lnTo>
                  <a:pt x="71" y="5109"/>
                </a:lnTo>
                <a:lnTo>
                  <a:pt x="0" y="5728"/>
                </a:lnTo>
                <a:lnTo>
                  <a:pt x="0" y="6038"/>
                </a:lnTo>
                <a:lnTo>
                  <a:pt x="0" y="16611"/>
                </a:lnTo>
                <a:lnTo>
                  <a:pt x="12073" y="16611"/>
                </a:lnTo>
                <a:lnTo>
                  <a:pt x="12073" y="6038"/>
                </a:lnTo>
                <a:lnTo>
                  <a:pt x="12062" y="5728"/>
                </a:lnTo>
                <a:lnTo>
                  <a:pt x="12002" y="5109"/>
                </a:lnTo>
                <a:lnTo>
                  <a:pt x="11883" y="4525"/>
                </a:lnTo>
                <a:lnTo>
                  <a:pt x="11704" y="3954"/>
                </a:lnTo>
                <a:lnTo>
                  <a:pt x="11478" y="3418"/>
                </a:lnTo>
                <a:lnTo>
                  <a:pt x="11204" y="2906"/>
                </a:lnTo>
                <a:lnTo>
                  <a:pt x="10704" y="2192"/>
                </a:lnTo>
                <a:lnTo>
                  <a:pt x="9883" y="1370"/>
                </a:lnTo>
                <a:lnTo>
                  <a:pt x="9168" y="870"/>
                </a:lnTo>
                <a:lnTo>
                  <a:pt x="8656" y="596"/>
                </a:lnTo>
                <a:lnTo>
                  <a:pt x="8109" y="358"/>
                </a:lnTo>
                <a:lnTo>
                  <a:pt x="7549" y="191"/>
                </a:lnTo>
                <a:lnTo>
                  <a:pt x="6954" y="60"/>
                </a:lnTo>
                <a:lnTo>
                  <a:pt x="6346" y="1"/>
                </a:lnTo>
                <a:close/>
              </a:path>
            </a:pathLst>
          </a:custGeom>
          <a:solidFill>
            <a:srgbClr val="00A99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09" name="Google Shape;909;p28"/>
          <p:cNvSpPr/>
          <p:nvPr/>
        </p:nvSpPr>
        <p:spPr>
          <a:xfrm>
            <a:off x="7233320" y="3887367"/>
            <a:ext cx="235933" cy="376232"/>
          </a:xfrm>
          <a:custGeom>
            <a:avLst/>
            <a:gdLst/>
            <a:ahLst/>
            <a:cxnLst/>
            <a:rect l="l" t="t" r="r" b="b"/>
            <a:pathLst>
              <a:path w="9550" h="15229" fill="none" extrusionOk="0">
                <a:moveTo>
                  <a:pt x="0" y="15229"/>
                </a:moveTo>
                <a:lnTo>
                  <a:pt x="0" y="4775"/>
                </a:lnTo>
                <a:lnTo>
                  <a:pt x="24" y="4275"/>
                </a:lnTo>
                <a:lnTo>
                  <a:pt x="214" y="3346"/>
                </a:lnTo>
                <a:lnTo>
                  <a:pt x="572" y="2489"/>
                </a:lnTo>
                <a:lnTo>
                  <a:pt x="1084" y="1727"/>
                </a:lnTo>
                <a:lnTo>
                  <a:pt x="1739" y="1084"/>
                </a:lnTo>
                <a:lnTo>
                  <a:pt x="2501" y="572"/>
                </a:lnTo>
                <a:lnTo>
                  <a:pt x="3346" y="203"/>
                </a:lnTo>
                <a:lnTo>
                  <a:pt x="4287" y="12"/>
                </a:lnTo>
                <a:lnTo>
                  <a:pt x="4775" y="0"/>
                </a:lnTo>
                <a:lnTo>
                  <a:pt x="4775" y="0"/>
                </a:lnTo>
                <a:lnTo>
                  <a:pt x="5263" y="12"/>
                </a:lnTo>
                <a:lnTo>
                  <a:pt x="6192" y="203"/>
                </a:lnTo>
                <a:lnTo>
                  <a:pt x="7049" y="572"/>
                </a:lnTo>
                <a:lnTo>
                  <a:pt x="7811" y="1084"/>
                </a:lnTo>
                <a:lnTo>
                  <a:pt x="8454" y="1727"/>
                </a:lnTo>
                <a:lnTo>
                  <a:pt x="8978" y="2489"/>
                </a:lnTo>
                <a:lnTo>
                  <a:pt x="9335" y="3346"/>
                </a:lnTo>
                <a:lnTo>
                  <a:pt x="9526" y="4275"/>
                </a:lnTo>
                <a:lnTo>
                  <a:pt x="9549" y="4775"/>
                </a:lnTo>
                <a:lnTo>
                  <a:pt x="9549" y="15229"/>
                </a:lnTo>
              </a:path>
            </a:pathLst>
          </a:custGeom>
          <a:noFill/>
          <a:ln w="9525" cap="flat" cmpd="sng">
            <a:solidFill>
              <a:srgbClr val="FFFFFF"/>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10" name="Google Shape;910;p28"/>
          <p:cNvSpPr/>
          <p:nvPr/>
        </p:nvSpPr>
        <p:spPr>
          <a:xfrm>
            <a:off x="5152186" y="3638186"/>
            <a:ext cx="25" cy="68853"/>
          </a:xfrm>
          <a:custGeom>
            <a:avLst/>
            <a:gdLst/>
            <a:ahLst/>
            <a:cxnLst/>
            <a:rect l="l" t="t" r="r" b="b"/>
            <a:pathLst>
              <a:path w="1" h="2787" fill="none" extrusionOk="0">
                <a:moveTo>
                  <a:pt x="1" y="0"/>
                </a:moveTo>
                <a:lnTo>
                  <a:pt x="1" y="2786"/>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11" name="Google Shape;911;p28"/>
          <p:cNvSpPr/>
          <p:nvPr/>
        </p:nvSpPr>
        <p:spPr>
          <a:xfrm>
            <a:off x="5222801" y="3638186"/>
            <a:ext cx="25" cy="68853"/>
          </a:xfrm>
          <a:custGeom>
            <a:avLst/>
            <a:gdLst/>
            <a:ahLst/>
            <a:cxnLst/>
            <a:rect l="l" t="t" r="r" b="b"/>
            <a:pathLst>
              <a:path w="1" h="2787" fill="none" extrusionOk="0">
                <a:moveTo>
                  <a:pt x="0" y="0"/>
                </a:moveTo>
                <a:lnTo>
                  <a:pt x="0" y="2786"/>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12" name="Google Shape;912;p28"/>
          <p:cNvSpPr/>
          <p:nvPr/>
        </p:nvSpPr>
        <p:spPr>
          <a:xfrm rot="-277463">
            <a:off x="8495018" y="2970481"/>
            <a:ext cx="31521" cy="31549"/>
          </a:xfrm>
          <a:custGeom>
            <a:avLst/>
            <a:gdLst/>
            <a:ahLst/>
            <a:cxnLst/>
            <a:rect l="l" t="t" r="r" b="b"/>
            <a:pathLst>
              <a:path w="1132" h="1133" fill="none" extrusionOk="0">
                <a:moveTo>
                  <a:pt x="1131" y="560"/>
                </a:moveTo>
                <a:lnTo>
                  <a:pt x="1131" y="680"/>
                </a:lnTo>
                <a:lnTo>
                  <a:pt x="1036" y="882"/>
                </a:lnTo>
                <a:lnTo>
                  <a:pt x="881" y="1037"/>
                </a:lnTo>
                <a:lnTo>
                  <a:pt x="679" y="1132"/>
                </a:lnTo>
                <a:lnTo>
                  <a:pt x="572" y="1132"/>
                </a:lnTo>
                <a:lnTo>
                  <a:pt x="453" y="1132"/>
                </a:lnTo>
                <a:lnTo>
                  <a:pt x="250" y="1037"/>
                </a:lnTo>
                <a:lnTo>
                  <a:pt x="95" y="882"/>
                </a:lnTo>
                <a:lnTo>
                  <a:pt x="0" y="680"/>
                </a:lnTo>
                <a:lnTo>
                  <a:pt x="0" y="560"/>
                </a:lnTo>
                <a:lnTo>
                  <a:pt x="0" y="453"/>
                </a:lnTo>
                <a:lnTo>
                  <a:pt x="95" y="239"/>
                </a:lnTo>
                <a:lnTo>
                  <a:pt x="250" y="84"/>
                </a:lnTo>
                <a:lnTo>
                  <a:pt x="453" y="1"/>
                </a:lnTo>
                <a:lnTo>
                  <a:pt x="572" y="1"/>
                </a:lnTo>
                <a:lnTo>
                  <a:pt x="679" y="1"/>
                </a:lnTo>
                <a:lnTo>
                  <a:pt x="881" y="84"/>
                </a:lnTo>
                <a:lnTo>
                  <a:pt x="1036" y="239"/>
                </a:lnTo>
                <a:lnTo>
                  <a:pt x="1131" y="453"/>
                </a:lnTo>
                <a:lnTo>
                  <a:pt x="1131" y="560"/>
                </a:lnTo>
                <a:close/>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13" name="Google Shape;913;p28"/>
          <p:cNvSpPr/>
          <p:nvPr/>
        </p:nvSpPr>
        <p:spPr>
          <a:xfrm rot="-277463">
            <a:off x="8557189" y="2933168"/>
            <a:ext cx="31855" cy="31855"/>
          </a:xfrm>
          <a:custGeom>
            <a:avLst/>
            <a:gdLst/>
            <a:ahLst/>
            <a:cxnLst/>
            <a:rect l="l" t="t" r="r" b="b"/>
            <a:pathLst>
              <a:path w="1144" h="1144" fill="none" extrusionOk="0">
                <a:moveTo>
                  <a:pt x="1144" y="572"/>
                </a:moveTo>
                <a:lnTo>
                  <a:pt x="1132" y="680"/>
                </a:lnTo>
                <a:lnTo>
                  <a:pt x="1049" y="894"/>
                </a:lnTo>
                <a:lnTo>
                  <a:pt x="894" y="1049"/>
                </a:lnTo>
                <a:lnTo>
                  <a:pt x="692" y="1132"/>
                </a:lnTo>
                <a:lnTo>
                  <a:pt x="572" y="1144"/>
                </a:lnTo>
                <a:lnTo>
                  <a:pt x="453" y="1132"/>
                </a:lnTo>
                <a:lnTo>
                  <a:pt x="251" y="1049"/>
                </a:lnTo>
                <a:lnTo>
                  <a:pt x="96" y="894"/>
                </a:lnTo>
                <a:lnTo>
                  <a:pt x="13" y="680"/>
                </a:lnTo>
                <a:lnTo>
                  <a:pt x="1" y="572"/>
                </a:lnTo>
                <a:lnTo>
                  <a:pt x="13" y="453"/>
                </a:lnTo>
                <a:lnTo>
                  <a:pt x="96" y="251"/>
                </a:lnTo>
                <a:lnTo>
                  <a:pt x="251" y="96"/>
                </a:lnTo>
                <a:lnTo>
                  <a:pt x="453" y="1"/>
                </a:lnTo>
                <a:lnTo>
                  <a:pt x="572" y="1"/>
                </a:lnTo>
                <a:lnTo>
                  <a:pt x="692" y="1"/>
                </a:lnTo>
                <a:lnTo>
                  <a:pt x="894" y="96"/>
                </a:lnTo>
                <a:lnTo>
                  <a:pt x="1049" y="251"/>
                </a:lnTo>
                <a:lnTo>
                  <a:pt x="1132" y="453"/>
                </a:lnTo>
                <a:lnTo>
                  <a:pt x="1144" y="572"/>
                </a:lnTo>
                <a:close/>
              </a:path>
            </a:pathLst>
          </a:custGeom>
          <a:noFill/>
          <a:ln w="9525" cap="flat" cmpd="sng">
            <a:solidFill>
              <a:srgbClr val="0F6890"/>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914" name="Google Shape;914;p28"/>
          <p:cNvGrpSpPr/>
          <p:nvPr/>
        </p:nvGrpSpPr>
        <p:grpSpPr>
          <a:xfrm>
            <a:off x="3322612" y="4041234"/>
            <a:ext cx="5593209" cy="1630145"/>
            <a:chOff x="1996340" y="7707402"/>
            <a:chExt cx="17151820" cy="4998910"/>
          </a:xfrm>
        </p:grpSpPr>
        <p:sp>
          <p:nvSpPr>
            <p:cNvPr id="915" name="Google Shape;915;p28"/>
            <p:cNvSpPr/>
            <p:nvPr/>
          </p:nvSpPr>
          <p:spPr>
            <a:xfrm>
              <a:off x="1996340" y="7718688"/>
              <a:ext cx="4988381" cy="4987625"/>
            </a:xfrm>
            <a:custGeom>
              <a:avLst/>
              <a:gdLst/>
              <a:ahLst/>
              <a:cxnLst/>
              <a:rect l="l" t="t" r="r" b="b"/>
              <a:pathLst>
                <a:path w="79121" h="79109" extrusionOk="0">
                  <a:moveTo>
                    <a:pt x="39566" y="1"/>
                  </a:moveTo>
                  <a:lnTo>
                    <a:pt x="38542" y="12"/>
                  </a:lnTo>
                  <a:lnTo>
                    <a:pt x="36518" y="108"/>
                  </a:lnTo>
                  <a:lnTo>
                    <a:pt x="34518" y="310"/>
                  </a:lnTo>
                  <a:lnTo>
                    <a:pt x="32553" y="620"/>
                  </a:lnTo>
                  <a:lnTo>
                    <a:pt x="30624" y="1013"/>
                  </a:lnTo>
                  <a:lnTo>
                    <a:pt x="28731" y="1501"/>
                  </a:lnTo>
                  <a:lnTo>
                    <a:pt x="26874" y="2072"/>
                  </a:lnTo>
                  <a:lnTo>
                    <a:pt x="25052" y="2739"/>
                  </a:lnTo>
                  <a:lnTo>
                    <a:pt x="23278" y="3489"/>
                  </a:lnTo>
                  <a:lnTo>
                    <a:pt x="21551" y="4323"/>
                  </a:lnTo>
                  <a:lnTo>
                    <a:pt x="19872" y="5240"/>
                  </a:lnTo>
                  <a:lnTo>
                    <a:pt x="18241" y="6228"/>
                  </a:lnTo>
                  <a:lnTo>
                    <a:pt x="16658" y="7299"/>
                  </a:lnTo>
                  <a:lnTo>
                    <a:pt x="15134" y="8431"/>
                  </a:lnTo>
                  <a:lnTo>
                    <a:pt x="13669" y="9645"/>
                  </a:lnTo>
                  <a:lnTo>
                    <a:pt x="12264" y="10919"/>
                  </a:lnTo>
                  <a:lnTo>
                    <a:pt x="10919" y="12265"/>
                  </a:lnTo>
                  <a:lnTo>
                    <a:pt x="9645" y="13670"/>
                  </a:lnTo>
                  <a:lnTo>
                    <a:pt x="8442" y="15134"/>
                  </a:lnTo>
                  <a:lnTo>
                    <a:pt x="7299" y="16658"/>
                  </a:lnTo>
                  <a:lnTo>
                    <a:pt x="6227" y="18230"/>
                  </a:lnTo>
                  <a:lnTo>
                    <a:pt x="5239" y="19861"/>
                  </a:lnTo>
                  <a:lnTo>
                    <a:pt x="4334" y="21552"/>
                  </a:lnTo>
                  <a:lnTo>
                    <a:pt x="3501" y="23278"/>
                  </a:lnTo>
                  <a:lnTo>
                    <a:pt x="2751" y="25052"/>
                  </a:lnTo>
                  <a:lnTo>
                    <a:pt x="2084" y="26874"/>
                  </a:lnTo>
                  <a:lnTo>
                    <a:pt x="1500" y="28732"/>
                  </a:lnTo>
                  <a:lnTo>
                    <a:pt x="1012" y="30625"/>
                  </a:lnTo>
                  <a:lnTo>
                    <a:pt x="619" y="32554"/>
                  </a:lnTo>
                  <a:lnTo>
                    <a:pt x="322" y="34518"/>
                  </a:lnTo>
                  <a:lnTo>
                    <a:pt x="119" y="36519"/>
                  </a:lnTo>
                  <a:lnTo>
                    <a:pt x="12" y="38531"/>
                  </a:lnTo>
                  <a:lnTo>
                    <a:pt x="0" y="39555"/>
                  </a:lnTo>
                  <a:lnTo>
                    <a:pt x="12" y="40579"/>
                  </a:lnTo>
                  <a:lnTo>
                    <a:pt x="119" y="42603"/>
                  </a:lnTo>
                  <a:lnTo>
                    <a:pt x="322" y="44591"/>
                  </a:lnTo>
                  <a:lnTo>
                    <a:pt x="619" y="46556"/>
                  </a:lnTo>
                  <a:lnTo>
                    <a:pt x="1012" y="48497"/>
                  </a:lnTo>
                  <a:lnTo>
                    <a:pt x="1500" y="50390"/>
                  </a:lnTo>
                  <a:lnTo>
                    <a:pt x="2084" y="52247"/>
                  </a:lnTo>
                  <a:lnTo>
                    <a:pt x="2751" y="54069"/>
                  </a:lnTo>
                  <a:lnTo>
                    <a:pt x="3501" y="55843"/>
                  </a:lnTo>
                  <a:lnTo>
                    <a:pt x="4334" y="57570"/>
                  </a:lnTo>
                  <a:lnTo>
                    <a:pt x="5239" y="59248"/>
                  </a:lnTo>
                  <a:lnTo>
                    <a:pt x="6227" y="60880"/>
                  </a:lnTo>
                  <a:lnTo>
                    <a:pt x="7299" y="62463"/>
                  </a:lnTo>
                  <a:lnTo>
                    <a:pt x="8442" y="63975"/>
                  </a:lnTo>
                  <a:lnTo>
                    <a:pt x="9645" y="65452"/>
                  </a:lnTo>
                  <a:lnTo>
                    <a:pt x="10919" y="66857"/>
                  </a:lnTo>
                  <a:lnTo>
                    <a:pt x="12264" y="68190"/>
                  </a:lnTo>
                  <a:lnTo>
                    <a:pt x="13669" y="69476"/>
                  </a:lnTo>
                  <a:lnTo>
                    <a:pt x="15134" y="70679"/>
                  </a:lnTo>
                  <a:lnTo>
                    <a:pt x="16658" y="71822"/>
                  </a:lnTo>
                  <a:lnTo>
                    <a:pt x="18241" y="72882"/>
                  </a:lnTo>
                  <a:lnTo>
                    <a:pt x="19872" y="73882"/>
                  </a:lnTo>
                  <a:lnTo>
                    <a:pt x="21551" y="74787"/>
                  </a:lnTo>
                  <a:lnTo>
                    <a:pt x="23278" y="75620"/>
                  </a:lnTo>
                  <a:lnTo>
                    <a:pt x="25052" y="76370"/>
                  </a:lnTo>
                  <a:lnTo>
                    <a:pt x="26874" y="77037"/>
                  </a:lnTo>
                  <a:lnTo>
                    <a:pt x="28731" y="77621"/>
                  </a:lnTo>
                  <a:lnTo>
                    <a:pt x="30624" y="78109"/>
                  </a:lnTo>
                  <a:lnTo>
                    <a:pt x="32553" y="78502"/>
                  </a:lnTo>
                  <a:lnTo>
                    <a:pt x="34518" y="78799"/>
                  </a:lnTo>
                  <a:lnTo>
                    <a:pt x="36518" y="79002"/>
                  </a:lnTo>
                  <a:lnTo>
                    <a:pt x="38542" y="79109"/>
                  </a:lnTo>
                  <a:lnTo>
                    <a:pt x="40578" y="79109"/>
                  </a:lnTo>
                  <a:lnTo>
                    <a:pt x="42602" y="79002"/>
                  </a:lnTo>
                  <a:lnTo>
                    <a:pt x="44603" y="78799"/>
                  </a:lnTo>
                  <a:lnTo>
                    <a:pt x="46567" y="78502"/>
                  </a:lnTo>
                  <a:lnTo>
                    <a:pt x="48496" y="78109"/>
                  </a:lnTo>
                  <a:lnTo>
                    <a:pt x="50389" y="77621"/>
                  </a:lnTo>
                  <a:lnTo>
                    <a:pt x="52247" y="77037"/>
                  </a:lnTo>
                  <a:lnTo>
                    <a:pt x="54069" y="76370"/>
                  </a:lnTo>
                  <a:lnTo>
                    <a:pt x="55843" y="75620"/>
                  </a:lnTo>
                  <a:lnTo>
                    <a:pt x="57569" y="74787"/>
                  </a:lnTo>
                  <a:lnTo>
                    <a:pt x="59248" y="73882"/>
                  </a:lnTo>
                  <a:lnTo>
                    <a:pt x="60879" y="72882"/>
                  </a:lnTo>
                  <a:lnTo>
                    <a:pt x="62463" y="71822"/>
                  </a:lnTo>
                  <a:lnTo>
                    <a:pt x="63987" y="70679"/>
                  </a:lnTo>
                  <a:lnTo>
                    <a:pt x="65452" y="69476"/>
                  </a:lnTo>
                  <a:lnTo>
                    <a:pt x="66856" y="68190"/>
                  </a:lnTo>
                  <a:lnTo>
                    <a:pt x="68202" y="66857"/>
                  </a:lnTo>
                  <a:lnTo>
                    <a:pt x="69476" y="65452"/>
                  </a:lnTo>
                  <a:lnTo>
                    <a:pt x="70679" y="63975"/>
                  </a:lnTo>
                  <a:lnTo>
                    <a:pt x="71822" y="62463"/>
                  </a:lnTo>
                  <a:lnTo>
                    <a:pt x="72893" y="60880"/>
                  </a:lnTo>
                  <a:lnTo>
                    <a:pt x="73881" y="59248"/>
                  </a:lnTo>
                  <a:lnTo>
                    <a:pt x="74786" y="57570"/>
                  </a:lnTo>
                  <a:lnTo>
                    <a:pt x="75620" y="55843"/>
                  </a:lnTo>
                  <a:lnTo>
                    <a:pt x="76370" y="54069"/>
                  </a:lnTo>
                  <a:lnTo>
                    <a:pt x="77037" y="52247"/>
                  </a:lnTo>
                  <a:lnTo>
                    <a:pt x="77620" y="50390"/>
                  </a:lnTo>
                  <a:lnTo>
                    <a:pt x="78108" y="48497"/>
                  </a:lnTo>
                  <a:lnTo>
                    <a:pt x="78501" y="46556"/>
                  </a:lnTo>
                  <a:lnTo>
                    <a:pt x="78799" y="44591"/>
                  </a:lnTo>
                  <a:lnTo>
                    <a:pt x="79001" y="42603"/>
                  </a:lnTo>
                  <a:lnTo>
                    <a:pt x="79109" y="40579"/>
                  </a:lnTo>
                  <a:lnTo>
                    <a:pt x="79120" y="39555"/>
                  </a:lnTo>
                  <a:lnTo>
                    <a:pt x="79109" y="38531"/>
                  </a:lnTo>
                  <a:lnTo>
                    <a:pt x="79001" y="36519"/>
                  </a:lnTo>
                  <a:lnTo>
                    <a:pt x="78799" y="34518"/>
                  </a:lnTo>
                  <a:lnTo>
                    <a:pt x="78501" y="32554"/>
                  </a:lnTo>
                  <a:lnTo>
                    <a:pt x="78108" y="30625"/>
                  </a:lnTo>
                  <a:lnTo>
                    <a:pt x="77620" y="28732"/>
                  </a:lnTo>
                  <a:lnTo>
                    <a:pt x="77037" y="26874"/>
                  </a:lnTo>
                  <a:lnTo>
                    <a:pt x="76370" y="25052"/>
                  </a:lnTo>
                  <a:lnTo>
                    <a:pt x="75620" y="23278"/>
                  </a:lnTo>
                  <a:lnTo>
                    <a:pt x="74786" y="21552"/>
                  </a:lnTo>
                  <a:lnTo>
                    <a:pt x="73881" y="19861"/>
                  </a:lnTo>
                  <a:lnTo>
                    <a:pt x="72893" y="18230"/>
                  </a:lnTo>
                  <a:lnTo>
                    <a:pt x="71822" y="16658"/>
                  </a:lnTo>
                  <a:lnTo>
                    <a:pt x="70679" y="15134"/>
                  </a:lnTo>
                  <a:lnTo>
                    <a:pt x="69476" y="13670"/>
                  </a:lnTo>
                  <a:lnTo>
                    <a:pt x="68202" y="12265"/>
                  </a:lnTo>
                  <a:lnTo>
                    <a:pt x="66856" y="10919"/>
                  </a:lnTo>
                  <a:lnTo>
                    <a:pt x="65452" y="9645"/>
                  </a:lnTo>
                  <a:lnTo>
                    <a:pt x="63987" y="8431"/>
                  </a:lnTo>
                  <a:lnTo>
                    <a:pt x="62463" y="7299"/>
                  </a:lnTo>
                  <a:lnTo>
                    <a:pt x="60879" y="6228"/>
                  </a:lnTo>
                  <a:lnTo>
                    <a:pt x="59248" y="5240"/>
                  </a:lnTo>
                  <a:lnTo>
                    <a:pt x="57569" y="4323"/>
                  </a:lnTo>
                  <a:lnTo>
                    <a:pt x="55843" y="3489"/>
                  </a:lnTo>
                  <a:lnTo>
                    <a:pt x="54069" y="2739"/>
                  </a:lnTo>
                  <a:lnTo>
                    <a:pt x="52247" y="2072"/>
                  </a:lnTo>
                  <a:lnTo>
                    <a:pt x="50389" y="1501"/>
                  </a:lnTo>
                  <a:lnTo>
                    <a:pt x="48496" y="1013"/>
                  </a:lnTo>
                  <a:lnTo>
                    <a:pt x="46567" y="620"/>
                  </a:lnTo>
                  <a:lnTo>
                    <a:pt x="44603" y="310"/>
                  </a:lnTo>
                  <a:lnTo>
                    <a:pt x="42602" y="108"/>
                  </a:lnTo>
                  <a:lnTo>
                    <a:pt x="40578" y="12"/>
                  </a:lnTo>
                  <a:lnTo>
                    <a:pt x="39566"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16" name="Google Shape;916;p28"/>
            <p:cNvSpPr/>
            <p:nvPr/>
          </p:nvSpPr>
          <p:spPr>
            <a:xfrm>
              <a:off x="5037373" y="7707402"/>
              <a:ext cx="4988381" cy="4988444"/>
            </a:xfrm>
            <a:custGeom>
              <a:avLst/>
              <a:gdLst/>
              <a:ahLst/>
              <a:cxnLst/>
              <a:rect l="l" t="t" r="r" b="b"/>
              <a:pathLst>
                <a:path w="79121" h="79122" extrusionOk="0">
                  <a:moveTo>
                    <a:pt x="39566" y="1"/>
                  </a:moveTo>
                  <a:lnTo>
                    <a:pt x="38542" y="13"/>
                  </a:lnTo>
                  <a:lnTo>
                    <a:pt x="36518" y="120"/>
                  </a:lnTo>
                  <a:lnTo>
                    <a:pt x="34518" y="322"/>
                  </a:lnTo>
                  <a:lnTo>
                    <a:pt x="32553" y="620"/>
                  </a:lnTo>
                  <a:lnTo>
                    <a:pt x="30624" y="1013"/>
                  </a:lnTo>
                  <a:lnTo>
                    <a:pt x="28731" y="1501"/>
                  </a:lnTo>
                  <a:lnTo>
                    <a:pt x="26874" y="2085"/>
                  </a:lnTo>
                  <a:lnTo>
                    <a:pt x="25052" y="2751"/>
                  </a:lnTo>
                  <a:lnTo>
                    <a:pt x="23278" y="3502"/>
                  </a:lnTo>
                  <a:lnTo>
                    <a:pt x="21552" y="4335"/>
                  </a:lnTo>
                  <a:lnTo>
                    <a:pt x="19873" y="5240"/>
                  </a:lnTo>
                  <a:lnTo>
                    <a:pt x="18241" y="6240"/>
                  </a:lnTo>
                  <a:lnTo>
                    <a:pt x="16658" y="7300"/>
                  </a:lnTo>
                  <a:lnTo>
                    <a:pt x="15134" y="8443"/>
                  </a:lnTo>
                  <a:lnTo>
                    <a:pt x="13669" y="9645"/>
                  </a:lnTo>
                  <a:lnTo>
                    <a:pt x="12264" y="10931"/>
                  </a:lnTo>
                  <a:lnTo>
                    <a:pt x="10919" y="12265"/>
                  </a:lnTo>
                  <a:lnTo>
                    <a:pt x="9645" y="13670"/>
                  </a:lnTo>
                  <a:lnTo>
                    <a:pt x="8442" y="15134"/>
                  </a:lnTo>
                  <a:lnTo>
                    <a:pt x="7299" y="16659"/>
                  </a:lnTo>
                  <a:lnTo>
                    <a:pt x="6228" y="18242"/>
                  </a:lnTo>
                  <a:lnTo>
                    <a:pt x="5239" y="19873"/>
                  </a:lnTo>
                  <a:lnTo>
                    <a:pt x="4334" y="21552"/>
                  </a:lnTo>
                  <a:lnTo>
                    <a:pt x="3501" y="23279"/>
                  </a:lnTo>
                  <a:lnTo>
                    <a:pt x="2751" y="25053"/>
                  </a:lnTo>
                  <a:lnTo>
                    <a:pt x="2084" y="26874"/>
                  </a:lnTo>
                  <a:lnTo>
                    <a:pt x="1501" y="28732"/>
                  </a:lnTo>
                  <a:lnTo>
                    <a:pt x="1012" y="30625"/>
                  </a:lnTo>
                  <a:lnTo>
                    <a:pt x="619" y="32554"/>
                  </a:lnTo>
                  <a:lnTo>
                    <a:pt x="322" y="34519"/>
                  </a:lnTo>
                  <a:lnTo>
                    <a:pt x="119" y="36519"/>
                  </a:lnTo>
                  <a:lnTo>
                    <a:pt x="12" y="38543"/>
                  </a:lnTo>
                  <a:lnTo>
                    <a:pt x="0" y="39567"/>
                  </a:lnTo>
                  <a:lnTo>
                    <a:pt x="12" y="40579"/>
                  </a:lnTo>
                  <a:lnTo>
                    <a:pt x="119" y="42603"/>
                  </a:lnTo>
                  <a:lnTo>
                    <a:pt x="322" y="44604"/>
                  </a:lnTo>
                  <a:lnTo>
                    <a:pt x="619" y="46568"/>
                  </a:lnTo>
                  <a:lnTo>
                    <a:pt x="1012" y="48497"/>
                  </a:lnTo>
                  <a:lnTo>
                    <a:pt x="1501" y="50390"/>
                  </a:lnTo>
                  <a:lnTo>
                    <a:pt x="2084" y="52248"/>
                  </a:lnTo>
                  <a:lnTo>
                    <a:pt x="2751" y="54069"/>
                  </a:lnTo>
                  <a:lnTo>
                    <a:pt x="3501" y="55844"/>
                  </a:lnTo>
                  <a:lnTo>
                    <a:pt x="4334" y="57570"/>
                  </a:lnTo>
                  <a:lnTo>
                    <a:pt x="5239" y="59249"/>
                  </a:lnTo>
                  <a:lnTo>
                    <a:pt x="6228" y="60880"/>
                  </a:lnTo>
                  <a:lnTo>
                    <a:pt x="7299" y="62464"/>
                  </a:lnTo>
                  <a:lnTo>
                    <a:pt x="8442" y="63988"/>
                  </a:lnTo>
                  <a:lnTo>
                    <a:pt x="9645" y="65452"/>
                  </a:lnTo>
                  <a:lnTo>
                    <a:pt x="10919" y="66857"/>
                  </a:lnTo>
                  <a:lnTo>
                    <a:pt x="12264" y="68203"/>
                  </a:lnTo>
                  <a:lnTo>
                    <a:pt x="13669" y="69477"/>
                  </a:lnTo>
                  <a:lnTo>
                    <a:pt x="15134" y="70679"/>
                  </a:lnTo>
                  <a:lnTo>
                    <a:pt x="16658" y="71822"/>
                  </a:lnTo>
                  <a:lnTo>
                    <a:pt x="18241" y="72894"/>
                  </a:lnTo>
                  <a:lnTo>
                    <a:pt x="19873" y="73882"/>
                  </a:lnTo>
                  <a:lnTo>
                    <a:pt x="21552" y="74799"/>
                  </a:lnTo>
                  <a:lnTo>
                    <a:pt x="23278" y="75633"/>
                  </a:lnTo>
                  <a:lnTo>
                    <a:pt x="25052" y="76383"/>
                  </a:lnTo>
                  <a:lnTo>
                    <a:pt x="26874" y="77049"/>
                  </a:lnTo>
                  <a:lnTo>
                    <a:pt x="28731" y="77621"/>
                  </a:lnTo>
                  <a:lnTo>
                    <a:pt x="30624" y="78109"/>
                  </a:lnTo>
                  <a:lnTo>
                    <a:pt x="32553" y="78502"/>
                  </a:lnTo>
                  <a:lnTo>
                    <a:pt x="34518" y="78800"/>
                  </a:lnTo>
                  <a:lnTo>
                    <a:pt x="36518" y="79002"/>
                  </a:lnTo>
                  <a:lnTo>
                    <a:pt x="38542" y="79109"/>
                  </a:lnTo>
                  <a:lnTo>
                    <a:pt x="39566" y="79121"/>
                  </a:lnTo>
                  <a:lnTo>
                    <a:pt x="40579" y="79109"/>
                  </a:lnTo>
                  <a:lnTo>
                    <a:pt x="42603" y="79002"/>
                  </a:lnTo>
                  <a:lnTo>
                    <a:pt x="44603" y="78800"/>
                  </a:lnTo>
                  <a:lnTo>
                    <a:pt x="46568" y="78502"/>
                  </a:lnTo>
                  <a:lnTo>
                    <a:pt x="48497" y="78109"/>
                  </a:lnTo>
                  <a:lnTo>
                    <a:pt x="50390" y="77621"/>
                  </a:lnTo>
                  <a:lnTo>
                    <a:pt x="52247" y="77049"/>
                  </a:lnTo>
                  <a:lnTo>
                    <a:pt x="54069" y="76383"/>
                  </a:lnTo>
                  <a:lnTo>
                    <a:pt x="55843" y="75633"/>
                  </a:lnTo>
                  <a:lnTo>
                    <a:pt x="57569" y="74799"/>
                  </a:lnTo>
                  <a:lnTo>
                    <a:pt x="59248" y="73882"/>
                  </a:lnTo>
                  <a:lnTo>
                    <a:pt x="60880" y="72894"/>
                  </a:lnTo>
                  <a:lnTo>
                    <a:pt x="62463" y="71822"/>
                  </a:lnTo>
                  <a:lnTo>
                    <a:pt x="63987" y="70679"/>
                  </a:lnTo>
                  <a:lnTo>
                    <a:pt x="65452" y="69477"/>
                  </a:lnTo>
                  <a:lnTo>
                    <a:pt x="66857" y="68203"/>
                  </a:lnTo>
                  <a:lnTo>
                    <a:pt x="68202" y="66857"/>
                  </a:lnTo>
                  <a:lnTo>
                    <a:pt x="69476" y="65452"/>
                  </a:lnTo>
                  <a:lnTo>
                    <a:pt x="70679" y="63988"/>
                  </a:lnTo>
                  <a:lnTo>
                    <a:pt x="71822" y="62464"/>
                  </a:lnTo>
                  <a:lnTo>
                    <a:pt x="72893" y="60880"/>
                  </a:lnTo>
                  <a:lnTo>
                    <a:pt x="73882" y="59249"/>
                  </a:lnTo>
                  <a:lnTo>
                    <a:pt x="74787" y="57570"/>
                  </a:lnTo>
                  <a:lnTo>
                    <a:pt x="75620" y="55844"/>
                  </a:lnTo>
                  <a:lnTo>
                    <a:pt x="76370" y="54069"/>
                  </a:lnTo>
                  <a:lnTo>
                    <a:pt x="77037" y="52248"/>
                  </a:lnTo>
                  <a:lnTo>
                    <a:pt x="77620" y="50390"/>
                  </a:lnTo>
                  <a:lnTo>
                    <a:pt x="78109" y="48497"/>
                  </a:lnTo>
                  <a:lnTo>
                    <a:pt x="78502" y="46568"/>
                  </a:lnTo>
                  <a:lnTo>
                    <a:pt x="78799" y="44604"/>
                  </a:lnTo>
                  <a:lnTo>
                    <a:pt x="79002" y="42603"/>
                  </a:lnTo>
                  <a:lnTo>
                    <a:pt x="79109" y="40579"/>
                  </a:lnTo>
                  <a:lnTo>
                    <a:pt x="79121" y="39567"/>
                  </a:lnTo>
                  <a:lnTo>
                    <a:pt x="79109" y="38543"/>
                  </a:lnTo>
                  <a:lnTo>
                    <a:pt x="79002" y="36519"/>
                  </a:lnTo>
                  <a:lnTo>
                    <a:pt x="78799" y="34519"/>
                  </a:lnTo>
                  <a:lnTo>
                    <a:pt x="78502" y="32554"/>
                  </a:lnTo>
                  <a:lnTo>
                    <a:pt x="78109" y="30625"/>
                  </a:lnTo>
                  <a:lnTo>
                    <a:pt x="77620" y="28732"/>
                  </a:lnTo>
                  <a:lnTo>
                    <a:pt x="77037" y="26874"/>
                  </a:lnTo>
                  <a:lnTo>
                    <a:pt x="76370" y="25053"/>
                  </a:lnTo>
                  <a:lnTo>
                    <a:pt x="75620" y="23279"/>
                  </a:lnTo>
                  <a:lnTo>
                    <a:pt x="74787" y="21552"/>
                  </a:lnTo>
                  <a:lnTo>
                    <a:pt x="73882" y="19873"/>
                  </a:lnTo>
                  <a:lnTo>
                    <a:pt x="72893" y="18242"/>
                  </a:lnTo>
                  <a:lnTo>
                    <a:pt x="71822" y="16659"/>
                  </a:lnTo>
                  <a:lnTo>
                    <a:pt x="70679" y="15134"/>
                  </a:lnTo>
                  <a:lnTo>
                    <a:pt x="69476" y="13670"/>
                  </a:lnTo>
                  <a:lnTo>
                    <a:pt x="68202" y="12265"/>
                  </a:lnTo>
                  <a:lnTo>
                    <a:pt x="66857" y="10931"/>
                  </a:lnTo>
                  <a:lnTo>
                    <a:pt x="65452" y="9645"/>
                  </a:lnTo>
                  <a:lnTo>
                    <a:pt x="63987" y="8443"/>
                  </a:lnTo>
                  <a:lnTo>
                    <a:pt x="62463" y="7300"/>
                  </a:lnTo>
                  <a:lnTo>
                    <a:pt x="60880" y="6240"/>
                  </a:lnTo>
                  <a:lnTo>
                    <a:pt x="59248" y="5240"/>
                  </a:lnTo>
                  <a:lnTo>
                    <a:pt x="57569" y="4335"/>
                  </a:lnTo>
                  <a:lnTo>
                    <a:pt x="55843" y="3502"/>
                  </a:lnTo>
                  <a:lnTo>
                    <a:pt x="54069" y="2751"/>
                  </a:lnTo>
                  <a:lnTo>
                    <a:pt x="52247" y="2085"/>
                  </a:lnTo>
                  <a:lnTo>
                    <a:pt x="50390" y="1501"/>
                  </a:lnTo>
                  <a:lnTo>
                    <a:pt x="48497" y="1013"/>
                  </a:lnTo>
                  <a:lnTo>
                    <a:pt x="46568" y="620"/>
                  </a:lnTo>
                  <a:lnTo>
                    <a:pt x="44603" y="322"/>
                  </a:lnTo>
                  <a:lnTo>
                    <a:pt x="42603" y="120"/>
                  </a:lnTo>
                  <a:lnTo>
                    <a:pt x="40579" y="13"/>
                  </a:lnTo>
                  <a:lnTo>
                    <a:pt x="39566"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17" name="Google Shape;917;p28"/>
            <p:cNvSpPr/>
            <p:nvPr/>
          </p:nvSpPr>
          <p:spPr>
            <a:xfrm>
              <a:off x="8078406" y="7707402"/>
              <a:ext cx="4988381" cy="4988444"/>
            </a:xfrm>
            <a:custGeom>
              <a:avLst/>
              <a:gdLst/>
              <a:ahLst/>
              <a:cxnLst/>
              <a:rect l="l" t="t" r="r" b="b"/>
              <a:pathLst>
                <a:path w="79121" h="79122" extrusionOk="0">
                  <a:moveTo>
                    <a:pt x="39555" y="1"/>
                  </a:moveTo>
                  <a:lnTo>
                    <a:pt x="38543" y="13"/>
                  </a:lnTo>
                  <a:lnTo>
                    <a:pt x="36519" y="120"/>
                  </a:lnTo>
                  <a:lnTo>
                    <a:pt x="34518" y="322"/>
                  </a:lnTo>
                  <a:lnTo>
                    <a:pt x="32554" y="620"/>
                  </a:lnTo>
                  <a:lnTo>
                    <a:pt x="30625" y="1013"/>
                  </a:lnTo>
                  <a:lnTo>
                    <a:pt x="28732" y="1501"/>
                  </a:lnTo>
                  <a:lnTo>
                    <a:pt x="26874" y="2085"/>
                  </a:lnTo>
                  <a:lnTo>
                    <a:pt x="25052" y="2751"/>
                  </a:lnTo>
                  <a:lnTo>
                    <a:pt x="23278" y="3502"/>
                  </a:lnTo>
                  <a:lnTo>
                    <a:pt x="21552" y="4335"/>
                  </a:lnTo>
                  <a:lnTo>
                    <a:pt x="19873" y="5240"/>
                  </a:lnTo>
                  <a:lnTo>
                    <a:pt x="18242" y="6240"/>
                  </a:lnTo>
                  <a:lnTo>
                    <a:pt x="16658" y="7300"/>
                  </a:lnTo>
                  <a:lnTo>
                    <a:pt x="15134" y="8443"/>
                  </a:lnTo>
                  <a:lnTo>
                    <a:pt x="13670" y="9645"/>
                  </a:lnTo>
                  <a:lnTo>
                    <a:pt x="12265" y="10931"/>
                  </a:lnTo>
                  <a:lnTo>
                    <a:pt x="10919" y="12265"/>
                  </a:lnTo>
                  <a:lnTo>
                    <a:pt x="9645" y="13670"/>
                  </a:lnTo>
                  <a:lnTo>
                    <a:pt x="8442" y="15134"/>
                  </a:lnTo>
                  <a:lnTo>
                    <a:pt x="7299" y="16659"/>
                  </a:lnTo>
                  <a:lnTo>
                    <a:pt x="6228" y="18242"/>
                  </a:lnTo>
                  <a:lnTo>
                    <a:pt x="5240" y="19873"/>
                  </a:lnTo>
                  <a:lnTo>
                    <a:pt x="4323" y="21552"/>
                  </a:lnTo>
                  <a:lnTo>
                    <a:pt x="3489" y="23279"/>
                  </a:lnTo>
                  <a:lnTo>
                    <a:pt x="2739" y="25053"/>
                  </a:lnTo>
                  <a:lnTo>
                    <a:pt x="2072" y="26874"/>
                  </a:lnTo>
                  <a:lnTo>
                    <a:pt x="1501" y="28732"/>
                  </a:lnTo>
                  <a:lnTo>
                    <a:pt x="1013" y="30625"/>
                  </a:lnTo>
                  <a:lnTo>
                    <a:pt x="620" y="32554"/>
                  </a:lnTo>
                  <a:lnTo>
                    <a:pt x="322" y="34519"/>
                  </a:lnTo>
                  <a:lnTo>
                    <a:pt x="120" y="36519"/>
                  </a:lnTo>
                  <a:lnTo>
                    <a:pt x="12" y="38543"/>
                  </a:lnTo>
                  <a:lnTo>
                    <a:pt x="1" y="39567"/>
                  </a:lnTo>
                  <a:lnTo>
                    <a:pt x="12" y="40579"/>
                  </a:lnTo>
                  <a:lnTo>
                    <a:pt x="120" y="42603"/>
                  </a:lnTo>
                  <a:lnTo>
                    <a:pt x="322" y="44604"/>
                  </a:lnTo>
                  <a:lnTo>
                    <a:pt x="620" y="46568"/>
                  </a:lnTo>
                  <a:lnTo>
                    <a:pt x="1013" y="48497"/>
                  </a:lnTo>
                  <a:lnTo>
                    <a:pt x="1501" y="50390"/>
                  </a:lnTo>
                  <a:lnTo>
                    <a:pt x="2072" y="52248"/>
                  </a:lnTo>
                  <a:lnTo>
                    <a:pt x="2739" y="54069"/>
                  </a:lnTo>
                  <a:lnTo>
                    <a:pt x="3489" y="55844"/>
                  </a:lnTo>
                  <a:lnTo>
                    <a:pt x="4323" y="57570"/>
                  </a:lnTo>
                  <a:lnTo>
                    <a:pt x="5240" y="59249"/>
                  </a:lnTo>
                  <a:lnTo>
                    <a:pt x="6228" y="60880"/>
                  </a:lnTo>
                  <a:lnTo>
                    <a:pt x="7299" y="62464"/>
                  </a:lnTo>
                  <a:lnTo>
                    <a:pt x="8442" y="63988"/>
                  </a:lnTo>
                  <a:lnTo>
                    <a:pt x="9645" y="65452"/>
                  </a:lnTo>
                  <a:lnTo>
                    <a:pt x="10919" y="66857"/>
                  </a:lnTo>
                  <a:lnTo>
                    <a:pt x="12265" y="68203"/>
                  </a:lnTo>
                  <a:lnTo>
                    <a:pt x="13670" y="69477"/>
                  </a:lnTo>
                  <a:lnTo>
                    <a:pt x="15134" y="70679"/>
                  </a:lnTo>
                  <a:lnTo>
                    <a:pt x="16658" y="71822"/>
                  </a:lnTo>
                  <a:lnTo>
                    <a:pt x="18242" y="72894"/>
                  </a:lnTo>
                  <a:lnTo>
                    <a:pt x="19873" y="73882"/>
                  </a:lnTo>
                  <a:lnTo>
                    <a:pt x="21552" y="74799"/>
                  </a:lnTo>
                  <a:lnTo>
                    <a:pt x="23278" y="75633"/>
                  </a:lnTo>
                  <a:lnTo>
                    <a:pt x="25052" y="76383"/>
                  </a:lnTo>
                  <a:lnTo>
                    <a:pt x="26874" y="77049"/>
                  </a:lnTo>
                  <a:lnTo>
                    <a:pt x="28732" y="77621"/>
                  </a:lnTo>
                  <a:lnTo>
                    <a:pt x="30625" y="78109"/>
                  </a:lnTo>
                  <a:lnTo>
                    <a:pt x="32554" y="78502"/>
                  </a:lnTo>
                  <a:lnTo>
                    <a:pt x="34518" y="78800"/>
                  </a:lnTo>
                  <a:lnTo>
                    <a:pt x="36519" y="79002"/>
                  </a:lnTo>
                  <a:lnTo>
                    <a:pt x="38543" y="79109"/>
                  </a:lnTo>
                  <a:lnTo>
                    <a:pt x="39555" y="79121"/>
                  </a:lnTo>
                  <a:lnTo>
                    <a:pt x="40579" y="79109"/>
                  </a:lnTo>
                  <a:lnTo>
                    <a:pt x="42603" y="79002"/>
                  </a:lnTo>
                  <a:lnTo>
                    <a:pt x="44603" y="78800"/>
                  </a:lnTo>
                  <a:lnTo>
                    <a:pt x="46568" y="78502"/>
                  </a:lnTo>
                  <a:lnTo>
                    <a:pt x="48497" y="78109"/>
                  </a:lnTo>
                  <a:lnTo>
                    <a:pt x="50390" y="77621"/>
                  </a:lnTo>
                  <a:lnTo>
                    <a:pt x="52247" y="77049"/>
                  </a:lnTo>
                  <a:lnTo>
                    <a:pt x="54069" y="76383"/>
                  </a:lnTo>
                  <a:lnTo>
                    <a:pt x="55843" y="75633"/>
                  </a:lnTo>
                  <a:lnTo>
                    <a:pt x="57570" y="74799"/>
                  </a:lnTo>
                  <a:lnTo>
                    <a:pt x="59249" y="73882"/>
                  </a:lnTo>
                  <a:lnTo>
                    <a:pt x="60880" y="72894"/>
                  </a:lnTo>
                  <a:lnTo>
                    <a:pt x="62463" y="71822"/>
                  </a:lnTo>
                  <a:lnTo>
                    <a:pt x="63987" y="70679"/>
                  </a:lnTo>
                  <a:lnTo>
                    <a:pt x="65452" y="69477"/>
                  </a:lnTo>
                  <a:lnTo>
                    <a:pt x="66857" y="68203"/>
                  </a:lnTo>
                  <a:lnTo>
                    <a:pt x="68191" y="66857"/>
                  </a:lnTo>
                  <a:lnTo>
                    <a:pt x="69476" y="65452"/>
                  </a:lnTo>
                  <a:lnTo>
                    <a:pt x="70679" y="63988"/>
                  </a:lnTo>
                  <a:lnTo>
                    <a:pt x="71822" y="62464"/>
                  </a:lnTo>
                  <a:lnTo>
                    <a:pt x="72882" y="60880"/>
                  </a:lnTo>
                  <a:lnTo>
                    <a:pt x="73882" y="59249"/>
                  </a:lnTo>
                  <a:lnTo>
                    <a:pt x="74787" y="57570"/>
                  </a:lnTo>
                  <a:lnTo>
                    <a:pt x="75620" y="55844"/>
                  </a:lnTo>
                  <a:lnTo>
                    <a:pt x="76370" y="54069"/>
                  </a:lnTo>
                  <a:lnTo>
                    <a:pt x="77037" y="52248"/>
                  </a:lnTo>
                  <a:lnTo>
                    <a:pt x="77621" y="50390"/>
                  </a:lnTo>
                  <a:lnTo>
                    <a:pt x="78109" y="48497"/>
                  </a:lnTo>
                  <a:lnTo>
                    <a:pt x="78502" y="46568"/>
                  </a:lnTo>
                  <a:lnTo>
                    <a:pt x="78799" y="44604"/>
                  </a:lnTo>
                  <a:lnTo>
                    <a:pt x="79002" y="42603"/>
                  </a:lnTo>
                  <a:lnTo>
                    <a:pt x="79109" y="40579"/>
                  </a:lnTo>
                  <a:lnTo>
                    <a:pt x="79121" y="39567"/>
                  </a:lnTo>
                  <a:lnTo>
                    <a:pt x="79109" y="38543"/>
                  </a:lnTo>
                  <a:lnTo>
                    <a:pt x="79002" y="36519"/>
                  </a:lnTo>
                  <a:lnTo>
                    <a:pt x="78799" y="34519"/>
                  </a:lnTo>
                  <a:lnTo>
                    <a:pt x="78502" y="32554"/>
                  </a:lnTo>
                  <a:lnTo>
                    <a:pt x="78109" y="30625"/>
                  </a:lnTo>
                  <a:lnTo>
                    <a:pt x="77621" y="28732"/>
                  </a:lnTo>
                  <a:lnTo>
                    <a:pt x="77037" y="26874"/>
                  </a:lnTo>
                  <a:lnTo>
                    <a:pt x="76370" y="25053"/>
                  </a:lnTo>
                  <a:lnTo>
                    <a:pt x="75620" y="23279"/>
                  </a:lnTo>
                  <a:lnTo>
                    <a:pt x="74787" y="21552"/>
                  </a:lnTo>
                  <a:lnTo>
                    <a:pt x="73882" y="19873"/>
                  </a:lnTo>
                  <a:lnTo>
                    <a:pt x="72882" y="18242"/>
                  </a:lnTo>
                  <a:lnTo>
                    <a:pt x="71822" y="16659"/>
                  </a:lnTo>
                  <a:lnTo>
                    <a:pt x="70679" y="15134"/>
                  </a:lnTo>
                  <a:lnTo>
                    <a:pt x="69476" y="13670"/>
                  </a:lnTo>
                  <a:lnTo>
                    <a:pt x="68191" y="12265"/>
                  </a:lnTo>
                  <a:lnTo>
                    <a:pt x="66857" y="10931"/>
                  </a:lnTo>
                  <a:lnTo>
                    <a:pt x="65452" y="9645"/>
                  </a:lnTo>
                  <a:lnTo>
                    <a:pt x="63987" y="8443"/>
                  </a:lnTo>
                  <a:lnTo>
                    <a:pt x="62463" y="7300"/>
                  </a:lnTo>
                  <a:lnTo>
                    <a:pt x="60880" y="6240"/>
                  </a:lnTo>
                  <a:lnTo>
                    <a:pt x="59249" y="5240"/>
                  </a:lnTo>
                  <a:lnTo>
                    <a:pt x="57570" y="4335"/>
                  </a:lnTo>
                  <a:lnTo>
                    <a:pt x="55843" y="3502"/>
                  </a:lnTo>
                  <a:lnTo>
                    <a:pt x="54069" y="2751"/>
                  </a:lnTo>
                  <a:lnTo>
                    <a:pt x="52247" y="2085"/>
                  </a:lnTo>
                  <a:lnTo>
                    <a:pt x="50390" y="1501"/>
                  </a:lnTo>
                  <a:lnTo>
                    <a:pt x="48497" y="1013"/>
                  </a:lnTo>
                  <a:lnTo>
                    <a:pt x="46568" y="620"/>
                  </a:lnTo>
                  <a:lnTo>
                    <a:pt x="44603" y="322"/>
                  </a:lnTo>
                  <a:lnTo>
                    <a:pt x="42603" y="120"/>
                  </a:lnTo>
                  <a:lnTo>
                    <a:pt x="40579" y="13"/>
                  </a:lnTo>
                  <a:lnTo>
                    <a:pt x="39555"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18" name="Google Shape;918;p28"/>
            <p:cNvSpPr/>
            <p:nvPr/>
          </p:nvSpPr>
          <p:spPr>
            <a:xfrm>
              <a:off x="11119439" y="7707402"/>
              <a:ext cx="4987688" cy="4988444"/>
            </a:xfrm>
            <a:custGeom>
              <a:avLst/>
              <a:gdLst/>
              <a:ahLst/>
              <a:cxnLst/>
              <a:rect l="l" t="t" r="r" b="b"/>
              <a:pathLst>
                <a:path w="79110" h="79122" extrusionOk="0">
                  <a:moveTo>
                    <a:pt x="39555" y="1"/>
                  </a:moveTo>
                  <a:lnTo>
                    <a:pt x="38531" y="13"/>
                  </a:lnTo>
                  <a:lnTo>
                    <a:pt x="36519" y="120"/>
                  </a:lnTo>
                  <a:lnTo>
                    <a:pt x="34518" y="322"/>
                  </a:lnTo>
                  <a:lnTo>
                    <a:pt x="32554" y="620"/>
                  </a:lnTo>
                  <a:lnTo>
                    <a:pt x="30625" y="1013"/>
                  </a:lnTo>
                  <a:lnTo>
                    <a:pt x="28732" y="1501"/>
                  </a:lnTo>
                  <a:lnTo>
                    <a:pt x="26874" y="2085"/>
                  </a:lnTo>
                  <a:lnTo>
                    <a:pt x="25053" y="2751"/>
                  </a:lnTo>
                  <a:lnTo>
                    <a:pt x="23278" y="3502"/>
                  </a:lnTo>
                  <a:lnTo>
                    <a:pt x="21552" y="4335"/>
                  </a:lnTo>
                  <a:lnTo>
                    <a:pt x="19861" y="5240"/>
                  </a:lnTo>
                  <a:lnTo>
                    <a:pt x="18230" y="6240"/>
                  </a:lnTo>
                  <a:lnTo>
                    <a:pt x="16658" y="7300"/>
                  </a:lnTo>
                  <a:lnTo>
                    <a:pt x="15134" y="8443"/>
                  </a:lnTo>
                  <a:lnTo>
                    <a:pt x="13670" y="9645"/>
                  </a:lnTo>
                  <a:lnTo>
                    <a:pt x="12265" y="10931"/>
                  </a:lnTo>
                  <a:lnTo>
                    <a:pt x="10919" y="12265"/>
                  </a:lnTo>
                  <a:lnTo>
                    <a:pt x="9645" y="13670"/>
                  </a:lnTo>
                  <a:lnTo>
                    <a:pt x="8431" y="15134"/>
                  </a:lnTo>
                  <a:lnTo>
                    <a:pt x="7300" y="16659"/>
                  </a:lnTo>
                  <a:lnTo>
                    <a:pt x="6228" y="18242"/>
                  </a:lnTo>
                  <a:lnTo>
                    <a:pt x="5240" y="19873"/>
                  </a:lnTo>
                  <a:lnTo>
                    <a:pt x="4323" y="21552"/>
                  </a:lnTo>
                  <a:lnTo>
                    <a:pt x="3489" y="23279"/>
                  </a:lnTo>
                  <a:lnTo>
                    <a:pt x="2739" y="25053"/>
                  </a:lnTo>
                  <a:lnTo>
                    <a:pt x="2073" y="26874"/>
                  </a:lnTo>
                  <a:lnTo>
                    <a:pt x="1501" y="28732"/>
                  </a:lnTo>
                  <a:lnTo>
                    <a:pt x="1013" y="30625"/>
                  </a:lnTo>
                  <a:lnTo>
                    <a:pt x="620" y="32554"/>
                  </a:lnTo>
                  <a:lnTo>
                    <a:pt x="310" y="34519"/>
                  </a:lnTo>
                  <a:lnTo>
                    <a:pt x="108" y="36519"/>
                  </a:lnTo>
                  <a:lnTo>
                    <a:pt x="13" y="38543"/>
                  </a:lnTo>
                  <a:lnTo>
                    <a:pt x="1" y="39567"/>
                  </a:lnTo>
                  <a:lnTo>
                    <a:pt x="13" y="40579"/>
                  </a:lnTo>
                  <a:lnTo>
                    <a:pt x="108" y="42603"/>
                  </a:lnTo>
                  <a:lnTo>
                    <a:pt x="310" y="44604"/>
                  </a:lnTo>
                  <a:lnTo>
                    <a:pt x="620" y="46568"/>
                  </a:lnTo>
                  <a:lnTo>
                    <a:pt x="1013" y="48497"/>
                  </a:lnTo>
                  <a:lnTo>
                    <a:pt x="1501" y="50390"/>
                  </a:lnTo>
                  <a:lnTo>
                    <a:pt x="2073" y="52248"/>
                  </a:lnTo>
                  <a:lnTo>
                    <a:pt x="2739" y="54069"/>
                  </a:lnTo>
                  <a:lnTo>
                    <a:pt x="3489" y="55844"/>
                  </a:lnTo>
                  <a:lnTo>
                    <a:pt x="4323" y="57570"/>
                  </a:lnTo>
                  <a:lnTo>
                    <a:pt x="5240" y="59249"/>
                  </a:lnTo>
                  <a:lnTo>
                    <a:pt x="6228" y="60880"/>
                  </a:lnTo>
                  <a:lnTo>
                    <a:pt x="7300" y="62464"/>
                  </a:lnTo>
                  <a:lnTo>
                    <a:pt x="8431" y="63988"/>
                  </a:lnTo>
                  <a:lnTo>
                    <a:pt x="9645" y="65452"/>
                  </a:lnTo>
                  <a:lnTo>
                    <a:pt x="10919" y="66857"/>
                  </a:lnTo>
                  <a:lnTo>
                    <a:pt x="12265" y="68203"/>
                  </a:lnTo>
                  <a:lnTo>
                    <a:pt x="13670" y="69477"/>
                  </a:lnTo>
                  <a:lnTo>
                    <a:pt x="15134" y="70679"/>
                  </a:lnTo>
                  <a:lnTo>
                    <a:pt x="16658" y="71822"/>
                  </a:lnTo>
                  <a:lnTo>
                    <a:pt x="18230" y="72894"/>
                  </a:lnTo>
                  <a:lnTo>
                    <a:pt x="19861" y="73882"/>
                  </a:lnTo>
                  <a:lnTo>
                    <a:pt x="21552" y="74799"/>
                  </a:lnTo>
                  <a:lnTo>
                    <a:pt x="23278" y="75633"/>
                  </a:lnTo>
                  <a:lnTo>
                    <a:pt x="25053" y="76383"/>
                  </a:lnTo>
                  <a:lnTo>
                    <a:pt x="26874" y="77049"/>
                  </a:lnTo>
                  <a:lnTo>
                    <a:pt x="28732" y="77621"/>
                  </a:lnTo>
                  <a:lnTo>
                    <a:pt x="30625" y="78109"/>
                  </a:lnTo>
                  <a:lnTo>
                    <a:pt x="32554" y="78502"/>
                  </a:lnTo>
                  <a:lnTo>
                    <a:pt x="34518" y="78800"/>
                  </a:lnTo>
                  <a:lnTo>
                    <a:pt x="36519" y="79002"/>
                  </a:lnTo>
                  <a:lnTo>
                    <a:pt x="38531" y="79109"/>
                  </a:lnTo>
                  <a:lnTo>
                    <a:pt x="39555" y="79121"/>
                  </a:lnTo>
                  <a:lnTo>
                    <a:pt x="40579" y="79109"/>
                  </a:lnTo>
                  <a:lnTo>
                    <a:pt x="42603" y="79002"/>
                  </a:lnTo>
                  <a:lnTo>
                    <a:pt x="44592" y="78800"/>
                  </a:lnTo>
                  <a:lnTo>
                    <a:pt x="46556" y="78502"/>
                  </a:lnTo>
                  <a:lnTo>
                    <a:pt x="48497" y="78109"/>
                  </a:lnTo>
                  <a:lnTo>
                    <a:pt x="50390" y="77621"/>
                  </a:lnTo>
                  <a:lnTo>
                    <a:pt x="52248" y="77049"/>
                  </a:lnTo>
                  <a:lnTo>
                    <a:pt x="54069" y="76383"/>
                  </a:lnTo>
                  <a:lnTo>
                    <a:pt x="55843" y="75633"/>
                  </a:lnTo>
                  <a:lnTo>
                    <a:pt x="57570" y="74799"/>
                  </a:lnTo>
                  <a:lnTo>
                    <a:pt x="59249" y="73882"/>
                  </a:lnTo>
                  <a:lnTo>
                    <a:pt x="60880" y="72894"/>
                  </a:lnTo>
                  <a:lnTo>
                    <a:pt x="62464" y="71822"/>
                  </a:lnTo>
                  <a:lnTo>
                    <a:pt x="63976" y="70679"/>
                  </a:lnTo>
                  <a:lnTo>
                    <a:pt x="65452" y="69477"/>
                  </a:lnTo>
                  <a:lnTo>
                    <a:pt x="66857" y="68203"/>
                  </a:lnTo>
                  <a:lnTo>
                    <a:pt x="68191" y="66857"/>
                  </a:lnTo>
                  <a:lnTo>
                    <a:pt x="69477" y="65452"/>
                  </a:lnTo>
                  <a:lnTo>
                    <a:pt x="70679" y="63988"/>
                  </a:lnTo>
                  <a:lnTo>
                    <a:pt x="71822" y="62464"/>
                  </a:lnTo>
                  <a:lnTo>
                    <a:pt x="72882" y="60880"/>
                  </a:lnTo>
                  <a:lnTo>
                    <a:pt x="73882" y="59249"/>
                  </a:lnTo>
                  <a:lnTo>
                    <a:pt x="74787" y="57570"/>
                  </a:lnTo>
                  <a:lnTo>
                    <a:pt x="75621" y="55844"/>
                  </a:lnTo>
                  <a:lnTo>
                    <a:pt x="76371" y="54069"/>
                  </a:lnTo>
                  <a:lnTo>
                    <a:pt x="77037" y="52248"/>
                  </a:lnTo>
                  <a:lnTo>
                    <a:pt x="77621" y="50390"/>
                  </a:lnTo>
                  <a:lnTo>
                    <a:pt x="78109" y="48497"/>
                  </a:lnTo>
                  <a:lnTo>
                    <a:pt x="78502" y="46568"/>
                  </a:lnTo>
                  <a:lnTo>
                    <a:pt x="78800" y="44604"/>
                  </a:lnTo>
                  <a:lnTo>
                    <a:pt x="79002" y="42603"/>
                  </a:lnTo>
                  <a:lnTo>
                    <a:pt x="79109" y="40579"/>
                  </a:lnTo>
                  <a:lnTo>
                    <a:pt x="79109" y="39567"/>
                  </a:lnTo>
                  <a:lnTo>
                    <a:pt x="79109" y="38543"/>
                  </a:lnTo>
                  <a:lnTo>
                    <a:pt x="79002" y="36519"/>
                  </a:lnTo>
                  <a:lnTo>
                    <a:pt x="78800" y="34519"/>
                  </a:lnTo>
                  <a:lnTo>
                    <a:pt x="78502" y="32554"/>
                  </a:lnTo>
                  <a:lnTo>
                    <a:pt x="78109" y="30625"/>
                  </a:lnTo>
                  <a:lnTo>
                    <a:pt x="77621" y="28732"/>
                  </a:lnTo>
                  <a:lnTo>
                    <a:pt x="77037" y="26874"/>
                  </a:lnTo>
                  <a:lnTo>
                    <a:pt x="76371" y="25053"/>
                  </a:lnTo>
                  <a:lnTo>
                    <a:pt x="75621" y="23279"/>
                  </a:lnTo>
                  <a:lnTo>
                    <a:pt x="74787" y="21552"/>
                  </a:lnTo>
                  <a:lnTo>
                    <a:pt x="73882" y="19873"/>
                  </a:lnTo>
                  <a:lnTo>
                    <a:pt x="72882" y="18242"/>
                  </a:lnTo>
                  <a:lnTo>
                    <a:pt x="71822" y="16659"/>
                  </a:lnTo>
                  <a:lnTo>
                    <a:pt x="70679" y="15134"/>
                  </a:lnTo>
                  <a:lnTo>
                    <a:pt x="69477" y="13670"/>
                  </a:lnTo>
                  <a:lnTo>
                    <a:pt x="68191" y="12265"/>
                  </a:lnTo>
                  <a:lnTo>
                    <a:pt x="66857" y="10931"/>
                  </a:lnTo>
                  <a:lnTo>
                    <a:pt x="65452" y="9645"/>
                  </a:lnTo>
                  <a:lnTo>
                    <a:pt x="63976" y="8443"/>
                  </a:lnTo>
                  <a:lnTo>
                    <a:pt x="62464" y="7300"/>
                  </a:lnTo>
                  <a:lnTo>
                    <a:pt x="60880" y="6240"/>
                  </a:lnTo>
                  <a:lnTo>
                    <a:pt x="59249" y="5240"/>
                  </a:lnTo>
                  <a:lnTo>
                    <a:pt x="57570" y="4335"/>
                  </a:lnTo>
                  <a:lnTo>
                    <a:pt x="55843" y="3502"/>
                  </a:lnTo>
                  <a:lnTo>
                    <a:pt x="54069" y="2751"/>
                  </a:lnTo>
                  <a:lnTo>
                    <a:pt x="52248" y="2085"/>
                  </a:lnTo>
                  <a:lnTo>
                    <a:pt x="50390" y="1501"/>
                  </a:lnTo>
                  <a:lnTo>
                    <a:pt x="48497" y="1013"/>
                  </a:lnTo>
                  <a:lnTo>
                    <a:pt x="46556" y="620"/>
                  </a:lnTo>
                  <a:lnTo>
                    <a:pt x="44592" y="322"/>
                  </a:lnTo>
                  <a:lnTo>
                    <a:pt x="42603" y="120"/>
                  </a:lnTo>
                  <a:lnTo>
                    <a:pt x="40579" y="13"/>
                  </a:lnTo>
                  <a:lnTo>
                    <a:pt x="39555"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19" name="Google Shape;919;p28"/>
            <p:cNvSpPr/>
            <p:nvPr/>
          </p:nvSpPr>
          <p:spPr>
            <a:xfrm>
              <a:off x="14160535" y="7707402"/>
              <a:ext cx="4987625" cy="4988444"/>
            </a:xfrm>
            <a:custGeom>
              <a:avLst/>
              <a:gdLst/>
              <a:ahLst/>
              <a:cxnLst/>
              <a:rect l="l" t="t" r="r" b="b"/>
              <a:pathLst>
                <a:path w="79109" h="79122" extrusionOk="0">
                  <a:moveTo>
                    <a:pt x="39554" y="1"/>
                  </a:moveTo>
                  <a:lnTo>
                    <a:pt x="38530" y="13"/>
                  </a:lnTo>
                  <a:lnTo>
                    <a:pt x="36518" y="120"/>
                  </a:lnTo>
                  <a:lnTo>
                    <a:pt x="34518" y="322"/>
                  </a:lnTo>
                  <a:lnTo>
                    <a:pt x="32553" y="620"/>
                  </a:lnTo>
                  <a:lnTo>
                    <a:pt x="30624" y="1013"/>
                  </a:lnTo>
                  <a:lnTo>
                    <a:pt x="28731" y="1501"/>
                  </a:lnTo>
                  <a:lnTo>
                    <a:pt x="26874" y="2085"/>
                  </a:lnTo>
                  <a:lnTo>
                    <a:pt x="25052" y="2751"/>
                  </a:lnTo>
                  <a:lnTo>
                    <a:pt x="23278" y="3502"/>
                  </a:lnTo>
                  <a:lnTo>
                    <a:pt x="21551" y="4335"/>
                  </a:lnTo>
                  <a:lnTo>
                    <a:pt x="19860" y="5240"/>
                  </a:lnTo>
                  <a:lnTo>
                    <a:pt x="18229" y="6240"/>
                  </a:lnTo>
                  <a:lnTo>
                    <a:pt x="16658" y="7300"/>
                  </a:lnTo>
                  <a:lnTo>
                    <a:pt x="15134" y="8443"/>
                  </a:lnTo>
                  <a:lnTo>
                    <a:pt x="13669" y="9645"/>
                  </a:lnTo>
                  <a:lnTo>
                    <a:pt x="12264" y="10931"/>
                  </a:lnTo>
                  <a:lnTo>
                    <a:pt x="10919" y="12265"/>
                  </a:lnTo>
                  <a:lnTo>
                    <a:pt x="9645" y="13670"/>
                  </a:lnTo>
                  <a:lnTo>
                    <a:pt x="8430" y="15134"/>
                  </a:lnTo>
                  <a:lnTo>
                    <a:pt x="7299" y="16659"/>
                  </a:lnTo>
                  <a:lnTo>
                    <a:pt x="6227" y="18242"/>
                  </a:lnTo>
                  <a:lnTo>
                    <a:pt x="5239" y="19873"/>
                  </a:lnTo>
                  <a:lnTo>
                    <a:pt x="4322" y="21552"/>
                  </a:lnTo>
                  <a:lnTo>
                    <a:pt x="3489" y="23279"/>
                  </a:lnTo>
                  <a:lnTo>
                    <a:pt x="2739" y="25053"/>
                  </a:lnTo>
                  <a:lnTo>
                    <a:pt x="2072" y="26874"/>
                  </a:lnTo>
                  <a:lnTo>
                    <a:pt x="1500" y="28732"/>
                  </a:lnTo>
                  <a:lnTo>
                    <a:pt x="1012" y="30625"/>
                  </a:lnTo>
                  <a:lnTo>
                    <a:pt x="619" y="32554"/>
                  </a:lnTo>
                  <a:lnTo>
                    <a:pt x="310" y="34519"/>
                  </a:lnTo>
                  <a:lnTo>
                    <a:pt x="107" y="36519"/>
                  </a:lnTo>
                  <a:lnTo>
                    <a:pt x="12" y="38543"/>
                  </a:lnTo>
                  <a:lnTo>
                    <a:pt x="0" y="39567"/>
                  </a:lnTo>
                  <a:lnTo>
                    <a:pt x="12" y="40579"/>
                  </a:lnTo>
                  <a:lnTo>
                    <a:pt x="107" y="42603"/>
                  </a:lnTo>
                  <a:lnTo>
                    <a:pt x="310" y="44604"/>
                  </a:lnTo>
                  <a:lnTo>
                    <a:pt x="619" y="46568"/>
                  </a:lnTo>
                  <a:lnTo>
                    <a:pt x="1012" y="48497"/>
                  </a:lnTo>
                  <a:lnTo>
                    <a:pt x="1500" y="50390"/>
                  </a:lnTo>
                  <a:lnTo>
                    <a:pt x="2072" y="52248"/>
                  </a:lnTo>
                  <a:lnTo>
                    <a:pt x="2739" y="54069"/>
                  </a:lnTo>
                  <a:lnTo>
                    <a:pt x="3489" y="55844"/>
                  </a:lnTo>
                  <a:lnTo>
                    <a:pt x="4322" y="57570"/>
                  </a:lnTo>
                  <a:lnTo>
                    <a:pt x="5239" y="59249"/>
                  </a:lnTo>
                  <a:lnTo>
                    <a:pt x="6227" y="60880"/>
                  </a:lnTo>
                  <a:lnTo>
                    <a:pt x="7299" y="62464"/>
                  </a:lnTo>
                  <a:lnTo>
                    <a:pt x="8430" y="63988"/>
                  </a:lnTo>
                  <a:lnTo>
                    <a:pt x="9645" y="65452"/>
                  </a:lnTo>
                  <a:lnTo>
                    <a:pt x="10919" y="66857"/>
                  </a:lnTo>
                  <a:lnTo>
                    <a:pt x="12264" y="68203"/>
                  </a:lnTo>
                  <a:lnTo>
                    <a:pt x="13669" y="69477"/>
                  </a:lnTo>
                  <a:lnTo>
                    <a:pt x="15134" y="70679"/>
                  </a:lnTo>
                  <a:lnTo>
                    <a:pt x="16658" y="71822"/>
                  </a:lnTo>
                  <a:lnTo>
                    <a:pt x="18229" y="72894"/>
                  </a:lnTo>
                  <a:lnTo>
                    <a:pt x="19860" y="73882"/>
                  </a:lnTo>
                  <a:lnTo>
                    <a:pt x="21551" y="74799"/>
                  </a:lnTo>
                  <a:lnTo>
                    <a:pt x="23278" y="75633"/>
                  </a:lnTo>
                  <a:lnTo>
                    <a:pt x="25052" y="76383"/>
                  </a:lnTo>
                  <a:lnTo>
                    <a:pt x="26874" y="77049"/>
                  </a:lnTo>
                  <a:lnTo>
                    <a:pt x="28731" y="77621"/>
                  </a:lnTo>
                  <a:lnTo>
                    <a:pt x="30624" y="78109"/>
                  </a:lnTo>
                  <a:lnTo>
                    <a:pt x="32553" y="78502"/>
                  </a:lnTo>
                  <a:lnTo>
                    <a:pt x="34518" y="78800"/>
                  </a:lnTo>
                  <a:lnTo>
                    <a:pt x="36518" y="79002"/>
                  </a:lnTo>
                  <a:lnTo>
                    <a:pt x="38530" y="79109"/>
                  </a:lnTo>
                  <a:lnTo>
                    <a:pt x="39554" y="79121"/>
                  </a:lnTo>
                  <a:lnTo>
                    <a:pt x="40578" y="79109"/>
                  </a:lnTo>
                  <a:lnTo>
                    <a:pt x="42602" y="79002"/>
                  </a:lnTo>
                  <a:lnTo>
                    <a:pt x="44591" y="78800"/>
                  </a:lnTo>
                  <a:lnTo>
                    <a:pt x="46555" y="78502"/>
                  </a:lnTo>
                  <a:lnTo>
                    <a:pt x="48496" y="78109"/>
                  </a:lnTo>
                  <a:lnTo>
                    <a:pt x="50389" y="77621"/>
                  </a:lnTo>
                  <a:lnTo>
                    <a:pt x="52247" y="77049"/>
                  </a:lnTo>
                  <a:lnTo>
                    <a:pt x="54069" y="76383"/>
                  </a:lnTo>
                  <a:lnTo>
                    <a:pt x="55843" y="75633"/>
                  </a:lnTo>
                  <a:lnTo>
                    <a:pt x="57569" y="74799"/>
                  </a:lnTo>
                  <a:lnTo>
                    <a:pt x="59248" y="73882"/>
                  </a:lnTo>
                  <a:lnTo>
                    <a:pt x="60879" y="72894"/>
                  </a:lnTo>
                  <a:lnTo>
                    <a:pt x="62463" y="71822"/>
                  </a:lnTo>
                  <a:lnTo>
                    <a:pt x="63975" y="70679"/>
                  </a:lnTo>
                  <a:lnTo>
                    <a:pt x="65451" y="69477"/>
                  </a:lnTo>
                  <a:lnTo>
                    <a:pt x="66856" y="68203"/>
                  </a:lnTo>
                  <a:lnTo>
                    <a:pt x="68190" y="66857"/>
                  </a:lnTo>
                  <a:lnTo>
                    <a:pt x="69476" y="65452"/>
                  </a:lnTo>
                  <a:lnTo>
                    <a:pt x="70678" y="63988"/>
                  </a:lnTo>
                  <a:lnTo>
                    <a:pt x="71822" y="62464"/>
                  </a:lnTo>
                  <a:lnTo>
                    <a:pt x="72881" y="60880"/>
                  </a:lnTo>
                  <a:lnTo>
                    <a:pt x="73881" y="59249"/>
                  </a:lnTo>
                  <a:lnTo>
                    <a:pt x="74786" y="57570"/>
                  </a:lnTo>
                  <a:lnTo>
                    <a:pt x="75620" y="55844"/>
                  </a:lnTo>
                  <a:lnTo>
                    <a:pt x="76370" y="54069"/>
                  </a:lnTo>
                  <a:lnTo>
                    <a:pt x="77037" y="52248"/>
                  </a:lnTo>
                  <a:lnTo>
                    <a:pt x="77620" y="50390"/>
                  </a:lnTo>
                  <a:lnTo>
                    <a:pt x="78108" y="48497"/>
                  </a:lnTo>
                  <a:lnTo>
                    <a:pt x="78501" y="46568"/>
                  </a:lnTo>
                  <a:lnTo>
                    <a:pt x="78799" y="44604"/>
                  </a:lnTo>
                  <a:lnTo>
                    <a:pt x="79001" y="42603"/>
                  </a:lnTo>
                  <a:lnTo>
                    <a:pt x="79108" y="40579"/>
                  </a:lnTo>
                  <a:lnTo>
                    <a:pt x="79108" y="39567"/>
                  </a:lnTo>
                  <a:lnTo>
                    <a:pt x="79108" y="38543"/>
                  </a:lnTo>
                  <a:lnTo>
                    <a:pt x="79001" y="36519"/>
                  </a:lnTo>
                  <a:lnTo>
                    <a:pt x="78799" y="34519"/>
                  </a:lnTo>
                  <a:lnTo>
                    <a:pt x="78501" y="32554"/>
                  </a:lnTo>
                  <a:lnTo>
                    <a:pt x="78108" y="30625"/>
                  </a:lnTo>
                  <a:lnTo>
                    <a:pt x="77620" y="28732"/>
                  </a:lnTo>
                  <a:lnTo>
                    <a:pt x="77037" y="26874"/>
                  </a:lnTo>
                  <a:lnTo>
                    <a:pt x="76370" y="25053"/>
                  </a:lnTo>
                  <a:lnTo>
                    <a:pt x="75620" y="23279"/>
                  </a:lnTo>
                  <a:lnTo>
                    <a:pt x="74786" y="21552"/>
                  </a:lnTo>
                  <a:lnTo>
                    <a:pt x="73881" y="19873"/>
                  </a:lnTo>
                  <a:lnTo>
                    <a:pt x="72881" y="18242"/>
                  </a:lnTo>
                  <a:lnTo>
                    <a:pt x="71822" y="16659"/>
                  </a:lnTo>
                  <a:lnTo>
                    <a:pt x="70678" y="15134"/>
                  </a:lnTo>
                  <a:lnTo>
                    <a:pt x="69476" y="13670"/>
                  </a:lnTo>
                  <a:lnTo>
                    <a:pt x="68190" y="12265"/>
                  </a:lnTo>
                  <a:lnTo>
                    <a:pt x="66856" y="10931"/>
                  </a:lnTo>
                  <a:lnTo>
                    <a:pt x="65451" y="9645"/>
                  </a:lnTo>
                  <a:lnTo>
                    <a:pt x="63975" y="8443"/>
                  </a:lnTo>
                  <a:lnTo>
                    <a:pt x="62463" y="7300"/>
                  </a:lnTo>
                  <a:lnTo>
                    <a:pt x="60879" y="6240"/>
                  </a:lnTo>
                  <a:lnTo>
                    <a:pt x="59248" y="5240"/>
                  </a:lnTo>
                  <a:lnTo>
                    <a:pt x="57569" y="4335"/>
                  </a:lnTo>
                  <a:lnTo>
                    <a:pt x="55843" y="3502"/>
                  </a:lnTo>
                  <a:lnTo>
                    <a:pt x="54069" y="2751"/>
                  </a:lnTo>
                  <a:lnTo>
                    <a:pt x="52247" y="2085"/>
                  </a:lnTo>
                  <a:lnTo>
                    <a:pt x="50389" y="1501"/>
                  </a:lnTo>
                  <a:lnTo>
                    <a:pt x="48496" y="1013"/>
                  </a:lnTo>
                  <a:lnTo>
                    <a:pt x="46555" y="620"/>
                  </a:lnTo>
                  <a:lnTo>
                    <a:pt x="44591" y="322"/>
                  </a:lnTo>
                  <a:lnTo>
                    <a:pt x="42602" y="120"/>
                  </a:lnTo>
                  <a:lnTo>
                    <a:pt x="40578" y="13"/>
                  </a:lnTo>
                  <a:lnTo>
                    <a:pt x="39554"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920" name="Google Shape;920;p28"/>
          <p:cNvSpPr/>
          <p:nvPr/>
        </p:nvSpPr>
        <p:spPr>
          <a:xfrm>
            <a:off x="6775483" y="981075"/>
            <a:ext cx="1016134" cy="355045"/>
          </a:xfrm>
          <a:custGeom>
            <a:avLst/>
            <a:gdLst/>
            <a:ahLst/>
            <a:cxnLst/>
            <a:rect l="l" t="t" r="r" b="b"/>
            <a:pathLst>
              <a:path w="18100" h="6324" extrusionOk="0">
                <a:moveTo>
                  <a:pt x="5990" y="1"/>
                </a:moveTo>
                <a:lnTo>
                  <a:pt x="5359" y="72"/>
                </a:lnTo>
                <a:lnTo>
                  <a:pt x="4740" y="191"/>
                </a:lnTo>
                <a:lnTo>
                  <a:pt x="4144" y="382"/>
                </a:lnTo>
                <a:lnTo>
                  <a:pt x="3573" y="620"/>
                </a:lnTo>
                <a:lnTo>
                  <a:pt x="3037" y="906"/>
                </a:lnTo>
                <a:lnTo>
                  <a:pt x="2537" y="1251"/>
                </a:lnTo>
                <a:lnTo>
                  <a:pt x="2061" y="1632"/>
                </a:lnTo>
                <a:lnTo>
                  <a:pt x="1632" y="2073"/>
                </a:lnTo>
                <a:lnTo>
                  <a:pt x="1251" y="2537"/>
                </a:lnTo>
                <a:lnTo>
                  <a:pt x="906" y="3037"/>
                </a:lnTo>
                <a:lnTo>
                  <a:pt x="620" y="3573"/>
                </a:lnTo>
                <a:lnTo>
                  <a:pt x="382" y="4144"/>
                </a:lnTo>
                <a:lnTo>
                  <a:pt x="191" y="4740"/>
                </a:lnTo>
                <a:lnTo>
                  <a:pt x="60" y="5359"/>
                </a:lnTo>
                <a:lnTo>
                  <a:pt x="1" y="5990"/>
                </a:lnTo>
                <a:lnTo>
                  <a:pt x="1" y="6323"/>
                </a:lnTo>
                <a:lnTo>
                  <a:pt x="18099" y="6323"/>
                </a:lnTo>
                <a:lnTo>
                  <a:pt x="18087" y="5883"/>
                </a:lnTo>
                <a:lnTo>
                  <a:pt x="17921" y="5061"/>
                </a:lnTo>
                <a:lnTo>
                  <a:pt x="17599" y="4299"/>
                </a:lnTo>
                <a:lnTo>
                  <a:pt x="17135" y="3620"/>
                </a:lnTo>
                <a:lnTo>
                  <a:pt x="16563" y="3049"/>
                </a:lnTo>
                <a:lnTo>
                  <a:pt x="15896" y="2596"/>
                </a:lnTo>
                <a:lnTo>
                  <a:pt x="15134" y="2275"/>
                </a:lnTo>
                <a:lnTo>
                  <a:pt x="14301" y="2108"/>
                </a:lnTo>
                <a:lnTo>
                  <a:pt x="13872" y="2096"/>
                </a:lnTo>
                <a:lnTo>
                  <a:pt x="13551" y="2096"/>
                </a:lnTo>
                <a:lnTo>
                  <a:pt x="12944" y="2192"/>
                </a:lnTo>
                <a:lnTo>
                  <a:pt x="12360" y="2370"/>
                </a:lnTo>
                <a:lnTo>
                  <a:pt x="11812" y="2620"/>
                </a:lnTo>
                <a:lnTo>
                  <a:pt x="11562" y="2775"/>
                </a:lnTo>
                <a:lnTo>
                  <a:pt x="11336" y="2465"/>
                </a:lnTo>
                <a:lnTo>
                  <a:pt x="10848" y="1894"/>
                </a:lnTo>
                <a:lnTo>
                  <a:pt x="10288" y="1382"/>
                </a:lnTo>
                <a:lnTo>
                  <a:pt x="9669" y="941"/>
                </a:lnTo>
                <a:lnTo>
                  <a:pt x="8991" y="584"/>
                </a:lnTo>
                <a:lnTo>
                  <a:pt x="8276" y="298"/>
                </a:lnTo>
                <a:lnTo>
                  <a:pt x="7514" y="108"/>
                </a:lnTo>
                <a:lnTo>
                  <a:pt x="6728" y="1"/>
                </a:lnTo>
                <a:close/>
              </a:path>
            </a:pathLst>
          </a:custGeom>
          <a:solidFill>
            <a:srgbClr val="E7F3EE"/>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21" name="Google Shape;921;p28"/>
          <p:cNvSpPr/>
          <p:nvPr/>
        </p:nvSpPr>
        <p:spPr>
          <a:xfrm>
            <a:off x="6067542" y="2208698"/>
            <a:ext cx="82959" cy="62677"/>
          </a:xfrm>
          <a:custGeom>
            <a:avLst/>
            <a:gdLst/>
            <a:ahLst/>
            <a:cxnLst/>
            <a:rect l="l" t="t" r="r" b="b"/>
            <a:pathLst>
              <a:path w="3358" h="2537" fill="none" extrusionOk="0">
                <a:moveTo>
                  <a:pt x="0" y="2537"/>
                </a:moveTo>
                <a:lnTo>
                  <a:pt x="0" y="1679"/>
                </a:lnTo>
                <a:lnTo>
                  <a:pt x="12" y="1501"/>
                </a:lnTo>
                <a:lnTo>
                  <a:pt x="72" y="1179"/>
                </a:lnTo>
                <a:lnTo>
                  <a:pt x="203" y="870"/>
                </a:lnTo>
                <a:lnTo>
                  <a:pt x="381" y="608"/>
                </a:lnTo>
                <a:lnTo>
                  <a:pt x="608" y="381"/>
                </a:lnTo>
                <a:lnTo>
                  <a:pt x="881" y="203"/>
                </a:lnTo>
                <a:lnTo>
                  <a:pt x="1179" y="72"/>
                </a:lnTo>
                <a:lnTo>
                  <a:pt x="1501" y="0"/>
                </a:lnTo>
                <a:lnTo>
                  <a:pt x="1679" y="0"/>
                </a:lnTo>
                <a:lnTo>
                  <a:pt x="1679" y="0"/>
                </a:lnTo>
                <a:lnTo>
                  <a:pt x="1846" y="0"/>
                </a:lnTo>
                <a:lnTo>
                  <a:pt x="2179" y="72"/>
                </a:lnTo>
                <a:lnTo>
                  <a:pt x="2477" y="203"/>
                </a:lnTo>
                <a:lnTo>
                  <a:pt x="2739" y="381"/>
                </a:lnTo>
                <a:lnTo>
                  <a:pt x="2977" y="608"/>
                </a:lnTo>
                <a:lnTo>
                  <a:pt x="3156" y="870"/>
                </a:lnTo>
                <a:lnTo>
                  <a:pt x="3275" y="1179"/>
                </a:lnTo>
                <a:lnTo>
                  <a:pt x="3346" y="1501"/>
                </a:lnTo>
                <a:lnTo>
                  <a:pt x="3358" y="1679"/>
                </a:lnTo>
                <a:lnTo>
                  <a:pt x="3358" y="2537"/>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22" name="Google Shape;922;p28"/>
          <p:cNvSpPr/>
          <p:nvPr/>
        </p:nvSpPr>
        <p:spPr>
          <a:xfrm>
            <a:off x="6622433" y="1993879"/>
            <a:ext cx="82688" cy="62677"/>
          </a:xfrm>
          <a:custGeom>
            <a:avLst/>
            <a:gdLst/>
            <a:ahLst/>
            <a:cxnLst/>
            <a:rect l="l" t="t" r="r" b="b"/>
            <a:pathLst>
              <a:path w="3347" h="2537" fill="none" extrusionOk="0">
                <a:moveTo>
                  <a:pt x="3347" y="2537"/>
                </a:moveTo>
                <a:lnTo>
                  <a:pt x="3347" y="1679"/>
                </a:lnTo>
                <a:lnTo>
                  <a:pt x="3335" y="1501"/>
                </a:lnTo>
                <a:lnTo>
                  <a:pt x="3275" y="1179"/>
                </a:lnTo>
                <a:lnTo>
                  <a:pt x="3144" y="870"/>
                </a:lnTo>
                <a:lnTo>
                  <a:pt x="2966" y="608"/>
                </a:lnTo>
                <a:lnTo>
                  <a:pt x="2739" y="382"/>
                </a:lnTo>
                <a:lnTo>
                  <a:pt x="2466" y="203"/>
                </a:lnTo>
                <a:lnTo>
                  <a:pt x="2168" y="72"/>
                </a:lnTo>
                <a:lnTo>
                  <a:pt x="1846" y="1"/>
                </a:lnTo>
                <a:lnTo>
                  <a:pt x="1668" y="1"/>
                </a:lnTo>
                <a:lnTo>
                  <a:pt x="1668" y="1"/>
                </a:lnTo>
                <a:lnTo>
                  <a:pt x="1501" y="1"/>
                </a:lnTo>
                <a:lnTo>
                  <a:pt x="1168" y="72"/>
                </a:lnTo>
                <a:lnTo>
                  <a:pt x="870" y="203"/>
                </a:lnTo>
                <a:lnTo>
                  <a:pt x="608" y="382"/>
                </a:lnTo>
                <a:lnTo>
                  <a:pt x="370" y="608"/>
                </a:lnTo>
                <a:lnTo>
                  <a:pt x="191" y="870"/>
                </a:lnTo>
                <a:lnTo>
                  <a:pt x="72" y="1179"/>
                </a:lnTo>
                <a:lnTo>
                  <a:pt x="1" y="1501"/>
                </a:lnTo>
                <a:lnTo>
                  <a:pt x="1" y="1679"/>
                </a:lnTo>
                <a:lnTo>
                  <a:pt x="1" y="2537"/>
                </a:lnTo>
              </a:path>
            </a:pathLst>
          </a:custGeom>
          <a:noFill/>
          <a:ln w="9525" cap="flat" cmpd="sng">
            <a:solidFill>
              <a:srgbClr val="00A997"/>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E8817D2C-AE7B-D949-8B96-D644694D282C}"/>
              </a:ext>
            </a:extLst>
          </p:cNvPr>
          <p:cNvSpPr txBox="1"/>
          <p:nvPr/>
        </p:nvSpPr>
        <p:spPr>
          <a:xfrm>
            <a:off x="389419" y="2045452"/>
            <a:ext cx="3140603" cy="307777"/>
          </a:xfrm>
          <a:prstGeom prst="rect">
            <a:avLst/>
          </a:prstGeom>
          <a:noFill/>
        </p:spPr>
        <p:txBody>
          <a:bodyPr wrap="none" rtlCol="0">
            <a:spAutoFit/>
          </a:bodyPr>
          <a:lstStyle/>
          <a:p>
            <a:r>
              <a:rPr lang="en-US" b="1" dirty="0">
                <a:solidFill>
                  <a:schemeClr val="accent3">
                    <a:lumMod val="75000"/>
                  </a:schemeClr>
                </a:solidFill>
              </a:rPr>
              <a:t>Research Guide: Dr Soumya </a:t>
            </a:r>
            <a:r>
              <a:rPr lang="en-US" b="1" dirty="0" err="1">
                <a:solidFill>
                  <a:schemeClr val="accent3">
                    <a:lumMod val="75000"/>
                  </a:schemeClr>
                </a:solidFill>
              </a:rPr>
              <a:t>Rajan</a:t>
            </a:r>
            <a:endParaRPr lang="en-US" b="1" dirty="0">
              <a:solidFill>
                <a:schemeClr val="accent3">
                  <a:lumMod val="75000"/>
                </a:schemeClr>
              </a:solidFill>
            </a:endParaRPr>
          </a:p>
        </p:txBody>
      </p:sp>
      <p:sp>
        <p:nvSpPr>
          <p:cNvPr id="4" name="Subtitle 3">
            <a:extLst>
              <a:ext uri="{FF2B5EF4-FFF2-40B4-BE49-F238E27FC236}">
                <a16:creationId xmlns:a16="http://schemas.microsoft.com/office/drawing/2014/main" id="{2F041916-DDCC-4C48-BA56-9D008F80D5A3}"/>
              </a:ext>
            </a:extLst>
          </p:cNvPr>
          <p:cNvSpPr>
            <a:spLocks noGrp="1"/>
          </p:cNvSpPr>
          <p:nvPr>
            <p:ph type="subTitle" idx="1"/>
          </p:nvPr>
        </p:nvSpPr>
        <p:spPr>
          <a:xfrm>
            <a:off x="425620" y="2562583"/>
            <a:ext cx="3124200" cy="792600"/>
          </a:xfrm>
        </p:spPr>
        <p:txBody>
          <a:bodyPr/>
          <a:lstStyle/>
          <a:p>
            <a:r>
              <a:rPr lang="en-US" sz="1400" dirty="0"/>
              <a:t>-Submitted by </a:t>
            </a:r>
          </a:p>
          <a:p>
            <a:r>
              <a:rPr lang="en-US" sz="1400" dirty="0"/>
              <a:t>Sudipta Nayak</a:t>
            </a:r>
          </a:p>
          <a:p>
            <a:r>
              <a:rPr lang="en-US" sz="1400" dirty="0"/>
              <a:t>M2020ODC026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553CEFA-14F0-E54F-9029-2F690F6182A2}"/>
              </a:ext>
            </a:extLst>
          </p:cNvPr>
          <p:cNvSpPr>
            <a:spLocks noGrp="1"/>
          </p:cNvSpPr>
          <p:nvPr>
            <p:ph type="ctrTitle"/>
          </p:nvPr>
        </p:nvSpPr>
        <p:spPr>
          <a:xfrm>
            <a:off x="712382" y="248609"/>
            <a:ext cx="7623544" cy="457500"/>
          </a:xfrm>
        </p:spPr>
        <p:txBody>
          <a:bodyPr/>
          <a:lstStyle/>
          <a:p>
            <a:r>
              <a:rPr lang="en-US" dirty="0"/>
              <a:t>Paradox Mindset</a:t>
            </a:r>
          </a:p>
        </p:txBody>
      </p:sp>
      <p:graphicFrame>
        <p:nvGraphicFramePr>
          <p:cNvPr id="15" name="Diagram 14">
            <a:extLst>
              <a:ext uri="{FF2B5EF4-FFF2-40B4-BE49-F238E27FC236}">
                <a16:creationId xmlns:a16="http://schemas.microsoft.com/office/drawing/2014/main" id="{80692727-814B-5C42-93C3-01BD704B4125}"/>
              </a:ext>
            </a:extLst>
          </p:cNvPr>
          <p:cNvGraphicFramePr/>
          <p:nvPr>
            <p:extLst>
              <p:ext uri="{D42A27DB-BD31-4B8C-83A1-F6EECF244321}">
                <p14:modId xmlns:p14="http://schemas.microsoft.com/office/powerpoint/2010/main" val="3205190046"/>
              </p:ext>
            </p:extLst>
          </p:nvPr>
        </p:nvGraphicFramePr>
        <p:xfrm>
          <a:off x="0" y="2277208"/>
          <a:ext cx="9144000" cy="2866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FA9B17F8-2C8A-E440-ADF0-892E75E743DD}"/>
              </a:ext>
            </a:extLst>
          </p:cNvPr>
          <p:cNvSpPr txBox="1"/>
          <p:nvPr/>
        </p:nvSpPr>
        <p:spPr>
          <a:xfrm>
            <a:off x="122274" y="716960"/>
            <a:ext cx="8899451" cy="830997"/>
          </a:xfrm>
          <a:prstGeom prst="rect">
            <a:avLst/>
          </a:prstGeom>
          <a:noFill/>
        </p:spPr>
        <p:txBody>
          <a:bodyPr wrap="square" rtlCol="0">
            <a:spAutoFit/>
          </a:bodyPr>
          <a:lstStyle/>
          <a:p>
            <a:r>
              <a:rPr lang="en-IN" sz="1600" dirty="0"/>
              <a:t>Organisational paradoxes which are like double-edged swords, having the potential of innovation and peak performance, but also spurring anxiety that can lead to stress and counterproductive defences </a:t>
            </a:r>
            <a:endParaRPr lang="en-US" sz="1600" dirty="0"/>
          </a:p>
        </p:txBody>
      </p:sp>
      <p:sp>
        <p:nvSpPr>
          <p:cNvPr id="17" name="TextBox 16">
            <a:extLst>
              <a:ext uri="{FF2B5EF4-FFF2-40B4-BE49-F238E27FC236}">
                <a16:creationId xmlns:a16="http://schemas.microsoft.com/office/drawing/2014/main" id="{DE886CF4-215C-7042-824A-CE78EDBE62CD}"/>
              </a:ext>
            </a:extLst>
          </p:cNvPr>
          <p:cNvSpPr txBox="1"/>
          <p:nvPr/>
        </p:nvSpPr>
        <p:spPr>
          <a:xfrm>
            <a:off x="74428" y="1547957"/>
            <a:ext cx="8899451" cy="584775"/>
          </a:xfrm>
          <a:prstGeom prst="rect">
            <a:avLst/>
          </a:prstGeom>
          <a:noFill/>
        </p:spPr>
        <p:txBody>
          <a:bodyPr wrap="square" rtlCol="0">
            <a:spAutoFit/>
          </a:bodyPr>
          <a:lstStyle/>
          <a:p>
            <a:r>
              <a:rPr lang="en-IN" sz="1600" dirty="0"/>
              <a:t>Some people view tensions as dilemmas and likely to offer temporary reprieve, as it requires trade-offs according to them. But the tensions are likely to remain and resurface again.</a:t>
            </a:r>
            <a:endParaRPr lang="en-US" sz="1600" dirty="0"/>
          </a:p>
        </p:txBody>
      </p:sp>
    </p:spTree>
    <p:extLst>
      <p:ext uri="{BB962C8B-B14F-4D97-AF65-F5344CB8AC3E}">
        <p14:creationId xmlns:p14="http://schemas.microsoft.com/office/powerpoint/2010/main" val="185311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47"/>
          <p:cNvSpPr txBox="1">
            <a:spLocks noGrp="1"/>
          </p:cNvSpPr>
          <p:nvPr>
            <p:ph type="title"/>
          </p:nvPr>
        </p:nvSpPr>
        <p:spPr>
          <a:xfrm>
            <a:off x="1113068" y="2002800"/>
            <a:ext cx="5450400" cy="841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s" dirty="0"/>
              <a:t>RESEARCH QUESTIONS/ HYPOTHESIS</a:t>
            </a:r>
            <a:endParaRPr dirty="0"/>
          </a:p>
        </p:txBody>
      </p:sp>
      <p:sp>
        <p:nvSpPr>
          <p:cNvPr id="1426" name="Google Shape;1426;p47"/>
          <p:cNvSpPr txBox="1">
            <a:spLocks noGrp="1"/>
          </p:cNvSpPr>
          <p:nvPr>
            <p:ph type="title" idx="3"/>
          </p:nvPr>
        </p:nvSpPr>
        <p:spPr>
          <a:xfrm>
            <a:off x="1113068" y="917400"/>
            <a:ext cx="2469600" cy="1237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 dirty="0"/>
              <a:t>03.</a:t>
            </a:r>
            <a:endParaRPr dirty="0"/>
          </a:p>
        </p:txBody>
      </p:sp>
      <p:grpSp>
        <p:nvGrpSpPr>
          <p:cNvPr id="24" name="Google Shape;1610;p58">
            <a:extLst>
              <a:ext uri="{FF2B5EF4-FFF2-40B4-BE49-F238E27FC236}">
                <a16:creationId xmlns:a16="http://schemas.microsoft.com/office/drawing/2014/main" id="{6967C5EB-2F24-7844-AC08-1C3C89ED7A51}"/>
              </a:ext>
            </a:extLst>
          </p:cNvPr>
          <p:cNvGrpSpPr/>
          <p:nvPr/>
        </p:nvGrpSpPr>
        <p:grpSpPr>
          <a:xfrm>
            <a:off x="4636831" y="1087462"/>
            <a:ext cx="5723675" cy="4056038"/>
            <a:chOff x="4258525" y="2116163"/>
            <a:chExt cx="5723675" cy="4056038"/>
          </a:xfrm>
        </p:grpSpPr>
        <p:grpSp>
          <p:nvGrpSpPr>
            <p:cNvPr id="25" name="Google Shape;1611;p58">
              <a:extLst>
                <a:ext uri="{FF2B5EF4-FFF2-40B4-BE49-F238E27FC236}">
                  <a16:creationId xmlns:a16="http://schemas.microsoft.com/office/drawing/2014/main" id="{964651E0-3DAE-C34F-8C26-1623F19F9958}"/>
                </a:ext>
              </a:extLst>
            </p:cNvPr>
            <p:cNvGrpSpPr/>
            <p:nvPr/>
          </p:nvGrpSpPr>
          <p:grpSpPr>
            <a:xfrm>
              <a:off x="6139550" y="2261138"/>
              <a:ext cx="773425" cy="282025"/>
              <a:chOff x="6139550" y="2261138"/>
              <a:chExt cx="773425" cy="282025"/>
            </a:xfrm>
          </p:grpSpPr>
          <p:grpSp>
            <p:nvGrpSpPr>
              <p:cNvPr id="221" name="Google Shape;1612;p58">
                <a:extLst>
                  <a:ext uri="{FF2B5EF4-FFF2-40B4-BE49-F238E27FC236}">
                    <a16:creationId xmlns:a16="http://schemas.microsoft.com/office/drawing/2014/main" id="{8744AAB2-8272-F749-872F-E827EE51337D}"/>
                  </a:ext>
                </a:extLst>
              </p:cNvPr>
              <p:cNvGrpSpPr/>
              <p:nvPr/>
            </p:nvGrpSpPr>
            <p:grpSpPr>
              <a:xfrm>
                <a:off x="6139550" y="2261138"/>
                <a:ext cx="535300" cy="194950"/>
                <a:chOff x="5054325" y="1441125"/>
                <a:chExt cx="535300" cy="194950"/>
              </a:xfrm>
            </p:grpSpPr>
            <p:sp>
              <p:nvSpPr>
                <p:cNvPr id="225" name="Google Shape;1613;p58">
                  <a:extLst>
                    <a:ext uri="{FF2B5EF4-FFF2-40B4-BE49-F238E27FC236}">
                      <a16:creationId xmlns:a16="http://schemas.microsoft.com/office/drawing/2014/main" id="{59B3F77C-BDC0-994D-ABFA-B85E3F316BF1}"/>
                    </a:ext>
                  </a:extLst>
                </p:cNvPr>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614;p58">
                  <a:extLst>
                    <a:ext uri="{FF2B5EF4-FFF2-40B4-BE49-F238E27FC236}">
                      <a16:creationId xmlns:a16="http://schemas.microsoft.com/office/drawing/2014/main" id="{60B24394-5C74-D942-8753-A5A2A1E21B55}"/>
                    </a:ext>
                  </a:extLst>
                </p:cNvPr>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1615;p58">
                <a:extLst>
                  <a:ext uri="{FF2B5EF4-FFF2-40B4-BE49-F238E27FC236}">
                    <a16:creationId xmlns:a16="http://schemas.microsoft.com/office/drawing/2014/main" id="{07AD30E4-EC3C-3748-8E2A-F32D168D9461}"/>
                  </a:ext>
                </a:extLst>
              </p:cNvPr>
              <p:cNvGrpSpPr/>
              <p:nvPr/>
            </p:nvGrpSpPr>
            <p:grpSpPr>
              <a:xfrm>
                <a:off x="6377675" y="2348213"/>
                <a:ext cx="535300" cy="194950"/>
                <a:chOff x="5054325" y="1441125"/>
                <a:chExt cx="535300" cy="194950"/>
              </a:xfrm>
            </p:grpSpPr>
            <p:sp>
              <p:nvSpPr>
                <p:cNvPr id="223" name="Google Shape;1616;p58">
                  <a:extLst>
                    <a:ext uri="{FF2B5EF4-FFF2-40B4-BE49-F238E27FC236}">
                      <a16:creationId xmlns:a16="http://schemas.microsoft.com/office/drawing/2014/main" id="{485BEDAB-D833-6342-A8B7-D9F199DA8458}"/>
                    </a:ext>
                  </a:extLst>
                </p:cNvPr>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17;p58">
                  <a:extLst>
                    <a:ext uri="{FF2B5EF4-FFF2-40B4-BE49-F238E27FC236}">
                      <a16:creationId xmlns:a16="http://schemas.microsoft.com/office/drawing/2014/main" id="{6940CDA1-F0C6-344C-8686-83FE56DC2155}"/>
                    </a:ext>
                  </a:extLst>
                </p:cNvPr>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oogle Shape;1618;p58">
              <a:extLst>
                <a:ext uri="{FF2B5EF4-FFF2-40B4-BE49-F238E27FC236}">
                  <a16:creationId xmlns:a16="http://schemas.microsoft.com/office/drawing/2014/main" id="{6FC8ECA1-1DA2-CE40-B847-2AC5D954576D}"/>
                </a:ext>
              </a:extLst>
            </p:cNvPr>
            <p:cNvGrpSpPr/>
            <p:nvPr/>
          </p:nvGrpSpPr>
          <p:grpSpPr>
            <a:xfrm>
              <a:off x="7657350" y="2614913"/>
              <a:ext cx="535300" cy="194950"/>
              <a:chOff x="5054325" y="1441125"/>
              <a:chExt cx="535300" cy="194950"/>
            </a:xfrm>
          </p:grpSpPr>
          <p:sp>
            <p:nvSpPr>
              <p:cNvPr id="219" name="Google Shape;1619;p58">
                <a:extLst>
                  <a:ext uri="{FF2B5EF4-FFF2-40B4-BE49-F238E27FC236}">
                    <a16:creationId xmlns:a16="http://schemas.microsoft.com/office/drawing/2014/main" id="{0674AAFA-6A2D-464D-A610-FF498D20E537}"/>
                  </a:ext>
                </a:extLst>
              </p:cNvPr>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620;p58">
                <a:extLst>
                  <a:ext uri="{FF2B5EF4-FFF2-40B4-BE49-F238E27FC236}">
                    <a16:creationId xmlns:a16="http://schemas.microsoft.com/office/drawing/2014/main" id="{7A288357-2D36-EC40-8DF2-D4DD1D9A3DC7}"/>
                  </a:ext>
                </a:extLst>
              </p:cNvPr>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621;p58">
              <a:extLst>
                <a:ext uri="{FF2B5EF4-FFF2-40B4-BE49-F238E27FC236}">
                  <a16:creationId xmlns:a16="http://schemas.microsoft.com/office/drawing/2014/main" id="{4DAD8A82-B2A0-144A-810E-751EF3750212}"/>
                </a:ext>
              </a:extLst>
            </p:cNvPr>
            <p:cNvGrpSpPr/>
            <p:nvPr/>
          </p:nvGrpSpPr>
          <p:grpSpPr>
            <a:xfrm>
              <a:off x="5244200" y="2116163"/>
              <a:ext cx="535300" cy="194950"/>
              <a:chOff x="5054325" y="1441125"/>
              <a:chExt cx="535300" cy="194950"/>
            </a:xfrm>
          </p:grpSpPr>
          <p:sp>
            <p:nvSpPr>
              <p:cNvPr id="217" name="Google Shape;1622;p58">
                <a:extLst>
                  <a:ext uri="{FF2B5EF4-FFF2-40B4-BE49-F238E27FC236}">
                    <a16:creationId xmlns:a16="http://schemas.microsoft.com/office/drawing/2014/main" id="{7C66B61E-121B-4847-9D81-6F3233DB44F3}"/>
                  </a:ext>
                </a:extLst>
              </p:cNvPr>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623;p58">
                <a:extLst>
                  <a:ext uri="{FF2B5EF4-FFF2-40B4-BE49-F238E27FC236}">
                    <a16:creationId xmlns:a16="http://schemas.microsoft.com/office/drawing/2014/main" id="{2C2206E9-0B5B-A14D-8B87-CA13C652AB9A}"/>
                  </a:ext>
                </a:extLst>
              </p:cNvPr>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624;p58">
              <a:extLst>
                <a:ext uri="{FF2B5EF4-FFF2-40B4-BE49-F238E27FC236}">
                  <a16:creationId xmlns:a16="http://schemas.microsoft.com/office/drawing/2014/main" id="{42E00C78-F550-004E-8465-B31818F11946}"/>
                </a:ext>
              </a:extLst>
            </p:cNvPr>
            <p:cNvGrpSpPr/>
            <p:nvPr/>
          </p:nvGrpSpPr>
          <p:grpSpPr>
            <a:xfrm>
              <a:off x="4258525" y="4283850"/>
              <a:ext cx="5723675" cy="1888350"/>
              <a:chOff x="2315700" y="3585450"/>
              <a:chExt cx="5723675" cy="1888350"/>
            </a:xfrm>
          </p:grpSpPr>
          <p:sp>
            <p:nvSpPr>
              <p:cNvPr id="215" name="Google Shape;1625;p58">
                <a:extLst>
                  <a:ext uri="{FF2B5EF4-FFF2-40B4-BE49-F238E27FC236}">
                    <a16:creationId xmlns:a16="http://schemas.microsoft.com/office/drawing/2014/main" id="{095D354C-737C-2940-A767-3C0D08F0786D}"/>
                  </a:ext>
                </a:extLst>
              </p:cNvPr>
              <p:cNvSpPr/>
              <p:nvPr/>
            </p:nvSpPr>
            <p:spPr>
              <a:xfrm>
                <a:off x="2315700" y="3585450"/>
                <a:ext cx="5723675" cy="1888350"/>
              </a:xfrm>
              <a:custGeom>
                <a:avLst/>
                <a:gdLst/>
                <a:ahLst/>
                <a:cxnLst/>
                <a:rect l="l" t="t" r="r" b="b"/>
                <a:pathLst>
                  <a:path w="228947" h="75534" extrusionOk="0">
                    <a:moveTo>
                      <a:pt x="228946" y="1"/>
                    </a:moveTo>
                    <a:cubicBezTo>
                      <a:pt x="228946" y="1"/>
                      <a:pt x="201187" y="13171"/>
                      <a:pt x="162466" y="13171"/>
                    </a:cubicBezTo>
                    <a:cubicBezTo>
                      <a:pt x="147716" y="13171"/>
                      <a:pt x="131375" y="11260"/>
                      <a:pt x="114373" y="5982"/>
                    </a:cubicBezTo>
                    <a:cubicBezTo>
                      <a:pt x="100410" y="1711"/>
                      <a:pt x="88185" y="61"/>
                      <a:pt x="77629" y="61"/>
                    </a:cubicBezTo>
                    <a:cubicBezTo>
                      <a:pt x="41886" y="61"/>
                      <a:pt x="25271" y="18976"/>
                      <a:pt x="25116" y="19120"/>
                    </a:cubicBezTo>
                    <a:cubicBezTo>
                      <a:pt x="20680" y="24730"/>
                      <a:pt x="19320" y="29552"/>
                      <a:pt x="23385" y="33231"/>
                    </a:cubicBezTo>
                    <a:cubicBezTo>
                      <a:pt x="38068" y="45982"/>
                      <a:pt x="41545" y="59305"/>
                      <a:pt x="0" y="75533"/>
                    </a:cubicBezTo>
                    <a:lnTo>
                      <a:pt x="228946" y="75533"/>
                    </a:lnTo>
                    <a:lnTo>
                      <a:pt x="228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626;p58">
                <a:extLst>
                  <a:ext uri="{FF2B5EF4-FFF2-40B4-BE49-F238E27FC236}">
                    <a16:creationId xmlns:a16="http://schemas.microsoft.com/office/drawing/2014/main" id="{99CAF4A4-40DD-E94F-AA41-E1503AAB03E8}"/>
                  </a:ext>
                </a:extLst>
              </p:cNvPr>
              <p:cNvSpPr/>
              <p:nvPr/>
            </p:nvSpPr>
            <p:spPr>
              <a:xfrm>
                <a:off x="2798675" y="3590100"/>
                <a:ext cx="3646825" cy="1835025"/>
              </a:xfrm>
              <a:custGeom>
                <a:avLst/>
                <a:gdLst/>
                <a:ahLst/>
                <a:cxnLst/>
                <a:rect l="l" t="t" r="r" b="b"/>
                <a:pathLst>
                  <a:path w="145873" h="73401" extrusionOk="0">
                    <a:moveTo>
                      <a:pt x="52365" y="0"/>
                    </a:moveTo>
                    <a:lnTo>
                      <a:pt x="52365" y="0"/>
                    </a:lnTo>
                    <a:cubicBezTo>
                      <a:pt x="20681" y="1932"/>
                      <a:pt x="5998" y="18748"/>
                      <a:pt x="5797" y="18934"/>
                    </a:cubicBezTo>
                    <a:cubicBezTo>
                      <a:pt x="1361" y="24544"/>
                      <a:pt x="1" y="29366"/>
                      <a:pt x="4066" y="33045"/>
                    </a:cubicBezTo>
                    <a:cubicBezTo>
                      <a:pt x="13138" y="40958"/>
                      <a:pt x="17976" y="49072"/>
                      <a:pt x="10248" y="58160"/>
                    </a:cubicBezTo>
                    <a:cubicBezTo>
                      <a:pt x="11021" y="58732"/>
                      <a:pt x="11979" y="59320"/>
                      <a:pt x="12752" y="59892"/>
                    </a:cubicBezTo>
                    <a:cubicBezTo>
                      <a:pt x="29753" y="71870"/>
                      <a:pt x="44822" y="72256"/>
                      <a:pt x="60479" y="73029"/>
                    </a:cubicBezTo>
                    <a:cubicBezTo>
                      <a:pt x="64733" y="73294"/>
                      <a:pt x="70001" y="73401"/>
                      <a:pt x="75588" y="73401"/>
                    </a:cubicBezTo>
                    <a:cubicBezTo>
                      <a:pt x="90549" y="73401"/>
                      <a:pt x="107798" y="72633"/>
                      <a:pt x="113987" y="72071"/>
                    </a:cubicBezTo>
                    <a:cubicBezTo>
                      <a:pt x="122488" y="71298"/>
                      <a:pt x="145872" y="48686"/>
                      <a:pt x="145872" y="48686"/>
                    </a:cubicBezTo>
                    <a:lnTo>
                      <a:pt x="145872" y="48686"/>
                    </a:lnTo>
                    <a:cubicBezTo>
                      <a:pt x="145872" y="48686"/>
                      <a:pt x="130675" y="50649"/>
                      <a:pt x="111651" y="50649"/>
                    </a:cubicBezTo>
                    <a:cubicBezTo>
                      <a:pt x="86822" y="50649"/>
                      <a:pt x="55474" y="47305"/>
                      <a:pt x="42891" y="31886"/>
                    </a:cubicBezTo>
                    <a:cubicBezTo>
                      <a:pt x="20681" y="4838"/>
                      <a:pt x="52364" y="0"/>
                      <a:pt x="52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627;p58">
              <a:extLst>
                <a:ext uri="{FF2B5EF4-FFF2-40B4-BE49-F238E27FC236}">
                  <a16:creationId xmlns:a16="http://schemas.microsoft.com/office/drawing/2014/main" id="{F1FD1918-47EF-6546-A5B3-6CBEB829E1E7}"/>
                </a:ext>
              </a:extLst>
            </p:cNvPr>
            <p:cNvGrpSpPr/>
            <p:nvPr/>
          </p:nvGrpSpPr>
          <p:grpSpPr>
            <a:xfrm>
              <a:off x="4976671" y="2159934"/>
              <a:ext cx="3454094" cy="2571571"/>
              <a:chOff x="-5206781" y="114298"/>
              <a:chExt cx="5245398" cy="3905195"/>
            </a:xfrm>
          </p:grpSpPr>
          <p:sp>
            <p:nvSpPr>
              <p:cNvPr id="30" name="Google Shape;1628;p58">
                <a:extLst>
                  <a:ext uri="{FF2B5EF4-FFF2-40B4-BE49-F238E27FC236}">
                    <a16:creationId xmlns:a16="http://schemas.microsoft.com/office/drawing/2014/main" id="{C71AE8C8-9B8B-A144-9CC2-81E33CBB8EAC}"/>
                  </a:ext>
                </a:extLst>
              </p:cNvPr>
              <p:cNvSpPr/>
              <p:nvPr/>
            </p:nvSpPr>
            <p:spPr>
              <a:xfrm>
                <a:off x="-4635918" y="3713985"/>
                <a:ext cx="154642" cy="72436"/>
              </a:xfrm>
              <a:custGeom>
                <a:avLst/>
                <a:gdLst/>
                <a:ahLst/>
                <a:cxnLst/>
                <a:rect l="l" t="t" r="r" b="b"/>
                <a:pathLst>
                  <a:path w="8294" h="3885" extrusionOk="0">
                    <a:moveTo>
                      <a:pt x="1680" y="1"/>
                    </a:moveTo>
                    <a:lnTo>
                      <a:pt x="0" y="3803"/>
                    </a:lnTo>
                    <a:lnTo>
                      <a:pt x="7687" y="3885"/>
                    </a:lnTo>
                    <a:lnTo>
                      <a:pt x="8294" y="1"/>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29;p58">
                <a:extLst>
                  <a:ext uri="{FF2B5EF4-FFF2-40B4-BE49-F238E27FC236}">
                    <a16:creationId xmlns:a16="http://schemas.microsoft.com/office/drawing/2014/main" id="{73090C31-B835-124C-BB4C-F1130C01AA5C}"/>
                  </a:ext>
                </a:extLst>
              </p:cNvPr>
              <p:cNvSpPr/>
              <p:nvPr/>
            </p:nvSpPr>
            <p:spPr>
              <a:xfrm rot="2425001">
                <a:off x="-5127844" y="3546358"/>
                <a:ext cx="166409" cy="78007"/>
              </a:xfrm>
              <a:custGeom>
                <a:avLst/>
                <a:gdLst/>
                <a:ahLst/>
                <a:cxnLst/>
                <a:rect l="l" t="t" r="r" b="b"/>
                <a:pathLst>
                  <a:path w="8239" h="3444" extrusionOk="0">
                    <a:moveTo>
                      <a:pt x="1460" y="0"/>
                    </a:moveTo>
                    <a:lnTo>
                      <a:pt x="0" y="3362"/>
                    </a:lnTo>
                    <a:lnTo>
                      <a:pt x="7688" y="3444"/>
                    </a:lnTo>
                    <a:lnTo>
                      <a:pt x="8239"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30;p58">
                <a:extLst>
                  <a:ext uri="{FF2B5EF4-FFF2-40B4-BE49-F238E27FC236}">
                    <a16:creationId xmlns:a16="http://schemas.microsoft.com/office/drawing/2014/main" id="{3B7AF8E5-AD5F-4E4B-8284-E88A20E24938}"/>
                  </a:ext>
                </a:extLst>
              </p:cNvPr>
              <p:cNvSpPr/>
              <p:nvPr/>
            </p:nvSpPr>
            <p:spPr>
              <a:xfrm>
                <a:off x="-2214370" y="2583604"/>
                <a:ext cx="722419" cy="1171484"/>
              </a:xfrm>
              <a:custGeom>
                <a:avLst/>
                <a:gdLst/>
                <a:ahLst/>
                <a:cxnLst/>
                <a:rect l="l" t="t" r="r" b="b"/>
                <a:pathLst>
                  <a:path w="38746" h="62831" extrusionOk="0">
                    <a:moveTo>
                      <a:pt x="36706" y="1"/>
                    </a:moveTo>
                    <a:cubicBezTo>
                      <a:pt x="8900" y="8297"/>
                      <a:pt x="0" y="62831"/>
                      <a:pt x="0" y="62831"/>
                    </a:cubicBezTo>
                    <a:lnTo>
                      <a:pt x="26536" y="61949"/>
                    </a:lnTo>
                    <a:cubicBezTo>
                      <a:pt x="26510" y="7911"/>
                      <a:pt x="38745" y="2510"/>
                      <a:pt x="38745" y="2510"/>
                    </a:cubicBezTo>
                    <a:lnTo>
                      <a:pt x="367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31;p58">
                <a:extLst>
                  <a:ext uri="{FF2B5EF4-FFF2-40B4-BE49-F238E27FC236}">
                    <a16:creationId xmlns:a16="http://schemas.microsoft.com/office/drawing/2014/main" id="{4072ABD7-04F2-4E4E-9A9F-6688599E0E5D}"/>
                  </a:ext>
                </a:extLst>
              </p:cNvPr>
              <p:cNvSpPr/>
              <p:nvPr/>
            </p:nvSpPr>
            <p:spPr>
              <a:xfrm>
                <a:off x="-2557103" y="3701148"/>
                <a:ext cx="1038918" cy="63188"/>
              </a:xfrm>
              <a:custGeom>
                <a:avLst/>
                <a:gdLst/>
                <a:ahLst/>
                <a:cxnLst/>
                <a:rect l="l" t="t" r="r" b="b"/>
                <a:pathLst>
                  <a:path w="55721" h="3389" extrusionOk="0">
                    <a:moveTo>
                      <a:pt x="27862" y="0"/>
                    </a:moveTo>
                    <a:cubicBezTo>
                      <a:pt x="12456" y="0"/>
                      <a:pt x="1" y="743"/>
                      <a:pt x="1" y="1680"/>
                    </a:cubicBezTo>
                    <a:cubicBezTo>
                      <a:pt x="1" y="2617"/>
                      <a:pt x="12456" y="3389"/>
                      <a:pt x="27862" y="3389"/>
                    </a:cubicBezTo>
                    <a:cubicBezTo>
                      <a:pt x="43238" y="3389"/>
                      <a:pt x="55721" y="2617"/>
                      <a:pt x="55721" y="1680"/>
                    </a:cubicBezTo>
                    <a:cubicBezTo>
                      <a:pt x="55721" y="743"/>
                      <a:pt x="43238" y="0"/>
                      <a:pt x="27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32;p58">
                <a:extLst>
                  <a:ext uri="{FF2B5EF4-FFF2-40B4-BE49-F238E27FC236}">
                    <a16:creationId xmlns:a16="http://schemas.microsoft.com/office/drawing/2014/main" id="{BCFC9966-C9B4-C240-B314-26E8B391966E}"/>
                  </a:ext>
                </a:extLst>
              </p:cNvPr>
              <p:cNvSpPr/>
              <p:nvPr/>
            </p:nvSpPr>
            <p:spPr>
              <a:xfrm>
                <a:off x="-2224159" y="906561"/>
                <a:ext cx="493794" cy="2857775"/>
              </a:xfrm>
              <a:custGeom>
                <a:avLst/>
                <a:gdLst/>
                <a:ahLst/>
                <a:cxnLst/>
                <a:rect l="l" t="t" r="r" b="b"/>
                <a:pathLst>
                  <a:path w="26484" h="153273" extrusionOk="0">
                    <a:moveTo>
                      <a:pt x="8461" y="1"/>
                    </a:moveTo>
                    <a:lnTo>
                      <a:pt x="7359" y="1103"/>
                    </a:lnTo>
                    <a:cubicBezTo>
                      <a:pt x="12485" y="6229"/>
                      <a:pt x="24500" y="41391"/>
                      <a:pt x="12264" y="53627"/>
                    </a:cubicBezTo>
                    <a:cubicBezTo>
                      <a:pt x="0" y="65917"/>
                      <a:pt x="305" y="88157"/>
                      <a:pt x="13036" y="111717"/>
                    </a:cubicBezTo>
                    <a:cubicBezTo>
                      <a:pt x="24306" y="132524"/>
                      <a:pt x="7496" y="152060"/>
                      <a:pt x="7331" y="152254"/>
                    </a:cubicBezTo>
                    <a:lnTo>
                      <a:pt x="8488" y="153273"/>
                    </a:lnTo>
                    <a:cubicBezTo>
                      <a:pt x="8653" y="153081"/>
                      <a:pt x="26179" y="132744"/>
                      <a:pt x="14414" y="111000"/>
                    </a:cubicBezTo>
                    <a:cubicBezTo>
                      <a:pt x="2013" y="88047"/>
                      <a:pt x="1599" y="66497"/>
                      <a:pt x="13367" y="54729"/>
                    </a:cubicBezTo>
                    <a:cubicBezTo>
                      <a:pt x="26484" y="41612"/>
                      <a:pt x="13944" y="5486"/>
                      <a:pt x="8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33;p58">
                <a:extLst>
                  <a:ext uri="{FF2B5EF4-FFF2-40B4-BE49-F238E27FC236}">
                    <a16:creationId xmlns:a16="http://schemas.microsoft.com/office/drawing/2014/main" id="{10D0207C-9DC9-EE4C-BFA2-85C7ADFF0AE8}"/>
                  </a:ext>
                </a:extLst>
              </p:cNvPr>
              <p:cNvSpPr/>
              <p:nvPr/>
            </p:nvSpPr>
            <p:spPr>
              <a:xfrm>
                <a:off x="-1920488" y="3186807"/>
                <a:ext cx="270781" cy="263100"/>
              </a:xfrm>
              <a:custGeom>
                <a:avLst/>
                <a:gdLst/>
                <a:ahLst/>
                <a:cxnLst/>
                <a:rect l="l" t="t" r="r" b="b"/>
                <a:pathLst>
                  <a:path w="14523" h="14111" extrusionOk="0">
                    <a:moveTo>
                      <a:pt x="13007" y="1"/>
                    </a:moveTo>
                    <a:cubicBezTo>
                      <a:pt x="11354" y="7856"/>
                      <a:pt x="111" y="12622"/>
                      <a:pt x="1" y="12677"/>
                    </a:cubicBezTo>
                    <a:lnTo>
                      <a:pt x="607" y="14110"/>
                    </a:lnTo>
                    <a:cubicBezTo>
                      <a:pt x="1103" y="13918"/>
                      <a:pt x="12703" y="8958"/>
                      <a:pt x="14522" y="305"/>
                    </a:cubicBezTo>
                    <a:lnTo>
                      <a:pt x="130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34;p58">
                <a:extLst>
                  <a:ext uri="{FF2B5EF4-FFF2-40B4-BE49-F238E27FC236}">
                    <a16:creationId xmlns:a16="http://schemas.microsoft.com/office/drawing/2014/main" id="{A7CE409B-5AA1-294A-B93F-11F79B0AC59A}"/>
                  </a:ext>
                </a:extLst>
              </p:cNvPr>
              <p:cNvSpPr/>
              <p:nvPr/>
            </p:nvSpPr>
            <p:spPr>
              <a:xfrm>
                <a:off x="-2275004" y="3006491"/>
                <a:ext cx="369413" cy="165456"/>
              </a:xfrm>
              <a:custGeom>
                <a:avLst/>
                <a:gdLst/>
                <a:ahLst/>
                <a:cxnLst/>
                <a:rect l="l" t="t" r="r" b="b"/>
                <a:pathLst>
                  <a:path w="19813" h="8874" extrusionOk="0">
                    <a:moveTo>
                      <a:pt x="1460" y="0"/>
                    </a:moveTo>
                    <a:lnTo>
                      <a:pt x="0" y="468"/>
                    </a:lnTo>
                    <a:cubicBezTo>
                      <a:pt x="1790" y="5953"/>
                      <a:pt x="7247" y="8874"/>
                      <a:pt x="15542" y="8874"/>
                    </a:cubicBezTo>
                    <a:cubicBezTo>
                      <a:pt x="16755" y="8874"/>
                      <a:pt x="18049" y="8819"/>
                      <a:pt x="19427" y="8680"/>
                    </a:cubicBezTo>
                    <a:cubicBezTo>
                      <a:pt x="19621" y="8653"/>
                      <a:pt x="19758" y="8653"/>
                      <a:pt x="19813" y="8653"/>
                    </a:cubicBezTo>
                    <a:lnTo>
                      <a:pt x="19813" y="7081"/>
                    </a:lnTo>
                    <a:cubicBezTo>
                      <a:pt x="19731" y="7081"/>
                      <a:pt x="19537" y="7110"/>
                      <a:pt x="19262" y="7137"/>
                    </a:cubicBezTo>
                    <a:cubicBezTo>
                      <a:pt x="17948" y="7264"/>
                      <a:pt x="16697" y="7327"/>
                      <a:pt x="15510" y="7327"/>
                    </a:cubicBezTo>
                    <a:cubicBezTo>
                      <a:pt x="7981" y="7327"/>
                      <a:pt x="3056" y="4784"/>
                      <a:pt x="1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35;p58">
                <a:extLst>
                  <a:ext uri="{FF2B5EF4-FFF2-40B4-BE49-F238E27FC236}">
                    <a16:creationId xmlns:a16="http://schemas.microsoft.com/office/drawing/2014/main" id="{B2EC0D3A-4A45-174C-AA45-6F388C7A1AF3}"/>
                  </a:ext>
                </a:extLst>
              </p:cNvPr>
              <p:cNvSpPr/>
              <p:nvPr/>
            </p:nvSpPr>
            <p:spPr>
              <a:xfrm>
                <a:off x="-2021730" y="2593896"/>
                <a:ext cx="195810" cy="309321"/>
              </a:xfrm>
              <a:custGeom>
                <a:avLst/>
                <a:gdLst/>
                <a:ahLst/>
                <a:cxnLst/>
                <a:rect l="l" t="t" r="r" b="b"/>
                <a:pathLst>
                  <a:path w="10502" h="16590" extrusionOk="0">
                    <a:moveTo>
                      <a:pt x="8297" y="0"/>
                    </a:moveTo>
                    <a:lnTo>
                      <a:pt x="6753" y="304"/>
                    </a:lnTo>
                    <a:cubicBezTo>
                      <a:pt x="8764" y="10306"/>
                      <a:pt x="360" y="15046"/>
                      <a:pt x="1" y="15240"/>
                    </a:cubicBezTo>
                    <a:lnTo>
                      <a:pt x="746" y="16589"/>
                    </a:lnTo>
                    <a:cubicBezTo>
                      <a:pt x="856" y="16563"/>
                      <a:pt x="10501" y="11133"/>
                      <a:pt x="8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36;p58">
                <a:extLst>
                  <a:ext uri="{FF2B5EF4-FFF2-40B4-BE49-F238E27FC236}">
                    <a16:creationId xmlns:a16="http://schemas.microsoft.com/office/drawing/2014/main" id="{6514B09B-1431-CE44-A8E4-29D8C65F3126}"/>
                  </a:ext>
                </a:extLst>
              </p:cNvPr>
              <p:cNvSpPr/>
              <p:nvPr/>
            </p:nvSpPr>
            <p:spPr>
              <a:xfrm>
                <a:off x="-2363922" y="2088840"/>
                <a:ext cx="220458" cy="279526"/>
              </a:xfrm>
              <a:custGeom>
                <a:avLst/>
                <a:gdLst/>
                <a:ahLst/>
                <a:cxnLst/>
                <a:rect l="l" t="t" r="r" b="b"/>
                <a:pathLst>
                  <a:path w="11824" h="14992" extrusionOk="0">
                    <a:moveTo>
                      <a:pt x="1489" y="1"/>
                    </a:moveTo>
                    <a:lnTo>
                      <a:pt x="1" y="523"/>
                    </a:lnTo>
                    <a:cubicBezTo>
                      <a:pt x="4355" y="12869"/>
                      <a:pt x="11134" y="14908"/>
                      <a:pt x="11409" y="14992"/>
                    </a:cubicBezTo>
                    <a:lnTo>
                      <a:pt x="11824" y="13475"/>
                    </a:lnTo>
                    <a:cubicBezTo>
                      <a:pt x="11769" y="13475"/>
                      <a:pt x="5541" y="11519"/>
                      <a:pt x="1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37;p58">
                <a:extLst>
                  <a:ext uri="{FF2B5EF4-FFF2-40B4-BE49-F238E27FC236}">
                    <a16:creationId xmlns:a16="http://schemas.microsoft.com/office/drawing/2014/main" id="{19D6F66B-732A-6A4D-8D7D-8249AF67A648}"/>
                  </a:ext>
                </a:extLst>
              </p:cNvPr>
              <p:cNvSpPr/>
              <p:nvPr/>
            </p:nvSpPr>
            <p:spPr>
              <a:xfrm>
                <a:off x="-1966243" y="1632597"/>
                <a:ext cx="424957" cy="280551"/>
              </a:xfrm>
              <a:custGeom>
                <a:avLst/>
                <a:gdLst/>
                <a:ahLst/>
                <a:cxnLst/>
                <a:rect l="l" t="t" r="r" b="b"/>
                <a:pathLst>
                  <a:path w="22792" h="15047" extrusionOk="0">
                    <a:moveTo>
                      <a:pt x="21248" y="0"/>
                    </a:moveTo>
                    <a:cubicBezTo>
                      <a:pt x="21248" y="4380"/>
                      <a:pt x="19650" y="7771"/>
                      <a:pt x="16509" y="10112"/>
                    </a:cubicBezTo>
                    <a:cubicBezTo>
                      <a:pt x="12971" y="12729"/>
                      <a:pt x="8079" y="13497"/>
                      <a:pt x="4500" y="13497"/>
                    </a:cubicBezTo>
                    <a:cubicBezTo>
                      <a:pt x="2726" y="13497"/>
                      <a:pt x="1274" y="13308"/>
                      <a:pt x="471" y="13062"/>
                    </a:cubicBezTo>
                    <a:lnTo>
                      <a:pt x="1" y="14550"/>
                    </a:lnTo>
                    <a:cubicBezTo>
                      <a:pt x="911" y="14852"/>
                      <a:pt x="2536" y="15046"/>
                      <a:pt x="4465" y="15046"/>
                    </a:cubicBezTo>
                    <a:cubicBezTo>
                      <a:pt x="8352" y="15046"/>
                      <a:pt x="13559" y="14219"/>
                      <a:pt x="17417" y="11354"/>
                    </a:cubicBezTo>
                    <a:cubicBezTo>
                      <a:pt x="20973" y="8708"/>
                      <a:pt x="22792" y="4905"/>
                      <a:pt x="22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38;p58">
                <a:extLst>
                  <a:ext uri="{FF2B5EF4-FFF2-40B4-BE49-F238E27FC236}">
                    <a16:creationId xmlns:a16="http://schemas.microsoft.com/office/drawing/2014/main" id="{55443170-6D78-CC4B-9FA9-33CAD342B9AF}"/>
                  </a:ext>
                </a:extLst>
              </p:cNvPr>
              <p:cNvSpPr/>
              <p:nvPr/>
            </p:nvSpPr>
            <p:spPr>
              <a:xfrm>
                <a:off x="-2185116" y="1328907"/>
                <a:ext cx="298022" cy="148526"/>
              </a:xfrm>
              <a:custGeom>
                <a:avLst/>
                <a:gdLst/>
                <a:ahLst/>
                <a:cxnLst/>
                <a:rect l="l" t="t" r="r" b="b"/>
                <a:pathLst>
                  <a:path w="15984" h="7966" extrusionOk="0">
                    <a:moveTo>
                      <a:pt x="1517" y="1"/>
                    </a:moveTo>
                    <a:lnTo>
                      <a:pt x="1" y="276"/>
                    </a:lnTo>
                    <a:cubicBezTo>
                      <a:pt x="552" y="3418"/>
                      <a:pt x="1958" y="5651"/>
                      <a:pt x="4244" y="6890"/>
                    </a:cubicBezTo>
                    <a:cubicBezTo>
                      <a:pt x="5706" y="7690"/>
                      <a:pt x="7386" y="7966"/>
                      <a:pt x="8984" y="7966"/>
                    </a:cubicBezTo>
                    <a:cubicBezTo>
                      <a:pt x="12540" y="7966"/>
                      <a:pt x="15792" y="6588"/>
                      <a:pt x="15984" y="6504"/>
                    </a:cubicBezTo>
                    <a:lnTo>
                      <a:pt x="15351" y="5071"/>
                    </a:lnTo>
                    <a:cubicBezTo>
                      <a:pt x="15312" y="5091"/>
                      <a:pt x="12217" y="6407"/>
                      <a:pt x="8955" y="6407"/>
                    </a:cubicBezTo>
                    <a:cubicBezTo>
                      <a:pt x="7581" y="6407"/>
                      <a:pt x="6178" y="6174"/>
                      <a:pt x="4961" y="5512"/>
                    </a:cubicBezTo>
                    <a:cubicBezTo>
                      <a:pt x="3142" y="4520"/>
                      <a:pt x="1985" y="2675"/>
                      <a:pt x="1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39;p58">
                <a:extLst>
                  <a:ext uri="{FF2B5EF4-FFF2-40B4-BE49-F238E27FC236}">
                    <a16:creationId xmlns:a16="http://schemas.microsoft.com/office/drawing/2014/main" id="{C787543E-D066-5548-A6B4-13303C1E45E7}"/>
                  </a:ext>
                </a:extLst>
              </p:cNvPr>
              <p:cNvSpPr/>
              <p:nvPr/>
            </p:nvSpPr>
            <p:spPr>
              <a:xfrm>
                <a:off x="-1942601" y="984180"/>
                <a:ext cx="216841" cy="241490"/>
              </a:xfrm>
              <a:custGeom>
                <a:avLst/>
                <a:gdLst/>
                <a:ahLst/>
                <a:cxnLst/>
                <a:rect l="l" t="t" r="r" b="b"/>
                <a:pathLst>
                  <a:path w="11630" h="12952" extrusionOk="0">
                    <a:moveTo>
                      <a:pt x="10582" y="0"/>
                    </a:moveTo>
                    <a:lnTo>
                      <a:pt x="9123" y="467"/>
                    </a:lnTo>
                    <a:cubicBezTo>
                      <a:pt x="9976" y="3307"/>
                      <a:pt x="9729" y="5703"/>
                      <a:pt x="8351" y="7577"/>
                    </a:cubicBezTo>
                    <a:cubicBezTo>
                      <a:pt x="6284" y="10362"/>
                      <a:pt x="2124" y="11409"/>
                      <a:pt x="1" y="11409"/>
                    </a:cubicBezTo>
                    <a:lnTo>
                      <a:pt x="1" y="12952"/>
                    </a:lnTo>
                    <a:cubicBezTo>
                      <a:pt x="2536" y="12952"/>
                      <a:pt x="7194" y="11766"/>
                      <a:pt x="9619" y="8488"/>
                    </a:cubicBezTo>
                    <a:cubicBezTo>
                      <a:pt x="11299" y="6199"/>
                      <a:pt x="11630" y="3362"/>
                      <a:pt x="105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40;p58">
                <a:extLst>
                  <a:ext uri="{FF2B5EF4-FFF2-40B4-BE49-F238E27FC236}">
                    <a16:creationId xmlns:a16="http://schemas.microsoft.com/office/drawing/2014/main" id="{22AEE0F3-E5EA-124C-B7C1-5F789381C238}"/>
                  </a:ext>
                </a:extLst>
              </p:cNvPr>
              <p:cNvSpPr/>
              <p:nvPr/>
            </p:nvSpPr>
            <p:spPr>
              <a:xfrm>
                <a:off x="-1765324" y="3041432"/>
                <a:ext cx="325467" cy="288158"/>
              </a:xfrm>
              <a:custGeom>
                <a:avLst/>
                <a:gdLst/>
                <a:ahLst/>
                <a:cxnLst/>
                <a:rect l="l" t="t" r="r" b="b"/>
                <a:pathLst>
                  <a:path w="17456" h="15455" extrusionOk="0">
                    <a:moveTo>
                      <a:pt x="8929" y="0"/>
                    </a:moveTo>
                    <a:cubicBezTo>
                      <a:pt x="1" y="0"/>
                      <a:pt x="883" y="15348"/>
                      <a:pt x="883" y="15348"/>
                    </a:cubicBezTo>
                    <a:cubicBezTo>
                      <a:pt x="1234" y="15420"/>
                      <a:pt x="1588" y="15455"/>
                      <a:pt x="1943" y="15455"/>
                    </a:cubicBezTo>
                    <a:cubicBezTo>
                      <a:pt x="9470" y="15455"/>
                      <a:pt x="17456" y="0"/>
                      <a:pt x="8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41;p58">
                <a:extLst>
                  <a:ext uri="{FF2B5EF4-FFF2-40B4-BE49-F238E27FC236}">
                    <a16:creationId xmlns:a16="http://schemas.microsoft.com/office/drawing/2014/main" id="{1D816D35-B9AC-774A-923E-C0B1A45A6FF3}"/>
                  </a:ext>
                </a:extLst>
              </p:cNvPr>
              <p:cNvSpPr/>
              <p:nvPr/>
            </p:nvSpPr>
            <p:spPr>
              <a:xfrm>
                <a:off x="-1718581" y="3084595"/>
                <a:ext cx="122293" cy="228625"/>
              </a:xfrm>
              <a:custGeom>
                <a:avLst/>
                <a:gdLst/>
                <a:ahLst/>
                <a:cxnLst/>
                <a:rect l="l" t="t" r="r" b="b"/>
                <a:pathLst>
                  <a:path w="6559" h="12262" extrusionOk="0">
                    <a:moveTo>
                      <a:pt x="6422" y="0"/>
                    </a:moveTo>
                    <a:lnTo>
                      <a:pt x="6422" y="0"/>
                    </a:lnTo>
                    <a:cubicBezTo>
                      <a:pt x="6312" y="1157"/>
                      <a:pt x="6008" y="2286"/>
                      <a:pt x="5622" y="3389"/>
                    </a:cubicBezTo>
                    <a:cubicBezTo>
                      <a:pt x="5210" y="4491"/>
                      <a:pt x="4685" y="5538"/>
                      <a:pt x="4079" y="6530"/>
                    </a:cubicBezTo>
                    <a:cubicBezTo>
                      <a:pt x="3528" y="7551"/>
                      <a:pt x="2866" y="8514"/>
                      <a:pt x="2178" y="9480"/>
                    </a:cubicBezTo>
                    <a:cubicBezTo>
                      <a:pt x="1488" y="10417"/>
                      <a:pt x="772" y="11354"/>
                      <a:pt x="0" y="12262"/>
                    </a:cubicBezTo>
                    <a:cubicBezTo>
                      <a:pt x="1793" y="10692"/>
                      <a:pt x="3252" y="8790"/>
                      <a:pt x="4465" y="6750"/>
                    </a:cubicBezTo>
                    <a:cubicBezTo>
                      <a:pt x="5651" y="4711"/>
                      <a:pt x="6559" y="2370"/>
                      <a:pt x="6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42;p58">
                <a:extLst>
                  <a:ext uri="{FF2B5EF4-FFF2-40B4-BE49-F238E27FC236}">
                    <a16:creationId xmlns:a16="http://schemas.microsoft.com/office/drawing/2014/main" id="{590B19AD-DFEC-984E-87F2-5E520D30FEBC}"/>
                  </a:ext>
                </a:extLst>
              </p:cNvPr>
              <p:cNvSpPr/>
              <p:nvPr/>
            </p:nvSpPr>
            <p:spPr>
              <a:xfrm>
                <a:off x="-2523001" y="2914441"/>
                <a:ext cx="380041" cy="233324"/>
              </a:xfrm>
              <a:custGeom>
                <a:avLst/>
                <a:gdLst/>
                <a:ahLst/>
                <a:cxnLst/>
                <a:rect l="l" t="t" r="r" b="b"/>
                <a:pathLst>
                  <a:path w="20383" h="12514" extrusionOk="0">
                    <a:moveTo>
                      <a:pt x="9477" y="1"/>
                    </a:moveTo>
                    <a:cubicBezTo>
                      <a:pt x="8658" y="1"/>
                      <a:pt x="7800" y="172"/>
                      <a:pt x="6908" y="555"/>
                    </a:cubicBezTo>
                    <a:cubicBezTo>
                      <a:pt x="1" y="3531"/>
                      <a:pt x="9697" y="12513"/>
                      <a:pt x="16817" y="12513"/>
                    </a:cubicBezTo>
                    <a:cubicBezTo>
                      <a:pt x="18134" y="12513"/>
                      <a:pt x="19363" y="12206"/>
                      <a:pt x="20382" y="11496"/>
                    </a:cubicBezTo>
                    <a:cubicBezTo>
                      <a:pt x="20382" y="11496"/>
                      <a:pt x="16202" y="1"/>
                      <a:pt x="9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43;p58">
                <a:extLst>
                  <a:ext uri="{FF2B5EF4-FFF2-40B4-BE49-F238E27FC236}">
                    <a16:creationId xmlns:a16="http://schemas.microsoft.com/office/drawing/2014/main" id="{ACA264E6-4F84-7349-BDA2-E841179268E2}"/>
                  </a:ext>
                </a:extLst>
              </p:cNvPr>
              <p:cNvSpPr/>
              <p:nvPr/>
            </p:nvSpPr>
            <p:spPr>
              <a:xfrm>
                <a:off x="-2377272" y="2964354"/>
                <a:ext cx="200396" cy="162883"/>
              </a:xfrm>
              <a:custGeom>
                <a:avLst/>
                <a:gdLst/>
                <a:ahLst/>
                <a:cxnLst/>
                <a:rect l="l" t="t" r="r" b="b"/>
                <a:pathLst>
                  <a:path w="10748" h="8736" extrusionOk="0">
                    <a:moveTo>
                      <a:pt x="0" y="1"/>
                    </a:moveTo>
                    <a:cubicBezTo>
                      <a:pt x="827" y="2260"/>
                      <a:pt x="2591" y="4024"/>
                      <a:pt x="4493" y="5457"/>
                    </a:cubicBezTo>
                    <a:cubicBezTo>
                      <a:pt x="6394" y="6835"/>
                      <a:pt x="8517" y="7992"/>
                      <a:pt x="10748" y="8735"/>
                    </a:cubicBezTo>
                    <a:cubicBezTo>
                      <a:pt x="9700" y="8213"/>
                      <a:pt x="8682" y="7633"/>
                      <a:pt x="7661" y="7055"/>
                    </a:cubicBezTo>
                    <a:cubicBezTo>
                      <a:pt x="6669" y="6449"/>
                      <a:pt x="5677" y="5814"/>
                      <a:pt x="4740" y="5098"/>
                    </a:cubicBezTo>
                    <a:cubicBezTo>
                      <a:pt x="3803" y="4410"/>
                      <a:pt x="2895" y="3665"/>
                      <a:pt x="2095" y="2812"/>
                    </a:cubicBezTo>
                    <a:cubicBezTo>
                      <a:pt x="1297" y="1985"/>
                      <a:pt x="580" y="10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44;p58">
                <a:extLst>
                  <a:ext uri="{FF2B5EF4-FFF2-40B4-BE49-F238E27FC236}">
                    <a16:creationId xmlns:a16="http://schemas.microsoft.com/office/drawing/2014/main" id="{11970E58-2083-6240-9EF3-069567F183BF}"/>
                  </a:ext>
                </a:extLst>
              </p:cNvPr>
              <p:cNvSpPr/>
              <p:nvPr/>
            </p:nvSpPr>
            <p:spPr>
              <a:xfrm>
                <a:off x="-2583206" y="1930582"/>
                <a:ext cx="325150" cy="290433"/>
              </a:xfrm>
              <a:custGeom>
                <a:avLst/>
                <a:gdLst/>
                <a:ahLst/>
                <a:cxnLst/>
                <a:rect l="l" t="t" r="r" b="b"/>
                <a:pathLst>
                  <a:path w="17439" h="15577" extrusionOk="0">
                    <a:moveTo>
                      <a:pt x="8424" y="1"/>
                    </a:moveTo>
                    <a:cubicBezTo>
                      <a:pt x="1" y="1"/>
                      <a:pt x="7833" y="15577"/>
                      <a:pt x="15369" y="15577"/>
                    </a:cubicBezTo>
                    <a:cubicBezTo>
                      <a:pt x="15692" y="15577"/>
                      <a:pt x="16015" y="15548"/>
                      <a:pt x="16336" y="15488"/>
                    </a:cubicBezTo>
                    <a:cubicBezTo>
                      <a:pt x="16336" y="15488"/>
                      <a:pt x="17439" y="111"/>
                      <a:pt x="8510" y="1"/>
                    </a:cubicBezTo>
                    <a:cubicBezTo>
                      <a:pt x="8481" y="1"/>
                      <a:pt x="8453" y="1"/>
                      <a:pt x="8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45;p58">
                <a:extLst>
                  <a:ext uri="{FF2B5EF4-FFF2-40B4-BE49-F238E27FC236}">
                    <a16:creationId xmlns:a16="http://schemas.microsoft.com/office/drawing/2014/main" id="{3FF03792-0A63-C240-B6B8-9DEA94E390E5}"/>
                  </a:ext>
                </a:extLst>
              </p:cNvPr>
              <p:cNvSpPr/>
              <p:nvPr/>
            </p:nvSpPr>
            <p:spPr>
              <a:xfrm>
                <a:off x="-2428117" y="1973745"/>
                <a:ext cx="119216" cy="230210"/>
              </a:xfrm>
              <a:custGeom>
                <a:avLst/>
                <a:gdLst/>
                <a:ahLst/>
                <a:cxnLst/>
                <a:rect l="l" t="t" r="r" b="b"/>
                <a:pathLst>
                  <a:path w="6394" h="12347" extrusionOk="0">
                    <a:moveTo>
                      <a:pt x="166" y="1"/>
                    </a:moveTo>
                    <a:lnTo>
                      <a:pt x="166" y="1"/>
                    </a:lnTo>
                    <a:cubicBezTo>
                      <a:pt x="0" y="2371"/>
                      <a:pt x="882" y="4741"/>
                      <a:pt x="2011" y="6780"/>
                    </a:cubicBezTo>
                    <a:cubicBezTo>
                      <a:pt x="3197" y="8846"/>
                      <a:pt x="4656" y="10748"/>
                      <a:pt x="6394" y="12346"/>
                    </a:cubicBezTo>
                    <a:cubicBezTo>
                      <a:pt x="5648" y="11436"/>
                      <a:pt x="4932" y="10499"/>
                      <a:pt x="4271" y="9536"/>
                    </a:cubicBezTo>
                    <a:cubicBezTo>
                      <a:pt x="3609" y="8570"/>
                      <a:pt x="2948" y="7607"/>
                      <a:pt x="2397" y="6586"/>
                    </a:cubicBezTo>
                    <a:cubicBezTo>
                      <a:pt x="1819" y="5567"/>
                      <a:pt x="1294" y="4520"/>
                      <a:pt x="909" y="3418"/>
                    </a:cubicBezTo>
                    <a:cubicBezTo>
                      <a:pt x="523" y="2316"/>
                      <a:pt x="247" y="1185"/>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46;p58">
                <a:extLst>
                  <a:ext uri="{FF2B5EF4-FFF2-40B4-BE49-F238E27FC236}">
                    <a16:creationId xmlns:a16="http://schemas.microsoft.com/office/drawing/2014/main" id="{9EA29F90-BF0B-3043-A44B-4CA6E188BFC3}"/>
                  </a:ext>
                </a:extLst>
              </p:cNvPr>
              <p:cNvSpPr/>
              <p:nvPr/>
            </p:nvSpPr>
            <p:spPr>
              <a:xfrm>
                <a:off x="-2347608" y="1196882"/>
                <a:ext cx="251428" cy="224784"/>
              </a:xfrm>
              <a:custGeom>
                <a:avLst/>
                <a:gdLst/>
                <a:ahLst/>
                <a:cxnLst/>
                <a:rect l="l" t="t" r="r" b="b"/>
                <a:pathLst>
                  <a:path w="13485" h="12056" extrusionOk="0">
                    <a:moveTo>
                      <a:pt x="6501" y="0"/>
                    </a:moveTo>
                    <a:cubicBezTo>
                      <a:pt x="0" y="0"/>
                      <a:pt x="6069" y="12056"/>
                      <a:pt x="11882" y="12056"/>
                    </a:cubicBezTo>
                    <a:cubicBezTo>
                      <a:pt x="12132" y="12056"/>
                      <a:pt x="12381" y="12033"/>
                      <a:pt x="12629" y="11987"/>
                    </a:cubicBezTo>
                    <a:cubicBezTo>
                      <a:pt x="12629" y="11987"/>
                      <a:pt x="13484" y="111"/>
                      <a:pt x="6566" y="1"/>
                    </a:cubicBezTo>
                    <a:cubicBezTo>
                      <a:pt x="6544" y="0"/>
                      <a:pt x="6523" y="0"/>
                      <a:pt x="6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47;p58">
                <a:extLst>
                  <a:ext uri="{FF2B5EF4-FFF2-40B4-BE49-F238E27FC236}">
                    <a16:creationId xmlns:a16="http://schemas.microsoft.com/office/drawing/2014/main" id="{23CE61DF-08B3-AA40-868E-52C972BD26BD}"/>
                  </a:ext>
                </a:extLst>
              </p:cNvPr>
              <p:cNvSpPr/>
              <p:nvPr/>
            </p:nvSpPr>
            <p:spPr>
              <a:xfrm>
                <a:off x="-2228764" y="1230257"/>
                <a:ext cx="93523" cy="178339"/>
              </a:xfrm>
              <a:custGeom>
                <a:avLst/>
                <a:gdLst/>
                <a:ahLst/>
                <a:cxnLst/>
                <a:rect l="l" t="t" r="r" b="b"/>
                <a:pathLst>
                  <a:path w="5016" h="9565" extrusionOk="0">
                    <a:moveTo>
                      <a:pt x="192" y="1"/>
                    </a:moveTo>
                    <a:lnTo>
                      <a:pt x="192" y="1"/>
                    </a:lnTo>
                    <a:cubicBezTo>
                      <a:pt x="0" y="1848"/>
                      <a:pt x="688" y="3693"/>
                      <a:pt x="1570" y="5292"/>
                    </a:cubicBezTo>
                    <a:cubicBezTo>
                      <a:pt x="2507" y="6890"/>
                      <a:pt x="3638" y="8352"/>
                      <a:pt x="5016" y="9564"/>
                    </a:cubicBezTo>
                    <a:cubicBezTo>
                      <a:pt x="4436" y="8848"/>
                      <a:pt x="3914" y="8103"/>
                      <a:pt x="3389" y="7360"/>
                    </a:cubicBezTo>
                    <a:cubicBezTo>
                      <a:pt x="2893" y="6614"/>
                      <a:pt x="2397" y="5872"/>
                      <a:pt x="1956" y="5071"/>
                    </a:cubicBezTo>
                    <a:cubicBezTo>
                      <a:pt x="1515" y="4300"/>
                      <a:pt x="1103" y="3473"/>
                      <a:pt x="799" y="2646"/>
                    </a:cubicBezTo>
                    <a:cubicBezTo>
                      <a:pt x="497" y="1793"/>
                      <a:pt x="276" y="938"/>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48;p58">
                <a:extLst>
                  <a:ext uri="{FF2B5EF4-FFF2-40B4-BE49-F238E27FC236}">
                    <a16:creationId xmlns:a16="http://schemas.microsoft.com/office/drawing/2014/main" id="{EDDAA2F4-8C0B-0C40-A6AE-881AA96B94B4}"/>
                  </a:ext>
                </a:extLst>
              </p:cNvPr>
              <p:cNvSpPr/>
              <p:nvPr/>
            </p:nvSpPr>
            <p:spPr>
              <a:xfrm>
                <a:off x="-1987815" y="2422287"/>
                <a:ext cx="308649" cy="322670"/>
              </a:xfrm>
              <a:custGeom>
                <a:avLst/>
                <a:gdLst/>
                <a:ahLst/>
                <a:cxnLst/>
                <a:rect l="l" t="t" r="r" b="b"/>
                <a:pathLst>
                  <a:path w="16554" h="17306" extrusionOk="0">
                    <a:moveTo>
                      <a:pt x="10022" y="0"/>
                    </a:moveTo>
                    <a:cubicBezTo>
                      <a:pt x="9571" y="0"/>
                      <a:pt x="9069" y="80"/>
                      <a:pt x="8517" y="249"/>
                    </a:cubicBezTo>
                    <a:cubicBezTo>
                      <a:pt x="1" y="2866"/>
                      <a:pt x="5347" y="17306"/>
                      <a:pt x="5347" y="17306"/>
                    </a:cubicBezTo>
                    <a:cubicBezTo>
                      <a:pt x="12770" y="16584"/>
                      <a:pt x="16553" y="0"/>
                      <a:pt x="10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49;p58">
                <a:extLst>
                  <a:ext uri="{FF2B5EF4-FFF2-40B4-BE49-F238E27FC236}">
                    <a16:creationId xmlns:a16="http://schemas.microsoft.com/office/drawing/2014/main" id="{81C39D99-C056-EC42-875B-E2B40CC5AA66}"/>
                  </a:ext>
                </a:extLst>
              </p:cNvPr>
              <p:cNvSpPr/>
              <p:nvPr/>
            </p:nvSpPr>
            <p:spPr>
              <a:xfrm>
                <a:off x="-1863472" y="2468024"/>
                <a:ext cx="62703" cy="253833"/>
              </a:xfrm>
              <a:custGeom>
                <a:avLst/>
                <a:gdLst/>
                <a:ahLst/>
                <a:cxnLst/>
                <a:rect l="l" t="t" r="r" b="b"/>
                <a:pathLst>
                  <a:path w="3363" h="13614" extrusionOk="0">
                    <a:moveTo>
                      <a:pt x="2536" y="1"/>
                    </a:moveTo>
                    <a:lnTo>
                      <a:pt x="2536" y="1"/>
                    </a:lnTo>
                    <a:cubicBezTo>
                      <a:pt x="2785" y="1158"/>
                      <a:pt x="2840" y="2342"/>
                      <a:pt x="2756" y="3499"/>
                    </a:cubicBezTo>
                    <a:cubicBezTo>
                      <a:pt x="2701" y="4657"/>
                      <a:pt x="2509" y="5814"/>
                      <a:pt x="2234" y="6945"/>
                    </a:cubicBezTo>
                    <a:cubicBezTo>
                      <a:pt x="1984" y="8102"/>
                      <a:pt x="1654" y="9205"/>
                      <a:pt x="1268" y="10333"/>
                    </a:cubicBezTo>
                    <a:cubicBezTo>
                      <a:pt x="882" y="11436"/>
                      <a:pt x="470" y="12538"/>
                      <a:pt x="0" y="13614"/>
                    </a:cubicBezTo>
                    <a:cubicBezTo>
                      <a:pt x="1242" y="11601"/>
                      <a:pt x="2095" y="9370"/>
                      <a:pt x="2674" y="7055"/>
                    </a:cubicBezTo>
                    <a:cubicBezTo>
                      <a:pt x="3170" y="4767"/>
                      <a:pt x="3362" y="2260"/>
                      <a:pt x="2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50;p58">
                <a:extLst>
                  <a:ext uri="{FF2B5EF4-FFF2-40B4-BE49-F238E27FC236}">
                    <a16:creationId xmlns:a16="http://schemas.microsoft.com/office/drawing/2014/main" id="{3C03DD1C-E41D-0946-87F5-D531989E87A8}"/>
                  </a:ext>
                </a:extLst>
              </p:cNvPr>
              <p:cNvSpPr/>
              <p:nvPr/>
            </p:nvSpPr>
            <p:spPr>
              <a:xfrm>
                <a:off x="-1715505" y="1471225"/>
                <a:ext cx="309134" cy="322708"/>
              </a:xfrm>
              <a:custGeom>
                <a:avLst/>
                <a:gdLst/>
                <a:ahLst/>
                <a:cxnLst/>
                <a:rect l="l" t="t" r="r" b="b"/>
                <a:pathLst>
                  <a:path w="16580" h="17308" extrusionOk="0">
                    <a:moveTo>
                      <a:pt x="10050" y="0"/>
                    </a:moveTo>
                    <a:cubicBezTo>
                      <a:pt x="9598" y="0"/>
                      <a:pt x="9096" y="80"/>
                      <a:pt x="8543" y="249"/>
                    </a:cubicBezTo>
                    <a:cubicBezTo>
                      <a:pt x="1" y="2868"/>
                      <a:pt x="5375" y="17308"/>
                      <a:pt x="5375" y="17308"/>
                    </a:cubicBezTo>
                    <a:cubicBezTo>
                      <a:pt x="12798" y="16559"/>
                      <a:pt x="16580" y="0"/>
                      <a:pt x="10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51;p58">
                <a:extLst>
                  <a:ext uri="{FF2B5EF4-FFF2-40B4-BE49-F238E27FC236}">
                    <a16:creationId xmlns:a16="http://schemas.microsoft.com/office/drawing/2014/main" id="{147ECBF0-DE0C-274B-B6F8-BE673B75DF51}"/>
                  </a:ext>
                </a:extLst>
              </p:cNvPr>
              <p:cNvSpPr/>
              <p:nvPr/>
            </p:nvSpPr>
            <p:spPr>
              <a:xfrm>
                <a:off x="-1590621" y="1516961"/>
                <a:ext cx="62703" cy="253833"/>
              </a:xfrm>
              <a:custGeom>
                <a:avLst/>
                <a:gdLst/>
                <a:ahLst/>
                <a:cxnLst/>
                <a:rect l="l" t="t" r="r" b="b"/>
                <a:pathLst>
                  <a:path w="3363" h="13614" extrusionOk="0">
                    <a:moveTo>
                      <a:pt x="2535" y="1"/>
                    </a:moveTo>
                    <a:lnTo>
                      <a:pt x="2535" y="1"/>
                    </a:lnTo>
                    <a:cubicBezTo>
                      <a:pt x="2782" y="1158"/>
                      <a:pt x="2837" y="2344"/>
                      <a:pt x="2756" y="3501"/>
                    </a:cubicBezTo>
                    <a:cubicBezTo>
                      <a:pt x="2701" y="4659"/>
                      <a:pt x="2507" y="5816"/>
                      <a:pt x="2231" y="6945"/>
                    </a:cubicBezTo>
                    <a:cubicBezTo>
                      <a:pt x="1984" y="8076"/>
                      <a:pt x="1654" y="9205"/>
                      <a:pt x="1268" y="10307"/>
                    </a:cubicBezTo>
                    <a:cubicBezTo>
                      <a:pt x="882" y="11438"/>
                      <a:pt x="468" y="12540"/>
                      <a:pt x="0" y="13614"/>
                    </a:cubicBezTo>
                    <a:cubicBezTo>
                      <a:pt x="1239" y="11575"/>
                      <a:pt x="2094" y="9344"/>
                      <a:pt x="2646" y="7029"/>
                    </a:cubicBezTo>
                    <a:cubicBezTo>
                      <a:pt x="3168" y="4740"/>
                      <a:pt x="3362" y="2234"/>
                      <a:pt x="2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52;p58">
                <a:extLst>
                  <a:ext uri="{FF2B5EF4-FFF2-40B4-BE49-F238E27FC236}">
                    <a16:creationId xmlns:a16="http://schemas.microsoft.com/office/drawing/2014/main" id="{CB19FAC9-7BE7-F948-968F-4BBC9AE4FFB7}"/>
                  </a:ext>
                </a:extLst>
              </p:cNvPr>
              <p:cNvSpPr/>
              <p:nvPr/>
            </p:nvSpPr>
            <p:spPr>
              <a:xfrm>
                <a:off x="-1851632" y="893416"/>
                <a:ext cx="228401" cy="238209"/>
              </a:xfrm>
              <a:custGeom>
                <a:avLst/>
                <a:gdLst/>
                <a:ahLst/>
                <a:cxnLst/>
                <a:rect l="l" t="t" r="r" b="b"/>
                <a:pathLst>
                  <a:path w="12250" h="12776" extrusionOk="0">
                    <a:moveTo>
                      <a:pt x="7419" y="1"/>
                    </a:moveTo>
                    <a:cubicBezTo>
                      <a:pt x="7086" y="1"/>
                      <a:pt x="6717" y="59"/>
                      <a:pt x="6310" y="183"/>
                    </a:cubicBezTo>
                    <a:cubicBezTo>
                      <a:pt x="0" y="2112"/>
                      <a:pt x="3968" y="12776"/>
                      <a:pt x="3968" y="12776"/>
                    </a:cubicBezTo>
                    <a:cubicBezTo>
                      <a:pt x="9458" y="12260"/>
                      <a:pt x="12249" y="1"/>
                      <a:pt x="7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53;p58">
                <a:extLst>
                  <a:ext uri="{FF2B5EF4-FFF2-40B4-BE49-F238E27FC236}">
                    <a16:creationId xmlns:a16="http://schemas.microsoft.com/office/drawing/2014/main" id="{05C896CE-9ACF-784E-AB53-382BBAC473B7}"/>
                  </a:ext>
                </a:extLst>
              </p:cNvPr>
              <p:cNvSpPr/>
              <p:nvPr/>
            </p:nvSpPr>
            <p:spPr>
              <a:xfrm>
                <a:off x="-1759153" y="927126"/>
                <a:ext cx="46762" cy="187569"/>
              </a:xfrm>
              <a:custGeom>
                <a:avLst/>
                <a:gdLst/>
                <a:ahLst/>
                <a:cxnLst/>
                <a:rect l="l" t="t" r="r" b="b"/>
                <a:pathLst>
                  <a:path w="2508" h="10060" extrusionOk="0">
                    <a:moveTo>
                      <a:pt x="1846" y="0"/>
                    </a:moveTo>
                    <a:cubicBezTo>
                      <a:pt x="2011" y="882"/>
                      <a:pt x="2040" y="1737"/>
                      <a:pt x="1985" y="2591"/>
                    </a:cubicBezTo>
                    <a:cubicBezTo>
                      <a:pt x="1929" y="3446"/>
                      <a:pt x="1791" y="4299"/>
                      <a:pt x="1570" y="5126"/>
                    </a:cubicBezTo>
                    <a:cubicBezTo>
                      <a:pt x="1405" y="5981"/>
                      <a:pt x="1158" y="6808"/>
                      <a:pt x="882" y="7606"/>
                    </a:cubicBezTo>
                    <a:cubicBezTo>
                      <a:pt x="607" y="8433"/>
                      <a:pt x="303" y="9259"/>
                      <a:pt x="1" y="10060"/>
                    </a:cubicBezTo>
                    <a:cubicBezTo>
                      <a:pt x="937" y="8598"/>
                      <a:pt x="1570" y="6945"/>
                      <a:pt x="2011" y="5236"/>
                    </a:cubicBezTo>
                    <a:cubicBezTo>
                      <a:pt x="2370" y="3527"/>
                      <a:pt x="2507" y="1654"/>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54;p58">
                <a:extLst>
                  <a:ext uri="{FF2B5EF4-FFF2-40B4-BE49-F238E27FC236}">
                    <a16:creationId xmlns:a16="http://schemas.microsoft.com/office/drawing/2014/main" id="{C064B754-73AC-FF4E-8B41-010A0AC40155}"/>
                  </a:ext>
                </a:extLst>
              </p:cNvPr>
              <p:cNvSpPr/>
              <p:nvPr/>
            </p:nvSpPr>
            <p:spPr>
              <a:xfrm>
                <a:off x="-2240063" y="746605"/>
                <a:ext cx="249153" cy="226779"/>
              </a:xfrm>
              <a:custGeom>
                <a:avLst/>
                <a:gdLst/>
                <a:ahLst/>
                <a:cxnLst/>
                <a:rect l="l" t="t" r="r" b="b"/>
                <a:pathLst>
                  <a:path w="13363" h="12163" extrusionOk="0">
                    <a:moveTo>
                      <a:pt x="5292" y="0"/>
                    </a:moveTo>
                    <a:cubicBezTo>
                      <a:pt x="4470" y="0"/>
                      <a:pt x="3706" y="469"/>
                      <a:pt x="3113" y="1580"/>
                    </a:cubicBezTo>
                    <a:cubicBezTo>
                      <a:pt x="0" y="7396"/>
                      <a:pt x="10307" y="12162"/>
                      <a:pt x="10307" y="12162"/>
                    </a:cubicBezTo>
                    <a:cubicBezTo>
                      <a:pt x="13363" y="8503"/>
                      <a:pt x="8795" y="0"/>
                      <a:pt x="5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55;p58">
                <a:extLst>
                  <a:ext uri="{FF2B5EF4-FFF2-40B4-BE49-F238E27FC236}">
                    <a16:creationId xmlns:a16="http://schemas.microsoft.com/office/drawing/2014/main" id="{A33C10D2-AA36-0A42-93BA-FC2C6BF64F24}"/>
                  </a:ext>
                </a:extLst>
              </p:cNvPr>
              <p:cNvSpPr/>
              <p:nvPr/>
            </p:nvSpPr>
            <p:spPr>
              <a:xfrm>
                <a:off x="-2154278" y="790980"/>
                <a:ext cx="107917" cy="157737"/>
              </a:xfrm>
              <a:custGeom>
                <a:avLst/>
                <a:gdLst/>
                <a:ahLst/>
                <a:cxnLst/>
                <a:rect l="l" t="t" r="r" b="b"/>
                <a:pathLst>
                  <a:path w="5788" h="8460" extrusionOk="0">
                    <a:moveTo>
                      <a:pt x="0" y="1"/>
                    </a:moveTo>
                    <a:cubicBezTo>
                      <a:pt x="745" y="497"/>
                      <a:pt x="1352" y="1103"/>
                      <a:pt x="1903" y="1736"/>
                    </a:cubicBezTo>
                    <a:cubicBezTo>
                      <a:pt x="2480" y="2397"/>
                      <a:pt x="2976" y="3087"/>
                      <a:pt x="3417" y="3830"/>
                    </a:cubicBezTo>
                    <a:cubicBezTo>
                      <a:pt x="3887" y="4546"/>
                      <a:pt x="4273" y="5318"/>
                      <a:pt x="4685" y="6090"/>
                    </a:cubicBezTo>
                    <a:cubicBezTo>
                      <a:pt x="5071" y="6861"/>
                      <a:pt x="5430" y="7633"/>
                      <a:pt x="5787" y="8460"/>
                    </a:cubicBezTo>
                    <a:cubicBezTo>
                      <a:pt x="5401" y="6725"/>
                      <a:pt x="4685" y="5098"/>
                      <a:pt x="3777" y="3583"/>
                    </a:cubicBezTo>
                    <a:cubicBezTo>
                      <a:pt x="2866" y="2121"/>
                      <a:pt x="1654" y="68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56;p58">
                <a:extLst>
                  <a:ext uri="{FF2B5EF4-FFF2-40B4-BE49-F238E27FC236}">
                    <a16:creationId xmlns:a16="http://schemas.microsoft.com/office/drawing/2014/main" id="{62511EFC-71F1-5A4C-A586-D568D164788E}"/>
                  </a:ext>
                </a:extLst>
              </p:cNvPr>
              <p:cNvSpPr/>
              <p:nvPr/>
            </p:nvSpPr>
            <p:spPr>
              <a:xfrm>
                <a:off x="-4944204" y="809476"/>
                <a:ext cx="549785" cy="783780"/>
              </a:xfrm>
              <a:custGeom>
                <a:avLst/>
                <a:gdLst/>
                <a:ahLst/>
                <a:cxnLst/>
                <a:rect l="l" t="t" r="r" b="b"/>
                <a:pathLst>
                  <a:path w="29487" h="42037" extrusionOk="0">
                    <a:moveTo>
                      <a:pt x="16949" y="1"/>
                    </a:moveTo>
                    <a:lnTo>
                      <a:pt x="3666" y="12401"/>
                    </a:lnTo>
                    <a:cubicBezTo>
                      <a:pt x="3666" y="12401"/>
                      <a:pt x="2950" y="16396"/>
                      <a:pt x="1517" y="20970"/>
                    </a:cubicBezTo>
                    <a:cubicBezTo>
                      <a:pt x="84" y="25545"/>
                      <a:pt x="0" y="28936"/>
                      <a:pt x="3832" y="36954"/>
                    </a:cubicBezTo>
                    <a:cubicBezTo>
                      <a:pt x="5676" y="40802"/>
                      <a:pt x="9725" y="42037"/>
                      <a:pt x="13676" y="42037"/>
                    </a:cubicBezTo>
                    <a:cubicBezTo>
                      <a:pt x="17931" y="42037"/>
                      <a:pt x="22074" y="40605"/>
                      <a:pt x="23232" y="39462"/>
                    </a:cubicBezTo>
                    <a:cubicBezTo>
                      <a:pt x="25463" y="37284"/>
                      <a:pt x="22872" y="32930"/>
                      <a:pt x="23618" y="29954"/>
                    </a:cubicBezTo>
                    <a:cubicBezTo>
                      <a:pt x="24334" y="26978"/>
                      <a:pt x="19704" y="22899"/>
                      <a:pt x="22736" y="16672"/>
                    </a:cubicBezTo>
                    <a:cubicBezTo>
                      <a:pt x="29486" y="2812"/>
                      <a:pt x="16949" y="1"/>
                      <a:pt x="16949" y="1"/>
                    </a:cubicBezTo>
                    <a:close/>
                  </a:path>
                </a:pathLst>
              </a:custGeom>
              <a:solidFill>
                <a:srgbClr val="543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57;p58">
                <a:extLst>
                  <a:ext uri="{FF2B5EF4-FFF2-40B4-BE49-F238E27FC236}">
                    <a16:creationId xmlns:a16="http://schemas.microsoft.com/office/drawing/2014/main" id="{C8DCED7D-670E-904C-A63B-A562DD0F6C85}"/>
                  </a:ext>
                </a:extLst>
              </p:cNvPr>
              <p:cNvSpPr/>
              <p:nvPr/>
            </p:nvSpPr>
            <p:spPr>
              <a:xfrm>
                <a:off x="-5206781" y="3541771"/>
                <a:ext cx="249153" cy="302478"/>
              </a:xfrm>
              <a:custGeom>
                <a:avLst/>
                <a:gdLst/>
                <a:ahLst/>
                <a:cxnLst/>
                <a:rect l="l" t="t" r="r" b="b"/>
                <a:pathLst>
                  <a:path w="13363" h="16223" extrusionOk="0">
                    <a:moveTo>
                      <a:pt x="5816" y="1"/>
                    </a:moveTo>
                    <a:cubicBezTo>
                      <a:pt x="5356" y="1"/>
                      <a:pt x="4522" y="142"/>
                      <a:pt x="3254" y="859"/>
                    </a:cubicBezTo>
                    <a:cubicBezTo>
                      <a:pt x="1131" y="2016"/>
                      <a:pt x="0" y="8410"/>
                      <a:pt x="4493" y="13590"/>
                    </a:cubicBezTo>
                    <a:cubicBezTo>
                      <a:pt x="6132" y="15480"/>
                      <a:pt x="7862" y="16222"/>
                      <a:pt x="9292" y="16222"/>
                    </a:cubicBezTo>
                    <a:cubicBezTo>
                      <a:pt x="11783" y="16222"/>
                      <a:pt x="13363" y="13970"/>
                      <a:pt x="11962" y="11606"/>
                    </a:cubicBezTo>
                    <a:cubicBezTo>
                      <a:pt x="10942" y="9843"/>
                      <a:pt x="9813" y="4691"/>
                      <a:pt x="9813" y="4691"/>
                    </a:cubicBezTo>
                    <a:cubicBezTo>
                      <a:pt x="5790" y="4386"/>
                      <a:pt x="6257" y="61"/>
                      <a:pt x="6257" y="61"/>
                    </a:cubicBezTo>
                    <a:cubicBezTo>
                      <a:pt x="6257" y="61"/>
                      <a:pt x="6116" y="1"/>
                      <a:pt x="5816" y="1"/>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58;p58">
                <a:extLst>
                  <a:ext uri="{FF2B5EF4-FFF2-40B4-BE49-F238E27FC236}">
                    <a16:creationId xmlns:a16="http://schemas.microsoft.com/office/drawing/2014/main" id="{8E62DA28-14EC-0F45-BFD5-780BACFB4835}"/>
                  </a:ext>
                </a:extLst>
              </p:cNvPr>
              <p:cNvSpPr/>
              <p:nvPr/>
            </p:nvSpPr>
            <p:spPr>
              <a:xfrm>
                <a:off x="-5206781" y="3555717"/>
                <a:ext cx="232783" cy="288177"/>
              </a:xfrm>
              <a:custGeom>
                <a:avLst/>
                <a:gdLst/>
                <a:ahLst/>
                <a:cxnLst/>
                <a:rect l="l" t="t" r="r" b="b"/>
                <a:pathLst>
                  <a:path w="12485" h="15456" extrusionOk="0">
                    <a:moveTo>
                      <a:pt x="3446" y="1"/>
                    </a:moveTo>
                    <a:cubicBezTo>
                      <a:pt x="3391" y="29"/>
                      <a:pt x="3310" y="56"/>
                      <a:pt x="3254" y="111"/>
                    </a:cubicBezTo>
                    <a:cubicBezTo>
                      <a:pt x="1131" y="1268"/>
                      <a:pt x="0" y="7662"/>
                      <a:pt x="4493" y="12842"/>
                    </a:cubicBezTo>
                    <a:cubicBezTo>
                      <a:pt x="6122" y="14718"/>
                      <a:pt x="7845" y="15455"/>
                      <a:pt x="9273" y="15455"/>
                    </a:cubicBezTo>
                    <a:cubicBezTo>
                      <a:pt x="11035" y="15455"/>
                      <a:pt x="12349" y="14334"/>
                      <a:pt x="12485" y="12842"/>
                    </a:cubicBezTo>
                    <a:cubicBezTo>
                      <a:pt x="11992" y="12520"/>
                      <a:pt x="11408" y="12353"/>
                      <a:pt x="10801" y="12353"/>
                    </a:cubicBezTo>
                    <a:cubicBezTo>
                      <a:pt x="9746" y="12353"/>
                      <a:pt x="8623" y="12860"/>
                      <a:pt x="7800" y="13945"/>
                    </a:cubicBezTo>
                    <a:cubicBezTo>
                      <a:pt x="2869" y="10942"/>
                      <a:pt x="2399" y="3583"/>
                      <a:pt x="3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59;p58">
                <a:extLst>
                  <a:ext uri="{FF2B5EF4-FFF2-40B4-BE49-F238E27FC236}">
                    <a16:creationId xmlns:a16="http://schemas.microsoft.com/office/drawing/2014/main" id="{76D027D2-6D6E-8342-8397-4C6A9AF5734D}"/>
                  </a:ext>
                </a:extLst>
              </p:cNvPr>
              <p:cNvSpPr/>
              <p:nvPr/>
            </p:nvSpPr>
            <p:spPr>
              <a:xfrm>
                <a:off x="-4517214" y="1721459"/>
                <a:ext cx="492731" cy="337493"/>
              </a:xfrm>
              <a:custGeom>
                <a:avLst/>
                <a:gdLst/>
                <a:ahLst/>
                <a:cxnLst/>
                <a:rect l="l" t="t" r="r" b="b"/>
                <a:pathLst>
                  <a:path w="26427" h="18101" extrusionOk="0">
                    <a:moveTo>
                      <a:pt x="6834" y="0"/>
                    </a:moveTo>
                    <a:lnTo>
                      <a:pt x="0" y="1819"/>
                    </a:lnTo>
                    <a:lnTo>
                      <a:pt x="4987" y="13503"/>
                    </a:lnTo>
                    <a:cubicBezTo>
                      <a:pt x="6225" y="16338"/>
                      <a:pt x="9007" y="18101"/>
                      <a:pt x="12017" y="18101"/>
                    </a:cubicBezTo>
                    <a:cubicBezTo>
                      <a:pt x="12490" y="18101"/>
                      <a:pt x="12969" y="18057"/>
                      <a:pt x="13448" y="17967"/>
                    </a:cubicBezTo>
                    <a:cubicBezTo>
                      <a:pt x="14899" y="17705"/>
                      <a:pt x="16649" y="17635"/>
                      <a:pt x="18423" y="17635"/>
                    </a:cubicBezTo>
                    <a:cubicBezTo>
                      <a:pt x="20479" y="17635"/>
                      <a:pt x="22566" y="17730"/>
                      <a:pt x="24256" y="17730"/>
                    </a:cubicBezTo>
                    <a:cubicBezTo>
                      <a:pt x="25094" y="17730"/>
                      <a:pt x="25835" y="17706"/>
                      <a:pt x="26426" y="17637"/>
                    </a:cubicBezTo>
                    <a:cubicBezTo>
                      <a:pt x="26400" y="16094"/>
                      <a:pt x="26206" y="14579"/>
                      <a:pt x="25710" y="13036"/>
                    </a:cubicBezTo>
                    <a:lnTo>
                      <a:pt x="10417" y="11934"/>
                    </a:lnTo>
                    <a:lnTo>
                      <a:pt x="6834"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60;p58">
                <a:extLst>
                  <a:ext uri="{FF2B5EF4-FFF2-40B4-BE49-F238E27FC236}">
                    <a16:creationId xmlns:a16="http://schemas.microsoft.com/office/drawing/2014/main" id="{FEE8FE2A-D03E-184D-A30E-B5626009DC2F}"/>
                  </a:ext>
                </a:extLst>
              </p:cNvPr>
              <p:cNvSpPr/>
              <p:nvPr/>
            </p:nvSpPr>
            <p:spPr>
              <a:xfrm>
                <a:off x="-5077795" y="2284091"/>
                <a:ext cx="824687" cy="1480245"/>
              </a:xfrm>
              <a:custGeom>
                <a:avLst/>
                <a:gdLst/>
                <a:ahLst/>
                <a:cxnLst/>
                <a:rect l="l" t="t" r="r" b="b"/>
                <a:pathLst>
                  <a:path w="44231" h="79391" extrusionOk="0">
                    <a:moveTo>
                      <a:pt x="39186" y="0"/>
                    </a:moveTo>
                    <a:cubicBezTo>
                      <a:pt x="33526" y="3092"/>
                      <a:pt x="27354" y="3903"/>
                      <a:pt x="22436" y="3903"/>
                    </a:cubicBezTo>
                    <a:cubicBezTo>
                      <a:pt x="18806" y="3903"/>
                      <a:pt x="15859" y="3461"/>
                      <a:pt x="14304" y="3168"/>
                    </a:cubicBezTo>
                    <a:lnTo>
                      <a:pt x="14304" y="3168"/>
                    </a:lnTo>
                    <a:cubicBezTo>
                      <a:pt x="14330" y="3278"/>
                      <a:pt x="14330" y="3389"/>
                      <a:pt x="14330" y="3528"/>
                    </a:cubicBezTo>
                    <a:cubicBezTo>
                      <a:pt x="11989" y="16975"/>
                      <a:pt x="15157" y="37559"/>
                      <a:pt x="15157" y="37559"/>
                    </a:cubicBezTo>
                    <a:lnTo>
                      <a:pt x="0" y="66164"/>
                    </a:lnTo>
                    <a:lnTo>
                      <a:pt x="6669" y="71179"/>
                    </a:lnTo>
                    <a:cubicBezTo>
                      <a:pt x="6669" y="71179"/>
                      <a:pt x="22817" y="51256"/>
                      <a:pt x="26318" y="43732"/>
                    </a:cubicBezTo>
                    <a:cubicBezTo>
                      <a:pt x="27476" y="41281"/>
                      <a:pt x="28715" y="36733"/>
                      <a:pt x="29846" y="32022"/>
                    </a:cubicBezTo>
                    <a:cubicBezTo>
                      <a:pt x="30672" y="37504"/>
                      <a:pt x="31360" y="42244"/>
                      <a:pt x="31360" y="42714"/>
                    </a:cubicBezTo>
                    <a:cubicBezTo>
                      <a:pt x="31360" y="43871"/>
                      <a:pt x="24691" y="77711"/>
                      <a:pt x="24691" y="77711"/>
                    </a:cubicBezTo>
                    <a:lnTo>
                      <a:pt x="25408" y="77848"/>
                    </a:lnTo>
                    <a:lnTo>
                      <a:pt x="31058" y="78979"/>
                    </a:lnTo>
                    <a:lnTo>
                      <a:pt x="33124" y="79391"/>
                    </a:lnTo>
                    <a:lnTo>
                      <a:pt x="42934" y="43651"/>
                    </a:lnTo>
                    <a:cubicBezTo>
                      <a:pt x="43900" y="41197"/>
                      <a:pt x="44230" y="38551"/>
                      <a:pt x="43871" y="35961"/>
                    </a:cubicBezTo>
                    <a:lnTo>
                      <a:pt x="39215" y="55"/>
                    </a:lnTo>
                    <a:cubicBezTo>
                      <a:pt x="39215" y="27"/>
                      <a:pt x="39215" y="0"/>
                      <a:pt x="39186"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61;p58">
                <a:extLst>
                  <a:ext uri="{FF2B5EF4-FFF2-40B4-BE49-F238E27FC236}">
                    <a16:creationId xmlns:a16="http://schemas.microsoft.com/office/drawing/2014/main" id="{3825810F-A2DD-9642-9A51-7BADB7349EA7}"/>
                  </a:ext>
                </a:extLst>
              </p:cNvPr>
              <p:cNvSpPr/>
              <p:nvPr/>
            </p:nvSpPr>
            <p:spPr>
              <a:xfrm>
                <a:off x="-5035657" y="1346322"/>
                <a:ext cx="716788" cy="1010540"/>
              </a:xfrm>
              <a:custGeom>
                <a:avLst/>
                <a:gdLst/>
                <a:ahLst/>
                <a:cxnLst/>
                <a:rect l="l" t="t" r="r" b="b"/>
                <a:pathLst>
                  <a:path w="38444" h="54199" extrusionOk="0">
                    <a:moveTo>
                      <a:pt x="19371" y="0"/>
                    </a:moveTo>
                    <a:cubicBezTo>
                      <a:pt x="17908" y="0"/>
                      <a:pt x="16331" y="207"/>
                      <a:pt x="14660" y="665"/>
                    </a:cubicBezTo>
                    <a:cubicBezTo>
                      <a:pt x="0" y="4633"/>
                      <a:pt x="3858" y="14278"/>
                      <a:pt x="6753" y="24007"/>
                    </a:cubicBezTo>
                    <a:cubicBezTo>
                      <a:pt x="9674" y="33733"/>
                      <a:pt x="10831" y="53189"/>
                      <a:pt x="10831" y="53189"/>
                    </a:cubicBezTo>
                    <a:cubicBezTo>
                      <a:pt x="10831" y="53189"/>
                      <a:pt x="11272" y="53299"/>
                      <a:pt x="12044" y="53464"/>
                    </a:cubicBezTo>
                    <a:cubicBezTo>
                      <a:pt x="13599" y="53757"/>
                      <a:pt x="16546" y="54199"/>
                      <a:pt x="20176" y="54199"/>
                    </a:cubicBezTo>
                    <a:cubicBezTo>
                      <a:pt x="25094" y="54199"/>
                      <a:pt x="31266" y="53388"/>
                      <a:pt x="36926" y="50296"/>
                    </a:cubicBezTo>
                    <a:cubicBezTo>
                      <a:pt x="37451" y="50021"/>
                      <a:pt x="37947" y="49716"/>
                      <a:pt x="38443" y="49414"/>
                    </a:cubicBezTo>
                    <a:cubicBezTo>
                      <a:pt x="34199" y="42276"/>
                      <a:pt x="32160" y="33762"/>
                      <a:pt x="31194" y="26211"/>
                    </a:cubicBezTo>
                    <a:lnTo>
                      <a:pt x="37973" y="22986"/>
                    </a:lnTo>
                    <a:lnTo>
                      <a:pt x="29955" y="6260"/>
                    </a:lnTo>
                    <a:cubicBezTo>
                      <a:pt x="29761" y="5791"/>
                      <a:pt x="29541" y="5323"/>
                      <a:pt x="29265" y="4882"/>
                    </a:cubicBezTo>
                    <a:lnTo>
                      <a:pt x="29265" y="4854"/>
                    </a:lnTo>
                    <a:cubicBezTo>
                      <a:pt x="27585" y="2123"/>
                      <a:pt x="24063" y="0"/>
                      <a:pt x="19371" y="0"/>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62;p58">
                <a:extLst>
                  <a:ext uri="{FF2B5EF4-FFF2-40B4-BE49-F238E27FC236}">
                    <a16:creationId xmlns:a16="http://schemas.microsoft.com/office/drawing/2014/main" id="{68940A11-97B1-C944-9CF0-731DD53A8DD8}"/>
                  </a:ext>
                </a:extLst>
              </p:cNvPr>
              <p:cNvSpPr/>
              <p:nvPr/>
            </p:nvSpPr>
            <p:spPr>
              <a:xfrm>
                <a:off x="-4932905" y="1774896"/>
                <a:ext cx="666428" cy="398537"/>
              </a:xfrm>
              <a:custGeom>
                <a:avLst/>
                <a:gdLst/>
                <a:ahLst/>
                <a:cxnLst/>
                <a:rect l="l" t="t" r="r" b="b"/>
                <a:pathLst>
                  <a:path w="35743" h="21375" extrusionOk="0">
                    <a:moveTo>
                      <a:pt x="6724" y="0"/>
                    </a:moveTo>
                    <a:lnTo>
                      <a:pt x="0" y="6889"/>
                    </a:lnTo>
                    <a:lnTo>
                      <a:pt x="5981" y="17967"/>
                    </a:lnTo>
                    <a:cubicBezTo>
                      <a:pt x="7093" y="20487"/>
                      <a:pt x="8126" y="21375"/>
                      <a:pt x="10688" y="21375"/>
                    </a:cubicBezTo>
                    <a:cubicBezTo>
                      <a:pt x="11489" y="21375"/>
                      <a:pt x="12439" y="21288"/>
                      <a:pt x="13587" y="21138"/>
                    </a:cubicBezTo>
                    <a:cubicBezTo>
                      <a:pt x="20587" y="20172"/>
                      <a:pt x="33895" y="19455"/>
                      <a:pt x="33895" y="19455"/>
                    </a:cubicBezTo>
                    <a:lnTo>
                      <a:pt x="35743" y="15101"/>
                    </a:lnTo>
                    <a:lnTo>
                      <a:pt x="12181" y="15240"/>
                    </a:lnTo>
                    <a:lnTo>
                      <a:pt x="6724"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63;p58">
                <a:extLst>
                  <a:ext uri="{FF2B5EF4-FFF2-40B4-BE49-F238E27FC236}">
                    <a16:creationId xmlns:a16="http://schemas.microsoft.com/office/drawing/2014/main" id="{E9F15CF8-66DF-764C-ABA8-EED14BDDD43A}"/>
                  </a:ext>
                </a:extLst>
              </p:cNvPr>
              <p:cNvSpPr/>
              <p:nvPr/>
            </p:nvSpPr>
            <p:spPr>
              <a:xfrm>
                <a:off x="-5168727" y="1421387"/>
                <a:ext cx="442390" cy="495323"/>
              </a:xfrm>
              <a:custGeom>
                <a:avLst/>
                <a:gdLst/>
                <a:ahLst/>
                <a:cxnLst/>
                <a:rect l="l" t="t" r="r" b="b"/>
                <a:pathLst>
                  <a:path w="23727" h="26566" extrusionOk="0">
                    <a:moveTo>
                      <a:pt x="14606" y="1"/>
                    </a:moveTo>
                    <a:cubicBezTo>
                      <a:pt x="1" y="3639"/>
                      <a:pt x="11877" y="26566"/>
                      <a:pt x="11877" y="26566"/>
                    </a:cubicBezTo>
                    <a:lnTo>
                      <a:pt x="23726" y="23453"/>
                    </a:lnTo>
                    <a:lnTo>
                      <a:pt x="14606" y="1"/>
                    </a:ln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64;p58">
                <a:extLst>
                  <a:ext uri="{FF2B5EF4-FFF2-40B4-BE49-F238E27FC236}">
                    <a16:creationId xmlns:a16="http://schemas.microsoft.com/office/drawing/2014/main" id="{60C42E72-5512-6E40-85CF-4ECE9B7BB975}"/>
                  </a:ext>
                </a:extLst>
              </p:cNvPr>
              <p:cNvSpPr/>
              <p:nvPr/>
            </p:nvSpPr>
            <p:spPr>
              <a:xfrm>
                <a:off x="-4278335" y="1845299"/>
                <a:ext cx="475802" cy="427511"/>
              </a:xfrm>
              <a:custGeom>
                <a:avLst/>
                <a:gdLst/>
                <a:ahLst/>
                <a:cxnLst/>
                <a:rect l="l" t="t" r="r" b="b"/>
                <a:pathLst>
                  <a:path w="25519" h="22929" extrusionOk="0">
                    <a:moveTo>
                      <a:pt x="12761" y="1"/>
                    </a:moveTo>
                    <a:cubicBezTo>
                      <a:pt x="5596" y="1"/>
                      <a:pt x="1" y="882"/>
                      <a:pt x="221" y="1956"/>
                    </a:cubicBezTo>
                    <a:cubicBezTo>
                      <a:pt x="360" y="2591"/>
                      <a:pt x="4355" y="21826"/>
                      <a:pt x="4410" y="22128"/>
                    </a:cubicBezTo>
                    <a:cubicBezTo>
                      <a:pt x="4520" y="22569"/>
                      <a:pt x="8242" y="22928"/>
                      <a:pt x="12761" y="22928"/>
                    </a:cubicBezTo>
                    <a:cubicBezTo>
                      <a:pt x="17280" y="22928"/>
                      <a:pt x="20999" y="22569"/>
                      <a:pt x="21110" y="22128"/>
                    </a:cubicBezTo>
                    <a:cubicBezTo>
                      <a:pt x="21165" y="21826"/>
                      <a:pt x="25161" y="2591"/>
                      <a:pt x="25298" y="1956"/>
                    </a:cubicBezTo>
                    <a:cubicBezTo>
                      <a:pt x="25519" y="882"/>
                      <a:pt x="19897" y="1"/>
                      <a:pt x="12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65;p58">
                <a:extLst>
                  <a:ext uri="{FF2B5EF4-FFF2-40B4-BE49-F238E27FC236}">
                    <a16:creationId xmlns:a16="http://schemas.microsoft.com/office/drawing/2014/main" id="{B1B97174-2E68-D64E-8458-C7F7BA2C886A}"/>
                  </a:ext>
                </a:extLst>
              </p:cNvPr>
              <p:cNvSpPr/>
              <p:nvPr/>
            </p:nvSpPr>
            <p:spPr>
              <a:xfrm>
                <a:off x="-4314786" y="1802136"/>
                <a:ext cx="548760" cy="141833"/>
              </a:xfrm>
              <a:custGeom>
                <a:avLst/>
                <a:gdLst/>
                <a:ahLst/>
                <a:cxnLst/>
                <a:rect l="l" t="t" r="r" b="b"/>
                <a:pathLst>
                  <a:path w="29432" h="7607" extrusionOk="0">
                    <a:moveTo>
                      <a:pt x="14716" y="1"/>
                    </a:moveTo>
                    <a:cubicBezTo>
                      <a:pt x="6585" y="1"/>
                      <a:pt x="0" y="634"/>
                      <a:pt x="0" y="1434"/>
                    </a:cubicBezTo>
                    <a:lnTo>
                      <a:pt x="0" y="6174"/>
                    </a:lnTo>
                    <a:cubicBezTo>
                      <a:pt x="0" y="6972"/>
                      <a:pt x="6585" y="7607"/>
                      <a:pt x="14716" y="7607"/>
                    </a:cubicBezTo>
                    <a:cubicBezTo>
                      <a:pt x="22844" y="7607"/>
                      <a:pt x="29431" y="6972"/>
                      <a:pt x="29431" y="6174"/>
                    </a:cubicBezTo>
                    <a:lnTo>
                      <a:pt x="29431" y="1434"/>
                    </a:lnTo>
                    <a:cubicBezTo>
                      <a:pt x="29431" y="634"/>
                      <a:pt x="22844" y="1"/>
                      <a:pt x="1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66;p58">
                <a:extLst>
                  <a:ext uri="{FF2B5EF4-FFF2-40B4-BE49-F238E27FC236}">
                    <a16:creationId xmlns:a16="http://schemas.microsoft.com/office/drawing/2014/main" id="{5FB34879-1A9E-C64C-BCFF-C5B0AAED44F6}"/>
                  </a:ext>
                </a:extLst>
              </p:cNvPr>
              <p:cNvSpPr/>
              <p:nvPr/>
            </p:nvSpPr>
            <p:spPr>
              <a:xfrm>
                <a:off x="-4314786" y="1802136"/>
                <a:ext cx="548760" cy="53959"/>
              </a:xfrm>
              <a:custGeom>
                <a:avLst/>
                <a:gdLst/>
                <a:ahLst/>
                <a:cxnLst/>
                <a:rect l="l" t="t" r="r" b="b"/>
                <a:pathLst>
                  <a:path w="29432" h="2894" extrusionOk="0">
                    <a:moveTo>
                      <a:pt x="14716" y="1"/>
                    </a:moveTo>
                    <a:cubicBezTo>
                      <a:pt x="6585" y="1"/>
                      <a:pt x="0" y="634"/>
                      <a:pt x="0" y="1434"/>
                    </a:cubicBezTo>
                    <a:cubicBezTo>
                      <a:pt x="0" y="2232"/>
                      <a:pt x="6585" y="2893"/>
                      <a:pt x="14716" y="2893"/>
                    </a:cubicBezTo>
                    <a:cubicBezTo>
                      <a:pt x="22844" y="2893"/>
                      <a:pt x="29431" y="2232"/>
                      <a:pt x="29431" y="1434"/>
                    </a:cubicBezTo>
                    <a:cubicBezTo>
                      <a:pt x="29431" y="634"/>
                      <a:pt x="22844" y="1"/>
                      <a:pt x="147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67;p58">
                <a:extLst>
                  <a:ext uri="{FF2B5EF4-FFF2-40B4-BE49-F238E27FC236}">
                    <a16:creationId xmlns:a16="http://schemas.microsoft.com/office/drawing/2014/main" id="{45EA6F63-C33C-4D47-833A-BC2288F579C4}"/>
                  </a:ext>
                </a:extLst>
              </p:cNvPr>
              <p:cNvSpPr/>
              <p:nvPr/>
            </p:nvSpPr>
            <p:spPr>
              <a:xfrm>
                <a:off x="-4344096" y="2028076"/>
                <a:ext cx="261608" cy="163442"/>
              </a:xfrm>
              <a:custGeom>
                <a:avLst/>
                <a:gdLst/>
                <a:ahLst/>
                <a:cxnLst/>
                <a:rect l="l" t="t" r="r" b="b"/>
                <a:pathLst>
                  <a:path w="14031" h="8766" extrusionOk="0">
                    <a:moveTo>
                      <a:pt x="8673" y="1"/>
                    </a:moveTo>
                    <a:cubicBezTo>
                      <a:pt x="6291" y="1"/>
                      <a:pt x="1323" y="1357"/>
                      <a:pt x="1323" y="1357"/>
                    </a:cubicBezTo>
                    <a:lnTo>
                      <a:pt x="1" y="6097"/>
                    </a:lnTo>
                    <a:cubicBezTo>
                      <a:pt x="1" y="6097"/>
                      <a:pt x="10" y="6097"/>
                      <a:pt x="28" y="6097"/>
                    </a:cubicBezTo>
                    <a:cubicBezTo>
                      <a:pt x="294" y="6097"/>
                      <a:pt x="2459" y="6145"/>
                      <a:pt x="4575" y="7669"/>
                    </a:cubicBezTo>
                    <a:cubicBezTo>
                      <a:pt x="5524" y="8355"/>
                      <a:pt x="6170" y="8765"/>
                      <a:pt x="6868" y="8765"/>
                    </a:cubicBezTo>
                    <a:cubicBezTo>
                      <a:pt x="7852" y="8765"/>
                      <a:pt x="8941" y="7948"/>
                      <a:pt x="11134" y="5932"/>
                    </a:cubicBezTo>
                    <a:cubicBezTo>
                      <a:pt x="11134" y="5932"/>
                      <a:pt x="12065" y="6163"/>
                      <a:pt x="12858" y="6163"/>
                    </a:cubicBezTo>
                    <a:cubicBezTo>
                      <a:pt x="13488" y="6163"/>
                      <a:pt x="14030" y="6016"/>
                      <a:pt x="13944" y="5491"/>
                    </a:cubicBezTo>
                    <a:cubicBezTo>
                      <a:pt x="13753" y="4333"/>
                      <a:pt x="7911" y="4968"/>
                      <a:pt x="8186" y="2268"/>
                    </a:cubicBezTo>
                    <a:cubicBezTo>
                      <a:pt x="8296" y="1082"/>
                      <a:pt x="10417" y="1606"/>
                      <a:pt x="9895" y="365"/>
                    </a:cubicBezTo>
                    <a:cubicBezTo>
                      <a:pt x="9788" y="104"/>
                      <a:pt x="9328" y="1"/>
                      <a:pt x="8673"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68;p58">
                <a:extLst>
                  <a:ext uri="{FF2B5EF4-FFF2-40B4-BE49-F238E27FC236}">
                    <a16:creationId xmlns:a16="http://schemas.microsoft.com/office/drawing/2014/main" id="{68993AD3-B893-1D49-8609-0E1C04604EF5}"/>
                  </a:ext>
                </a:extLst>
              </p:cNvPr>
              <p:cNvSpPr/>
              <p:nvPr/>
            </p:nvSpPr>
            <p:spPr>
              <a:xfrm>
                <a:off x="-4197154" y="2121189"/>
                <a:ext cx="75046" cy="19726"/>
              </a:xfrm>
              <a:custGeom>
                <a:avLst/>
                <a:gdLst/>
                <a:ahLst/>
                <a:cxnLst/>
                <a:rect l="l" t="t" r="r" b="b"/>
                <a:pathLst>
                  <a:path w="4025" h="1058" extrusionOk="0">
                    <a:moveTo>
                      <a:pt x="1" y="1"/>
                    </a:moveTo>
                    <a:lnTo>
                      <a:pt x="1" y="1"/>
                    </a:lnTo>
                    <a:cubicBezTo>
                      <a:pt x="607" y="386"/>
                      <a:pt x="1269" y="607"/>
                      <a:pt x="1930" y="801"/>
                    </a:cubicBezTo>
                    <a:cubicBezTo>
                      <a:pt x="2464" y="929"/>
                      <a:pt x="2998" y="1057"/>
                      <a:pt x="3544" y="1057"/>
                    </a:cubicBezTo>
                    <a:cubicBezTo>
                      <a:pt x="3703" y="1057"/>
                      <a:pt x="3863" y="1046"/>
                      <a:pt x="4024" y="1021"/>
                    </a:cubicBezTo>
                    <a:cubicBezTo>
                      <a:pt x="2701" y="552"/>
                      <a:pt x="1434" y="140"/>
                      <a:pt x="1" y="1"/>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69;p58">
                <a:extLst>
                  <a:ext uri="{FF2B5EF4-FFF2-40B4-BE49-F238E27FC236}">
                    <a16:creationId xmlns:a16="http://schemas.microsoft.com/office/drawing/2014/main" id="{6E5816E5-0AEA-174E-BF6A-3A092A6096F5}"/>
                  </a:ext>
                </a:extLst>
              </p:cNvPr>
              <p:cNvSpPr/>
              <p:nvPr/>
            </p:nvSpPr>
            <p:spPr>
              <a:xfrm>
                <a:off x="-4206887" y="2140226"/>
                <a:ext cx="52430" cy="15308"/>
              </a:xfrm>
              <a:custGeom>
                <a:avLst/>
                <a:gdLst/>
                <a:ahLst/>
                <a:cxnLst/>
                <a:rect l="l" t="t" r="r" b="b"/>
                <a:pathLst>
                  <a:path w="2812" h="821" extrusionOk="0">
                    <a:moveTo>
                      <a:pt x="0" y="0"/>
                    </a:moveTo>
                    <a:cubicBezTo>
                      <a:pt x="386" y="331"/>
                      <a:pt x="854" y="496"/>
                      <a:pt x="1323" y="662"/>
                    </a:cubicBezTo>
                    <a:cubicBezTo>
                      <a:pt x="1634" y="735"/>
                      <a:pt x="1971" y="820"/>
                      <a:pt x="2307" y="820"/>
                    </a:cubicBezTo>
                    <a:cubicBezTo>
                      <a:pt x="2476" y="820"/>
                      <a:pt x="2645" y="799"/>
                      <a:pt x="2811" y="743"/>
                    </a:cubicBezTo>
                    <a:cubicBezTo>
                      <a:pt x="1901" y="357"/>
                      <a:pt x="1019" y="27"/>
                      <a:pt x="0" y="0"/>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70;p58">
                <a:extLst>
                  <a:ext uri="{FF2B5EF4-FFF2-40B4-BE49-F238E27FC236}">
                    <a16:creationId xmlns:a16="http://schemas.microsoft.com/office/drawing/2014/main" id="{D98F4926-0388-CF4B-9C8D-C886C2FF0921}"/>
                  </a:ext>
                </a:extLst>
              </p:cNvPr>
              <p:cNvSpPr/>
              <p:nvPr/>
            </p:nvSpPr>
            <p:spPr>
              <a:xfrm>
                <a:off x="-4224357" y="2158106"/>
                <a:ext cx="43667" cy="14040"/>
              </a:xfrm>
              <a:custGeom>
                <a:avLst/>
                <a:gdLst/>
                <a:ahLst/>
                <a:cxnLst/>
                <a:rect l="l" t="t" r="r" b="b"/>
                <a:pathLst>
                  <a:path w="2342" h="753" extrusionOk="0">
                    <a:moveTo>
                      <a:pt x="135" y="1"/>
                    </a:moveTo>
                    <a:cubicBezTo>
                      <a:pt x="91" y="1"/>
                      <a:pt x="46" y="2"/>
                      <a:pt x="0" y="5"/>
                    </a:cubicBezTo>
                    <a:cubicBezTo>
                      <a:pt x="331" y="309"/>
                      <a:pt x="717" y="446"/>
                      <a:pt x="1103" y="611"/>
                    </a:cubicBezTo>
                    <a:cubicBezTo>
                      <a:pt x="1371" y="669"/>
                      <a:pt x="1651" y="753"/>
                      <a:pt x="1945" y="753"/>
                    </a:cubicBezTo>
                    <a:cubicBezTo>
                      <a:pt x="2075" y="753"/>
                      <a:pt x="2207" y="737"/>
                      <a:pt x="2342" y="695"/>
                    </a:cubicBezTo>
                    <a:cubicBezTo>
                      <a:pt x="2150" y="611"/>
                      <a:pt x="1985" y="474"/>
                      <a:pt x="1791" y="419"/>
                    </a:cubicBezTo>
                    <a:cubicBezTo>
                      <a:pt x="1599" y="309"/>
                      <a:pt x="1405" y="254"/>
                      <a:pt x="1213" y="170"/>
                    </a:cubicBezTo>
                    <a:cubicBezTo>
                      <a:pt x="867" y="97"/>
                      <a:pt x="521" y="1"/>
                      <a:pt x="135" y="1"/>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71;p58">
                <a:extLst>
                  <a:ext uri="{FF2B5EF4-FFF2-40B4-BE49-F238E27FC236}">
                    <a16:creationId xmlns:a16="http://schemas.microsoft.com/office/drawing/2014/main" id="{EFD67CB3-294C-D148-8F52-5047FBAE5545}"/>
                  </a:ext>
                </a:extLst>
              </p:cNvPr>
              <p:cNvSpPr/>
              <p:nvPr/>
            </p:nvSpPr>
            <p:spPr>
              <a:xfrm>
                <a:off x="-4903110" y="1504637"/>
                <a:ext cx="175244" cy="400774"/>
              </a:xfrm>
              <a:custGeom>
                <a:avLst/>
                <a:gdLst/>
                <a:ahLst/>
                <a:cxnLst/>
                <a:rect l="l" t="t" r="r" b="b"/>
                <a:pathLst>
                  <a:path w="9399" h="21495" extrusionOk="0">
                    <a:moveTo>
                      <a:pt x="2316" y="0"/>
                    </a:moveTo>
                    <a:lnTo>
                      <a:pt x="2316" y="0"/>
                    </a:lnTo>
                    <a:cubicBezTo>
                      <a:pt x="3777" y="2921"/>
                      <a:pt x="5100" y="5926"/>
                      <a:pt x="6284" y="8957"/>
                    </a:cubicBezTo>
                    <a:cubicBezTo>
                      <a:pt x="7430" y="11958"/>
                      <a:pt x="8441" y="15040"/>
                      <a:pt x="8996" y="18203"/>
                    </a:cubicBezTo>
                    <a:lnTo>
                      <a:pt x="8996" y="18203"/>
                    </a:lnTo>
                    <a:cubicBezTo>
                      <a:pt x="8456" y="18719"/>
                      <a:pt x="7769" y="19114"/>
                      <a:pt x="7055" y="19455"/>
                    </a:cubicBezTo>
                    <a:cubicBezTo>
                      <a:pt x="6339" y="19815"/>
                      <a:pt x="5567" y="20090"/>
                      <a:pt x="4769" y="20337"/>
                    </a:cubicBezTo>
                    <a:cubicBezTo>
                      <a:pt x="3226" y="20807"/>
                      <a:pt x="1628" y="21219"/>
                      <a:pt x="1" y="21495"/>
                    </a:cubicBezTo>
                    <a:lnTo>
                      <a:pt x="1" y="21495"/>
                    </a:lnTo>
                    <a:cubicBezTo>
                      <a:pt x="1628" y="21303"/>
                      <a:pt x="3252" y="21027"/>
                      <a:pt x="4851" y="20586"/>
                    </a:cubicBezTo>
                    <a:cubicBezTo>
                      <a:pt x="5651" y="20366"/>
                      <a:pt x="6449" y="20090"/>
                      <a:pt x="7194" y="19760"/>
                    </a:cubicBezTo>
                    <a:cubicBezTo>
                      <a:pt x="7966" y="19400"/>
                      <a:pt x="8709" y="19015"/>
                      <a:pt x="9344" y="18408"/>
                    </a:cubicBezTo>
                    <a:lnTo>
                      <a:pt x="9399" y="18327"/>
                    </a:lnTo>
                    <a:lnTo>
                      <a:pt x="9399" y="18243"/>
                    </a:lnTo>
                    <a:cubicBezTo>
                      <a:pt x="8903" y="14965"/>
                      <a:pt x="7856" y="11850"/>
                      <a:pt x="6643" y="8792"/>
                    </a:cubicBezTo>
                    <a:cubicBezTo>
                      <a:pt x="5402" y="5761"/>
                      <a:pt x="3969" y="2840"/>
                      <a:pt x="2316" y="0"/>
                    </a:cubicBezTo>
                    <a:close/>
                  </a:path>
                </a:pathLst>
              </a:cu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72;p58">
                <a:extLst>
                  <a:ext uri="{FF2B5EF4-FFF2-40B4-BE49-F238E27FC236}">
                    <a16:creationId xmlns:a16="http://schemas.microsoft.com/office/drawing/2014/main" id="{65A1ADCE-596F-A24A-9C24-EBA6640CA807}"/>
                  </a:ext>
                </a:extLst>
              </p:cNvPr>
              <p:cNvSpPr/>
              <p:nvPr/>
            </p:nvSpPr>
            <p:spPr>
              <a:xfrm>
                <a:off x="-4535225" y="1474338"/>
                <a:ext cx="120782" cy="315977"/>
              </a:xfrm>
              <a:custGeom>
                <a:avLst/>
                <a:gdLst/>
                <a:ahLst/>
                <a:cxnLst/>
                <a:rect l="l" t="t" r="r" b="b"/>
                <a:pathLst>
                  <a:path w="6478" h="16947" extrusionOk="0">
                    <a:moveTo>
                      <a:pt x="0" y="0"/>
                    </a:moveTo>
                    <a:cubicBezTo>
                      <a:pt x="386" y="1654"/>
                      <a:pt x="937" y="3279"/>
                      <a:pt x="1683" y="4795"/>
                    </a:cubicBezTo>
                    <a:cubicBezTo>
                      <a:pt x="2040" y="5567"/>
                      <a:pt x="2481" y="6310"/>
                      <a:pt x="3060" y="7000"/>
                    </a:cubicBezTo>
                    <a:cubicBezTo>
                      <a:pt x="3638" y="7633"/>
                      <a:pt x="4163" y="8212"/>
                      <a:pt x="4604" y="8955"/>
                    </a:cubicBezTo>
                    <a:cubicBezTo>
                      <a:pt x="5457" y="10333"/>
                      <a:pt x="6063" y="11987"/>
                      <a:pt x="5953" y="13614"/>
                    </a:cubicBezTo>
                    <a:cubicBezTo>
                      <a:pt x="5898" y="14440"/>
                      <a:pt x="5596" y="15238"/>
                      <a:pt x="4989" y="15818"/>
                    </a:cubicBezTo>
                    <a:cubicBezTo>
                      <a:pt x="4410" y="16396"/>
                      <a:pt x="3612" y="16755"/>
                      <a:pt x="2811" y="16947"/>
                    </a:cubicBezTo>
                    <a:cubicBezTo>
                      <a:pt x="3638" y="16810"/>
                      <a:pt x="4465" y="16535"/>
                      <a:pt x="5155" y="15955"/>
                    </a:cubicBezTo>
                    <a:cubicBezTo>
                      <a:pt x="5816" y="15377"/>
                      <a:pt x="6173" y="14522"/>
                      <a:pt x="6283" y="13669"/>
                    </a:cubicBezTo>
                    <a:cubicBezTo>
                      <a:pt x="6477" y="11905"/>
                      <a:pt x="5843" y="10197"/>
                      <a:pt x="4961" y="8708"/>
                    </a:cubicBezTo>
                    <a:cubicBezTo>
                      <a:pt x="4548" y="7992"/>
                      <a:pt x="3914" y="7302"/>
                      <a:pt x="3362" y="6724"/>
                    </a:cubicBezTo>
                    <a:cubicBezTo>
                      <a:pt x="2811" y="6118"/>
                      <a:pt x="2399" y="5373"/>
                      <a:pt x="1985" y="4657"/>
                    </a:cubicBezTo>
                    <a:cubicBezTo>
                      <a:pt x="1187" y="3168"/>
                      <a:pt x="552" y="1599"/>
                      <a:pt x="0" y="0"/>
                    </a:cubicBezTo>
                    <a:close/>
                  </a:path>
                </a:pathLst>
              </a:cu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73;p58">
                <a:extLst>
                  <a:ext uri="{FF2B5EF4-FFF2-40B4-BE49-F238E27FC236}">
                    <a16:creationId xmlns:a16="http://schemas.microsoft.com/office/drawing/2014/main" id="{57335B9B-96B3-7B43-9949-CC048A1F1514}"/>
                  </a:ext>
                </a:extLst>
              </p:cNvPr>
              <p:cNvSpPr/>
              <p:nvPr/>
            </p:nvSpPr>
            <p:spPr>
              <a:xfrm>
                <a:off x="-4711980" y="1775921"/>
                <a:ext cx="168066" cy="65519"/>
              </a:xfrm>
              <a:custGeom>
                <a:avLst/>
                <a:gdLst/>
                <a:ahLst/>
                <a:cxnLst/>
                <a:rect l="l" t="t" r="r" b="b"/>
                <a:pathLst>
                  <a:path w="9014" h="3514" extrusionOk="0">
                    <a:moveTo>
                      <a:pt x="9013" y="0"/>
                    </a:moveTo>
                    <a:lnTo>
                      <a:pt x="9013" y="0"/>
                    </a:lnTo>
                    <a:cubicBezTo>
                      <a:pt x="8131" y="1682"/>
                      <a:pt x="6478" y="2730"/>
                      <a:pt x="4686" y="3005"/>
                    </a:cubicBezTo>
                    <a:cubicBezTo>
                      <a:pt x="4355" y="3067"/>
                      <a:pt x="4020" y="3098"/>
                      <a:pt x="3687" y="3098"/>
                    </a:cubicBezTo>
                    <a:cubicBezTo>
                      <a:pt x="3130" y="3098"/>
                      <a:pt x="2575" y="3012"/>
                      <a:pt x="2040" y="2840"/>
                    </a:cubicBezTo>
                    <a:cubicBezTo>
                      <a:pt x="1213" y="2564"/>
                      <a:pt x="415" y="1984"/>
                      <a:pt x="1" y="1158"/>
                    </a:cubicBezTo>
                    <a:lnTo>
                      <a:pt x="1" y="1158"/>
                    </a:lnTo>
                    <a:cubicBezTo>
                      <a:pt x="276" y="2040"/>
                      <a:pt x="1022" y="2785"/>
                      <a:pt x="1930" y="3142"/>
                    </a:cubicBezTo>
                    <a:cubicBezTo>
                      <a:pt x="2530" y="3404"/>
                      <a:pt x="3195" y="3514"/>
                      <a:pt x="3853" y="3514"/>
                    </a:cubicBezTo>
                    <a:cubicBezTo>
                      <a:pt x="4162" y="3514"/>
                      <a:pt x="4470" y="3490"/>
                      <a:pt x="4769" y="3446"/>
                    </a:cubicBezTo>
                    <a:cubicBezTo>
                      <a:pt x="5706" y="3252"/>
                      <a:pt x="6643" y="2895"/>
                      <a:pt x="7386" y="2289"/>
                    </a:cubicBezTo>
                    <a:cubicBezTo>
                      <a:pt x="8158" y="1709"/>
                      <a:pt x="8738" y="911"/>
                      <a:pt x="9013" y="0"/>
                    </a:cubicBezTo>
                    <a:close/>
                  </a:path>
                </a:pathLst>
              </a:cu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74;p58">
                <a:extLst>
                  <a:ext uri="{FF2B5EF4-FFF2-40B4-BE49-F238E27FC236}">
                    <a16:creationId xmlns:a16="http://schemas.microsoft.com/office/drawing/2014/main" id="{269F7888-B46F-5B4F-891A-F25031CB19C7}"/>
                  </a:ext>
                </a:extLst>
              </p:cNvPr>
              <p:cNvSpPr/>
              <p:nvPr/>
            </p:nvSpPr>
            <p:spPr>
              <a:xfrm>
                <a:off x="-4523386" y="2552784"/>
                <a:ext cx="98129" cy="356101"/>
              </a:xfrm>
              <a:custGeom>
                <a:avLst/>
                <a:gdLst/>
                <a:ahLst/>
                <a:cxnLst/>
                <a:rect l="l" t="t" r="r" b="b"/>
                <a:pathLst>
                  <a:path w="5263" h="19099" extrusionOk="0">
                    <a:moveTo>
                      <a:pt x="5263" y="1"/>
                    </a:moveTo>
                    <a:lnTo>
                      <a:pt x="5263" y="1"/>
                    </a:lnTo>
                    <a:cubicBezTo>
                      <a:pt x="4024" y="801"/>
                      <a:pt x="2783" y="1627"/>
                      <a:pt x="1599" y="2454"/>
                    </a:cubicBezTo>
                    <a:lnTo>
                      <a:pt x="1544" y="2481"/>
                    </a:lnTo>
                    <a:lnTo>
                      <a:pt x="1515" y="2564"/>
                    </a:lnTo>
                    <a:cubicBezTo>
                      <a:pt x="854" y="8047"/>
                      <a:pt x="302" y="13559"/>
                      <a:pt x="0" y="19099"/>
                    </a:cubicBezTo>
                    <a:cubicBezTo>
                      <a:pt x="795" y="13638"/>
                      <a:pt x="1345" y="8151"/>
                      <a:pt x="1813" y="2665"/>
                    </a:cubicBezTo>
                    <a:lnTo>
                      <a:pt x="1813" y="2665"/>
                    </a:lnTo>
                    <a:cubicBezTo>
                      <a:pt x="2980" y="1794"/>
                      <a:pt x="4121" y="898"/>
                      <a:pt x="5263" y="1"/>
                    </a:cubicBezTo>
                    <a:close/>
                  </a:path>
                </a:pathLst>
              </a:custGeom>
              <a:solidFill>
                <a:srgbClr val="07376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75;p58">
                <a:extLst>
                  <a:ext uri="{FF2B5EF4-FFF2-40B4-BE49-F238E27FC236}">
                    <a16:creationId xmlns:a16="http://schemas.microsoft.com/office/drawing/2014/main" id="{A6C405AA-09A0-6243-8E61-344471E8F7DD}"/>
                  </a:ext>
                </a:extLst>
              </p:cNvPr>
              <p:cNvSpPr/>
              <p:nvPr/>
            </p:nvSpPr>
            <p:spPr>
              <a:xfrm>
                <a:off x="-3872377" y="1997331"/>
                <a:ext cx="60596" cy="119701"/>
              </a:xfrm>
              <a:custGeom>
                <a:avLst/>
                <a:gdLst/>
                <a:ahLst/>
                <a:cxnLst/>
                <a:rect l="l" t="t" r="r" b="b"/>
                <a:pathLst>
                  <a:path w="3250" h="6420" extrusionOk="0">
                    <a:moveTo>
                      <a:pt x="1507" y="1"/>
                    </a:moveTo>
                    <a:cubicBezTo>
                      <a:pt x="1173" y="1"/>
                      <a:pt x="1095" y="494"/>
                      <a:pt x="1541" y="1573"/>
                    </a:cubicBezTo>
                    <a:cubicBezTo>
                      <a:pt x="1400" y="1432"/>
                      <a:pt x="1239" y="1355"/>
                      <a:pt x="1098" y="1355"/>
                    </a:cubicBezTo>
                    <a:cubicBezTo>
                      <a:pt x="715" y="1355"/>
                      <a:pt x="479" y="1921"/>
                      <a:pt x="1184" y="3310"/>
                    </a:cubicBezTo>
                    <a:cubicBezTo>
                      <a:pt x="1020" y="3155"/>
                      <a:pt x="818" y="3065"/>
                      <a:pt x="646" y="3065"/>
                    </a:cubicBezTo>
                    <a:cubicBezTo>
                      <a:pt x="238" y="3065"/>
                      <a:pt x="1" y="3571"/>
                      <a:pt x="853" y="4909"/>
                    </a:cubicBezTo>
                    <a:cubicBezTo>
                      <a:pt x="724" y="4779"/>
                      <a:pt x="605" y="4724"/>
                      <a:pt x="507" y="4724"/>
                    </a:cubicBezTo>
                    <a:cubicBezTo>
                      <a:pt x="143" y="4724"/>
                      <a:pt x="41" y="5474"/>
                      <a:pt x="604" y="6037"/>
                    </a:cubicBezTo>
                    <a:cubicBezTo>
                      <a:pt x="869" y="6302"/>
                      <a:pt x="1077" y="6420"/>
                      <a:pt x="1229" y="6420"/>
                    </a:cubicBezTo>
                    <a:cubicBezTo>
                      <a:pt x="1554" y="6420"/>
                      <a:pt x="1627" y="5888"/>
                      <a:pt x="1459" y="5100"/>
                    </a:cubicBezTo>
                    <a:cubicBezTo>
                      <a:pt x="1459" y="5100"/>
                      <a:pt x="2341" y="4660"/>
                      <a:pt x="1790" y="3696"/>
                    </a:cubicBezTo>
                    <a:cubicBezTo>
                      <a:pt x="1790" y="3696"/>
                      <a:pt x="2864" y="3337"/>
                      <a:pt x="2341" y="2153"/>
                    </a:cubicBezTo>
                    <a:cubicBezTo>
                      <a:pt x="2919" y="2153"/>
                      <a:pt x="3250" y="1436"/>
                      <a:pt x="2341" y="526"/>
                    </a:cubicBezTo>
                    <a:cubicBezTo>
                      <a:pt x="2008" y="183"/>
                      <a:pt x="1710" y="1"/>
                      <a:pt x="1507" y="1"/>
                    </a:cubicBezTo>
                    <a:close/>
                  </a:path>
                </a:pathLst>
              </a:custGeom>
              <a:solidFill>
                <a:srgbClr val="EDC3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76;p58">
                <a:extLst>
                  <a:ext uri="{FF2B5EF4-FFF2-40B4-BE49-F238E27FC236}">
                    <a16:creationId xmlns:a16="http://schemas.microsoft.com/office/drawing/2014/main" id="{1CEA3D2B-A613-EB48-B1E7-025B38FC9987}"/>
                  </a:ext>
                </a:extLst>
              </p:cNvPr>
              <p:cNvSpPr/>
              <p:nvPr/>
            </p:nvSpPr>
            <p:spPr>
              <a:xfrm>
                <a:off x="-4821389" y="1200462"/>
                <a:ext cx="155182" cy="215890"/>
              </a:xfrm>
              <a:custGeom>
                <a:avLst/>
                <a:gdLst/>
                <a:ahLst/>
                <a:cxnLst/>
                <a:rect l="l" t="t" r="r" b="b"/>
                <a:pathLst>
                  <a:path w="8323" h="11579" extrusionOk="0">
                    <a:moveTo>
                      <a:pt x="0" y="0"/>
                    </a:moveTo>
                    <a:lnTo>
                      <a:pt x="0" y="10362"/>
                    </a:lnTo>
                    <a:cubicBezTo>
                      <a:pt x="1676" y="11286"/>
                      <a:pt x="3246" y="11578"/>
                      <a:pt x="4562" y="11578"/>
                    </a:cubicBezTo>
                    <a:cubicBezTo>
                      <a:pt x="6817" y="11578"/>
                      <a:pt x="8323" y="10721"/>
                      <a:pt x="8323" y="10721"/>
                    </a:cubicBezTo>
                    <a:lnTo>
                      <a:pt x="8323" y="2811"/>
                    </a:lnTo>
                    <a:lnTo>
                      <a:pt x="0"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77;p58">
                <a:extLst>
                  <a:ext uri="{FF2B5EF4-FFF2-40B4-BE49-F238E27FC236}">
                    <a16:creationId xmlns:a16="http://schemas.microsoft.com/office/drawing/2014/main" id="{527EC986-9D9D-5849-A4AD-02CCAA95BAAB}"/>
                  </a:ext>
                </a:extLst>
              </p:cNvPr>
              <p:cNvSpPr/>
              <p:nvPr/>
            </p:nvSpPr>
            <p:spPr>
              <a:xfrm>
                <a:off x="-4956230" y="831030"/>
                <a:ext cx="435939" cy="500450"/>
              </a:xfrm>
              <a:custGeom>
                <a:avLst/>
                <a:gdLst/>
                <a:ahLst/>
                <a:cxnLst/>
                <a:rect l="l" t="t" r="r" b="b"/>
                <a:pathLst>
                  <a:path w="23381" h="26841" extrusionOk="0">
                    <a:moveTo>
                      <a:pt x="10560" y="1"/>
                    </a:moveTo>
                    <a:cubicBezTo>
                      <a:pt x="5001" y="1"/>
                      <a:pt x="0" y="2220"/>
                      <a:pt x="1666" y="12209"/>
                    </a:cubicBezTo>
                    <a:cubicBezTo>
                      <a:pt x="1666" y="17691"/>
                      <a:pt x="5238" y="26840"/>
                      <a:pt x="14307" y="26840"/>
                    </a:cubicBezTo>
                    <a:cubicBezTo>
                      <a:pt x="14994" y="26840"/>
                      <a:pt x="15712" y="26788"/>
                      <a:pt x="16463" y="26677"/>
                    </a:cubicBezTo>
                    <a:cubicBezTo>
                      <a:pt x="23381" y="25685"/>
                      <a:pt x="23215" y="20615"/>
                      <a:pt x="22691" y="9096"/>
                    </a:cubicBezTo>
                    <a:cubicBezTo>
                      <a:pt x="22499" y="4768"/>
                      <a:pt x="19413" y="1021"/>
                      <a:pt x="15140" y="388"/>
                    </a:cubicBezTo>
                    <a:cubicBezTo>
                      <a:pt x="13656" y="168"/>
                      <a:pt x="12087" y="1"/>
                      <a:pt x="10560"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78;p58">
                <a:extLst>
                  <a:ext uri="{FF2B5EF4-FFF2-40B4-BE49-F238E27FC236}">
                    <a16:creationId xmlns:a16="http://schemas.microsoft.com/office/drawing/2014/main" id="{5789DD61-7708-3F43-BD02-0505B3C02DD2}"/>
                  </a:ext>
                </a:extLst>
              </p:cNvPr>
              <p:cNvSpPr/>
              <p:nvPr/>
            </p:nvSpPr>
            <p:spPr>
              <a:xfrm>
                <a:off x="-5143556" y="784306"/>
                <a:ext cx="602178" cy="875010"/>
              </a:xfrm>
              <a:custGeom>
                <a:avLst/>
                <a:gdLst/>
                <a:ahLst/>
                <a:cxnLst/>
                <a:rect l="l" t="t" r="r" b="b"/>
                <a:pathLst>
                  <a:path w="32297" h="46930" extrusionOk="0">
                    <a:moveTo>
                      <a:pt x="21093" y="0"/>
                    </a:moveTo>
                    <a:cubicBezTo>
                      <a:pt x="13757" y="0"/>
                      <a:pt x="5721" y="4066"/>
                      <a:pt x="6863" y="10224"/>
                    </a:cubicBezTo>
                    <a:cubicBezTo>
                      <a:pt x="7220" y="12208"/>
                      <a:pt x="5926" y="16258"/>
                      <a:pt x="6863" y="18326"/>
                    </a:cubicBezTo>
                    <a:cubicBezTo>
                      <a:pt x="7771" y="20365"/>
                      <a:pt x="5677" y="26813"/>
                      <a:pt x="2840" y="30367"/>
                    </a:cubicBezTo>
                    <a:cubicBezTo>
                      <a:pt x="0" y="33923"/>
                      <a:pt x="6477" y="40784"/>
                      <a:pt x="6477" y="40784"/>
                    </a:cubicBezTo>
                    <a:lnTo>
                      <a:pt x="10390" y="35934"/>
                    </a:lnTo>
                    <a:cubicBezTo>
                      <a:pt x="10390" y="35934"/>
                      <a:pt x="12650" y="39269"/>
                      <a:pt x="14303" y="39626"/>
                    </a:cubicBezTo>
                    <a:cubicBezTo>
                      <a:pt x="15957" y="39986"/>
                      <a:pt x="18767" y="45193"/>
                      <a:pt x="19125" y="46930"/>
                    </a:cubicBezTo>
                    <a:cubicBezTo>
                      <a:pt x="19925" y="44587"/>
                      <a:pt x="18518" y="40784"/>
                      <a:pt x="17747" y="38442"/>
                    </a:cubicBezTo>
                    <a:cubicBezTo>
                      <a:pt x="17004" y="36238"/>
                      <a:pt x="15516" y="34390"/>
                      <a:pt x="14440" y="32351"/>
                    </a:cubicBezTo>
                    <a:cubicBezTo>
                      <a:pt x="14054" y="31635"/>
                      <a:pt x="13723" y="30863"/>
                      <a:pt x="13668" y="30036"/>
                    </a:cubicBezTo>
                    <a:cubicBezTo>
                      <a:pt x="13558" y="28577"/>
                      <a:pt x="14799" y="27530"/>
                      <a:pt x="15185" y="26152"/>
                    </a:cubicBezTo>
                    <a:cubicBezTo>
                      <a:pt x="15571" y="24746"/>
                      <a:pt x="15597" y="23257"/>
                      <a:pt x="15708" y="21824"/>
                    </a:cubicBezTo>
                    <a:cubicBezTo>
                      <a:pt x="15873" y="19620"/>
                      <a:pt x="15902" y="17389"/>
                      <a:pt x="15681" y="15184"/>
                    </a:cubicBezTo>
                    <a:lnTo>
                      <a:pt x="15681" y="15184"/>
                    </a:lnTo>
                    <a:cubicBezTo>
                      <a:pt x="16425" y="15220"/>
                      <a:pt x="17136" y="15236"/>
                      <a:pt x="17816" y="15236"/>
                    </a:cubicBezTo>
                    <a:cubicBezTo>
                      <a:pt x="31423" y="15236"/>
                      <a:pt x="32297" y="8487"/>
                      <a:pt x="32297" y="8487"/>
                    </a:cubicBezTo>
                    <a:cubicBezTo>
                      <a:pt x="32188" y="2510"/>
                      <a:pt x="26857" y="0"/>
                      <a:pt x="21093" y="0"/>
                    </a:cubicBezTo>
                    <a:close/>
                  </a:path>
                </a:pathLst>
              </a:custGeom>
              <a:solidFill>
                <a:srgbClr val="5C3B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79;p58">
                <a:extLst>
                  <a:ext uri="{FF2B5EF4-FFF2-40B4-BE49-F238E27FC236}">
                    <a16:creationId xmlns:a16="http://schemas.microsoft.com/office/drawing/2014/main" id="{7E01478B-DF0F-1143-9870-5A9E9E66E4D3}"/>
                  </a:ext>
                </a:extLst>
              </p:cNvPr>
              <p:cNvSpPr/>
              <p:nvPr/>
            </p:nvSpPr>
            <p:spPr>
              <a:xfrm>
                <a:off x="-4808039" y="1067411"/>
                <a:ext cx="117165" cy="116624"/>
              </a:xfrm>
              <a:custGeom>
                <a:avLst/>
                <a:gdLst/>
                <a:ahLst/>
                <a:cxnLst/>
                <a:rect l="l" t="t" r="r" b="b"/>
                <a:pathLst>
                  <a:path w="6284" h="6255" extrusionOk="0">
                    <a:moveTo>
                      <a:pt x="3142" y="0"/>
                    </a:moveTo>
                    <a:cubicBezTo>
                      <a:pt x="1405" y="0"/>
                      <a:pt x="1" y="1405"/>
                      <a:pt x="1" y="3142"/>
                    </a:cubicBezTo>
                    <a:cubicBezTo>
                      <a:pt x="1" y="4877"/>
                      <a:pt x="1405" y="6255"/>
                      <a:pt x="3142" y="6255"/>
                    </a:cubicBezTo>
                    <a:cubicBezTo>
                      <a:pt x="4877" y="6255"/>
                      <a:pt x="6284" y="4877"/>
                      <a:pt x="6284" y="3142"/>
                    </a:cubicBezTo>
                    <a:cubicBezTo>
                      <a:pt x="6284" y="1405"/>
                      <a:pt x="4877" y="0"/>
                      <a:pt x="3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80;p58">
                <a:extLst>
                  <a:ext uri="{FF2B5EF4-FFF2-40B4-BE49-F238E27FC236}">
                    <a16:creationId xmlns:a16="http://schemas.microsoft.com/office/drawing/2014/main" id="{8B993795-6D5D-A447-8C96-59F3E25C4863}"/>
                  </a:ext>
                </a:extLst>
              </p:cNvPr>
              <p:cNvSpPr/>
              <p:nvPr/>
            </p:nvSpPr>
            <p:spPr>
              <a:xfrm>
                <a:off x="-4635927" y="1067411"/>
                <a:ext cx="93039" cy="116624"/>
              </a:xfrm>
              <a:custGeom>
                <a:avLst/>
                <a:gdLst/>
                <a:ahLst/>
                <a:cxnLst/>
                <a:rect l="l" t="t" r="r" b="b"/>
                <a:pathLst>
                  <a:path w="4990" h="6255" extrusionOk="0">
                    <a:moveTo>
                      <a:pt x="2480" y="0"/>
                    </a:moveTo>
                    <a:cubicBezTo>
                      <a:pt x="1103" y="0"/>
                      <a:pt x="0" y="1405"/>
                      <a:pt x="0" y="3142"/>
                    </a:cubicBezTo>
                    <a:cubicBezTo>
                      <a:pt x="0" y="4877"/>
                      <a:pt x="1103" y="6255"/>
                      <a:pt x="2480" y="6255"/>
                    </a:cubicBezTo>
                    <a:cubicBezTo>
                      <a:pt x="3887" y="6255"/>
                      <a:pt x="4989" y="4877"/>
                      <a:pt x="4989" y="3142"/>
                    </a:cubicBezTo>
                    <a:cubicBezTo>
                      <a:pt x="4989" y="1405"/>
                      <a:pt x="3887" y="0"/>
                      <a:pt x="2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81;p58">
                <a:extLst>
                  <a:ext uri="{FF2B5EF4-FFF2-40B4-BE49-F238E27FC236}">
                    <a16:creationId xmlns:a16="http://schemas.microsoft.com/office/drawing/2014/main" id="{CC288873-CC37-6242-9EA7-88C774F87BA5}"/>
                  </a:ext>
                </a:extLst>
              </p:cNvPr>
              <p:cNvSpPr/>
              <p:nvPr/>
            </p:nvSpPr>
            <p:spPr>
              <a:xfrm>
                <a:off x="-4773098" y="1073042"/>
                <a:ext cx="104841" cy="105363"/>
              </a:xfrm>
              <a:custGeom>
                <a:avLst/>
                <a:gdLst/>
                <a:ahLst/>
                <a:cxnLst/>
                <a:rect l="l" t="t" r="r" b="b"/>
                <a:pathLst>
                  <a:path w="5623" h="5651" extrusionOk="0">
                    <a:moveTo>
                      <a:pt x="2812" y="0"/>
                    </a:moveTo>
                    <a:cubicBezTo>
                      <a:pt x="1268" y="0"/>
                      <a:pt x="1" y="1268"/>
                      <a:pt x="1" y="2840"/>
                    </a:cubicBezTo>
                    <a:cubicBezTo>
                      <a:pt x="1" y="4383"/>
                      <a:pt x="1268" y="5651"/>
                      <a:pt x="2812" y="5651"/>
                    </a:cubicBezTo>
                    <a:cubicBezTo>
                      <a:pt x="4381" y="5651"/>
                      <a:pt x="5622" y="4383"/>
                      <a:pt x="5622" y="2840"/>
                    </a:cubicBezTo>
                    <a:cubicBezTo>
                      <a:pt x="5622" y="1268"/>
                      <a:pt x="4381" y="0"/>
                      <a:pt x="28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82;p58">
                <a:extLst>
                  <a:ext uri="{FF2B5EF4-FFF2-40B4-BE49-F238E27FC236}">
                    <a16:creationId xmlns:a16="http://schemas.microsoft.com/office/drawing/2014/main" id="{9BCED3B8-A4F9-A347-A901-981CC8F4DC4A}"/>
                  </a:ext>
                </a:extLst>
              </p:cNvPr>
              <p:cNvSpPr/>
              <p:nvPr/>
            </p:nvSpPr>
            <p:spPr>
              <a:xfrm>
                <a:off x="-4609209" y="1073042"/>
                <a:ext cx="83791" cy="105363"/>
              </a:xfrm>
              <a:custGeom>
                <a:avLst/>
                <a:gdLst/>
                <a:ahLst/>
                <a:cxnLst/>
                <a:rect l="l" t="t" r="r" b="b"/>
                <a:pathLst>
                  <a:path w="4494" h="5651" extrusionOk="0">
                    <a:moveTo>
                      <a:pt x="2233" y="0"/>
                    </a:moveTo>
                    <a:cubicBezTo>
                      <a:pt x="992" y="0"/>
                      <a:pt x="0" y="1268"/>
                      <a:pt x="0" y="2840"/>
                    </a:cubicBezTo>
                    <a:cubicBezTo>
                      <a:pt x="0" y="4383"/>
                      <a:pt x="992" y="5651"/>
                      <a:pt x="2233" y="5651"/>
                    </a:cubicBezTo>
                    <a:cubicBezTo>
                      <a:pt x="3501" y="5651"/>
                      <a:pt x="4493" y="4383"/>
                      <a:pt x="4493" y="2840"/>
                    </a:cubicBezTo>
                    <a:cubicBezTo>
                      <a:pt x="4493" y="1268"/>
                      <a:pt x="3501" y="0"/>
                      <a:pt x="2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83;p58">
                <a:extLst>
                  <a:ext uri="{FF2B5EF4-FFF2-40B4-BE49-F238E27FC236}">
                    <a16:creationId xmlns:a16="http://schemas.microsoft.com/office/drawing/2014/main" id="{C4EA28DD-4A35-4D45-BEA4-B304CBCD1451}"/>
                  </a:ext>
                </a:extLst>
              </p:cNvPr>
              <p:cNvSpPr/>
              <p:nvPr/>
            </p:nvSpPr>
            <p:spPr>
              <a:xfrm>
                <a:off x="-4646704" y="1175795"/>
                <a:ext cx="31342" cy="37495"/>
              </a:xfrm>
              <a:custGeom>
                <a:avLst/>
                <a:gdLst/>
                <a:ahLst/>
                <a:cxnLst/>
                <a:rect l="l" t="t" r="r" b="b"/>
                <a:pathLst>
                  <a:path w="1681" h="2011" extrusionOk="0">
                    <a:moveTo>
                      <a:pt x="497" y="1"/>
                    </a:moveTo>
                    <a:cubicBezTo>
                      <a:pt x="331" y="1"/>
                      <a:pt x="166" y="28"/>
                      <a:pt x="1" y="56"/>
                    </a:cubicBezTo>
                    <a:cubicBezTo>
                      <a:pt x="303" y="140"/>
                      <a:pt x="607" y="221"/>
                      <a:pt x="827" y="415"/>
                    </a:cubicBezTo>
                    <a:cubicBezTo>
                      <a:pt x="1048" y="552"/>
                      <a:pt x="1213" y="772"/>
                      <a:pt x="1213" y="993"/>
                    </a:cubicBezTo>
                    <a:cubicBezTo>
                      <a:pt x="1268" y="1242"/>
                      <a:pt x="1158" y="1462"/>
                      <a:pt x="964" y="1628"/>
                    </a:cubicBezTo>
                    <a:cubicBezTo>
                      <a:pt x="840" y="1752"/>
                      <a:pt x="639" y="1814"/>
                      <a:pt x="407" y="1814"/>
                    </a:cubicBezTo>
                    <a:cubicBezTo>
                      <a:pt x="330" y="1814"/>
                      <a:pt x="249" y="1807"/>
                      <a:pt x="166" y="1793"/>
                    </a:cubicBezTo>
                    <a:lnTo>
                      <a:pt x="166" y="1793"/>
                    </a:lnTo>
                    <a:cubicBezTo>
                      <a:pt x="329" y="1919"/>
                      <a:pt x="552" y="2010"/>
                      <a:pt x="788" y="2010"/>
                    </a:cubicBezTo>
                    <a:cubicBezTo>
                      <a:pt x="910" y="2010"/>
                      <a:pt x="1036" y="1986"/>
                      <a:pt x="1158" y="1930"/>
                    </a:cubicBezTo>
                    <a:cubicBezTo>
                      <a:pt x="1515" y="1738"/>
                      <a:pt x="1681" y="1323"/>
                      <a:pt x="1654" y="938"/>
                    </a:cubicBezTo>
                    <a:cubicBezTo>
                      <a:pt x="1599" y="552"/>
                      <a:pt x="1323" y="250"/>
                      <a:pt x="993" y="111"/>
                    </a:cubicBezTo>
                    <a:cubicBezTo>
                      <a:pt x="827" y="28"/>
                      <a:pt x="662" y="1"/>
                      <a:pt x="497" y="1"/>
                    </a:cubicBezTo>
                    <a:close/>
                  </a:path>
                </a:pathLst>
              </a:custGeom>
              <a:solidFill>
                <a:srgbClr val="CFA396"/>
              </a:solid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84;p58">
                <a:extLst>
                  <a:ext uri="{FF2B5EF4-FFF2-40B4-BE49-F238E27FC236}">
                    <a16:creationId xmlns:a16="http://schemas.microsoft.com/office/drawing/2014/main" id="{A3A19AAF-62EC-9F4A-9A8E-2EC8680119C0}"/>
                  </a:ext>
                </a:extLst>
              </p:cNvPr>
              <p:cNvSpPr/>
              <p:nvPr/>
            </p:nvSpPr>
            <p:spPr>
              <a:xfrm>
                <a:off x="-4705268" y="1242600"/>
                <a:ext cx="69359" cy="29627"/>
              </a:xfrm>
              <a:custGeom>
                <a:avLst/>
                <a:gdLst/>
                <a:ahLst/>
                <a:cxnLst/>
                <a:rect l="l" t="t" r="r" b="b"/>
                <a:pathLst>
                  <a:path w="3720" h="1589" extrusionOk="0">
                    <a:moveTo>
                      <a:pt x="0" y="0"/>
                    </a:moveTo>
                    <a:cubicBezTo>
                      <a:pt x="27" y="415"/>
                      <a:pt x="276" y="800"/>
                      <a:pt x="578" y="1076"/>
                    </a:cubicBezTo>
                    <a:cubicBezTo>
                      <a:pt x="909" y="1352"/>
                      <a:pt x="1323" y="1517"/>
                      <a:pt x="1735" y="1572"/>
                    </a:cubicBezTo>
                    <a:cubicBezTo>
                      <a:pt x="1821" y="1583"/>
                      <a:pt x="1907" y="1588"/>
                      <a:pt x="1993" y="1588"/>
                    </a:cubicBezTo>
                    <a:cubicBezTo>
                      <a:pt x="2345" y="1588"/>
                      <a:pt x="2687" y="1495"/>
                      <a:pt x="2976" y="1296"/>
                    </a:cubicBezTo>
                    <a:cubicBezTo>
                      <a:pt x="3334" y="1047"/>
                      <a:pt x="3583" y="690"/>
                      <a:pt x="3719" y="304"/>
                    </a:cubicBezTo>
                    <a:lnTo>
                      <a:pt x="3719" y="304"/>
                    </a:lnTo>
                    <a:cubicBezTo>
                      <a:pt x="3244" y="803"/>
                      <a:pt x="2686" y="1159"/>
                      <a:pt x="2081" y="1159"/>
                    </a:cubicBezTo>
                    <a:cubicBezTo>
                      <a:pt x="1985" y="1159"/>
                      <a:pt x="1888" y="1150"/>
                      <a:pt x="1790" y="1131"/>
                    </a:cubicBezTo>
                    <a:cubicBezTo>
                      <a:pt x="1433" y="1131"/>
                      <a:pt x="1103" y="966"/>
                      <a:pt x="798" y="800"/>
                    </a:cubicBezTo>
                    <a:cubicBezTo>
                      <a:pt x="496" y="606"/>
                      <a:pt x="192" y="360"/>
                      <a:pt x="0" y="0"/>
                    </a:cubicBezTo>
                    <a:close/>
                  </a:path>
                </a:pathLst>
              </a:custGeom>
              <a:solidFill>
                <a:srgbClr val="CFA396"/>
              </a:solid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85;p58">
                <a:extLst>
                  <a:ext uri="{FF2B5EF4-FFF2-40B4-BE49-F238E27FC236}">
                    <a16:creationId xmlns:a16="http://schemas.microsoft.com/office/drawing/2014/main" id="{5365A4D9-68FF-2E4A-8434-650B4CBF83B8}"/>
                  </a:ext>
                </a:extLst>
              </p:cNvPr>
              <p:cNvSpPr/>
              <p:nvPr/>
            </p:nvSpPr>
            <p:spPr>
              <a:xfrm>
                <a:off x="-4769519" y="1314029"/>
                <a:ext cx="127439" cy="22691"/>
              </a:xfrm>
              <a:custGeom>
                <a:avLst/>
                <a:gdLst/>
                <a:ahLst/>
                <a:cxnLst/>
                <a:rect l="l" t="t" r="r" b="b"/>
                <a:pathLst>
                  <a:path w="6835" h="1217" extrusionOk="0">
                    <a:moveTo>
                      <a:pt x="1" y="1"/>
                    </a:moveTo>
                    <a:cubicBezTo>
                      <a:pt x="1213" y="820"/>
                      <a:pt x="2688" y="1216"/>
                      <a:pt x="4166" y="1216"/>
                    </a:cubicBezTo>
                    <a:cubicBezTo>
                      <a:pt x="5075" y="1216"/>
                      <a:pt x="5985" y="1066"/>
                      <a:pt x="6835" y="772"/>
                    </a:cubicBezTo>
                    <a:lnTo>
                      <a:pt x="6835" y="772"/>
                    </a:lnTo>
                    <a:cubicBezTo>
                      <a:pt x="6204" y="802"/>
                      <a:pt x="5588" y="831"/>
                      <a:pt x="4975" y="831"/>
                    </a:cubicBezTo>
                    <a:cubicBezTo>
                      <a:pt x="4438" y="831"/>
                      <a:pt x="3903" y="808"/>
                      <a:pt x="3362" y="744"/>
                    </a:cubicBezTo>
                    <a:cubicBezTo>
                      <a:pt x="2234" y="633"/>
                      <a:pt x="1131" y="358"/>
                      <a:pt x="1" y="1"/>
                    </a:cubicBezTo>
                    <a:close/>
                  </a:path>
                </a:pathLst>
              </a:custGeom>
              <a:solidFill>
                <a:srgbClr val="CFA396"/>
              </a:solid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86;p58">
                <a:extLst>
                  <a:ext uri="{FF2B5EF4-FFF2-40B4-BE49-F238E27FC236}">
                    <a16:creationId xmlns:a16="http://schemas.microsoft.com/office/drawing/2014/main" id="{5725B559-DBFA-FA42-84F9-7E101EFB857D}"/>
                  </a:ext>
                </a:extLst>
              </p:cNvPr>
              <p:cNvSpPr/>
              <p:nvPr/>
            </p:nvSpPr>
            <p:spPr>
              <a:xfrm>
                <a:off x="-4926211" y="1073042"/>
                <a:ext cx="71429" cy="338630"/>
              </a:xfrm>
              <a:custGeom>
                <a:avLst/>
                <a:gdLst/>
                <a:ahLst/>
                <a:cxnLst/>
                <a:rect l="l" t="t" r="r" b="b"/>
                <a:pathLst>
                  <a:path w="3831" h="18162" extrusionOk="0">
                    <a:moveTo>
                      <a:pt x="2618" y="0"/>
                    </a:moveTo>
                    <a:lnTo>
                      <a:pt x="2618" y="0"/>
                    </a:lnTo>
                    <a:cubicBezTo>
                      <a:pt x="3224" y="1462"/>
                      <a:pt x="3555" y="3060"/>
                      <a:pt x="3418" y="4603"/>
                    </a:cubicBezTo>
                    <a:cubicBezTo>
                      <a:pt x="3308" y="6173"/>
                      <a:pt x="2426" y="7525"/>
                      <a:pt x="1764" y="8957"/>
                    </a:cubicBezTo>
                    <a:cubicBezTo>
                      <a:pt x="1103" y="10417"/>
                      <a:pt x="442" y="11905"/>
                      <a:pt x="166" y="13503"/>
                    </a:cubicBezTo>
                    <a:cubicBezTo>
                      <a:pt x="27" y="14304"/>
                      <a:pt x="1" y="15102"/>
                      <a:pt x="82" y="15902"/>
                    </a:cubicBezTo>
                    <a:cubicBezTo>
                      <a:pt x="221" y="16700"/>
                      <a:pt x="497" y="17471"/>
                      <a:pt x="883" y="18162"/>
                    </a:cubicBezTo>
                    <a:cubicBezTo>
                      <a:pt x="221" y="16700"/>
                      <a:pt x="166" y="15075"/>
                      <a:pt x="497" y="13558"/>
                    </a:cubicBezTo>
                    <a:cubicBezTo>
                      <a:pt x="854" y="12044"/>
                      <a:pt x="1460" y="10582"/>
                      <a:pt x="2150" y="9149"/>
                    </a:cubicBezTo>
                    <a:cubicBezTo>
                      <a:pt x="2756" y="7716"/>
                      <a:pt x="3693" y="6312"/>
                      <a:pt x="3749" y="4630"/>
                    </a:cubicBezTo>
                    <a:cubicBezTo>
                      <a:pt x="3830" y="3005"/>
                      <a:pt x="3389" y="1407"/>
                      <a:pt x="2618" y="0"/>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87;p58">
                <a:extLst>
                  <a:ext uri="{FF2B5EF4-FFF2-40B4-BE49-F238E27FC236}">
                    <a16:creationId xmlns:a16="http://schemas.microsoft.com/office/drawing/2014/main" id="{378F78DE-C323-A642-B677-A3C373A936C7}"/>
                  </a:ext>
                </a:extLst>
              </p:cNvPr>
              <p:cNvSpPr/>
              <p:nvPr/>
            </p:nvSpPr>
            <p:spPr>
              <a:xfrm>
                <a:off x="-4917485" y="1040693"/>
                <a:ext cx="37532" cy="191652"/>
              </a:xfrm>
              <a:custGeom>
                <a:avLst/>
                <a:gdLst/>
                <a:ahLst/>
                <a:cxnLst/>
                <a:rect l="l" t="t" r="r" b="b"/>
                <a:pathLst>
                  <a:path w="2013" h="10279" extrusionOk="0">
                    <a:moveTo>
                      <a:pt x="415" y="0"/>
                    </a:moveTo>
                    <a:lnTo>
                      <a:pt x="415" y="0"/>
                    </a:lnTo>
                    <a:cubicBezTo>
                      <a:pt x="0" y="827"/>
                      <a:pt x="29" y="1819"/>
                      <a:pt x="276" y="2701"/>
                    </a:cubicBezTo>
                    <a:cubicBezTo>
                      <a:pt x="496" y="3609"/>
                      <a:pt x="1158" y="4326"/>
                      <a:pt x="1352" y="5152"/>
                    </a:cubicBezTo>
                    <a:cubicBezTo>
                      <a:pt x="1598" y="5953"/>
                      <a:pt x="1543" y="6835"/>
                      <a:pt x="1323" y="7688"/>
                    </a:cubicBezTo>
                    <a:cubicBezTo>
                      <a:pt x="1158" y="8543"/>
                      <a:pt x="800" y="9396"/>
                      <a:pt x="635" y="10278"/>
                    </a:cubicBezTo>
                    <a:cubicBezTo>
                      <a:pt x="966" y="9451"/>
                      <a:pt x="1407" y="8653"/>
                      <a:pt x="1654" y="7771"/>
                    </a:cubicBezTo>
                    <a:cubicBezTo>
                      <a:pt x="1929" y="6916"/>
                      <a:pt x="2013" y="5953"/>
                      <a:pt x="1764" y="5016"/>
                    </a:cubicBezTo>
                    <a:cubicBezTo>
                      <a:pt x="1488" y="4079"/>
                      <a:pt x="855" y="3417"/>
                      <a:pt x="606" y="2591"/>
                    </a:cubicBezTo>
                    <a:cubicBezTo>
                      <a:pt x="304" y="1790"/>
                      <a:pt x="165" y="882"/>
                      <a:pt x="415" y="0"/>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88;p58">
                <a:extLst>
                  <a:ext uri="{FF2B5EF4-FFF2-40B4-BE49-F238E27FC236}">
                    <a16:creationId xmlns:a16="http://schemas.microsoft.com/office/drawing/2014/main" id="{54A29239-134B-484A-BD20-95785CF32665}"/>
                  </a:ext>
                </a:extLst>
              </p:cNvPr>
              <p:cNvSpPr/>
              <p:nvPr/>
            </p:nvSpPr>
            <p:spPr>
              <a:xfrm>
                <a:off x="-4956006" y="1059674"/>
                <a:ext cx="47787" cy="394137"/>
              </a:xfrm>
              <a:custGeom>
                <a:avLst/>
                <a:gdLst/>
                <a:ahLst/>
                <a:cxnLst/>
                <a:rect l="l" t="t" r="r" b="b"/>
                <a:pathLst>
                  <a:path w="2563" h="21139" extrusionOk="0">
                    <a:moveTo>
                      <a:pt x="688" y="1"/>
                    </a:moveTo>
                    <a:lnTo>
                      <a:pt x="688" y="1"/>
                    </a:lnTo>
                    <a:cubicBezTo>
                      <a:pt x="772" y="911"/>
                      <a:pt x="964" y="1820"/>
                      <a:pt x="1323" y="2675"/>
                    </a:cubicBezTo>
                    <a:cubicBezTo>
                      <a:pt x="1489" y="3116"/>
                      <a:pt x="1791" y="3473"/>
                      <a:pt x="1901" y="3914"/>
                    </a:cubicBezTo>
                    <a:cubicBezTo>
                      <a:pt x="2011" y="4328"/>
                      <a:pt x="2066" y="4769"/>
                      <a:pt x="2095" y="5237"/>
                    </a:cubicBezTo>
                    <a:cubicBezTo>
                      <a:pt x="2176" y="7029"/>
                      <a:pt x="1901" y="8874"/>
                      <a:pt x="1103" y="10473"/>
                    </a:cubicBezTo>
                    <a:cubicBezTo>
                      <a:pt x="331" y="12210"/>
                      <a:pt x="56" y="14055"/>
                      <a:pt x="27" y="15902"/>
                    </a:cubicBezTo>
                    <a:cubicBezTo>
                      <a:pt x="0" y="17721"/>
                      <a:pt x="247" y="19732"/>
                      <a:pt x="1489" y="21138"/>
                    </a:cubicBezTo>
                    <a:cubicBezTo>
                      <a:pt x="909" y="20422"/>
                      <a:pt x="633" y="19511"/>
                      <a:pt x="496" y="18629"/>
                    </a:cubicBezTo>
                    <a:cubicBezTo>
                      <a:pt x="331" y="17748"/>
                      <a:pt x="302" y="16839"/>
                      <a:pt x="358" y="15929"/>
                    </a:cubicBezTo>
                    <a:cubicBezTo>
                      <a:pt x="468" y="14139"/>
                      <a:pt x="743" y="12265"/>
                      <a:pt x="1489" y="10667"/>
                    </a:cubicBezTo>
                    <a:cubicBezTo>
                      <a:pt x="2315" y="8958"/>
                      <a:pt x="2562" y="7055"/>
                      <a:pt x="2425" y="5210"/>
                    </a:cubicBezTo>
                    <a:cubicBezTo>
                      <a:pt x="2397" y="4741"/>
                      <a:pt x="2315" y="4273"/>
                      <a:pt x="2150" y="3832"/>
                    </a:cubicBezTo>
                    <a:cubicBezTo>
                      <a:pt x="2011" y="3336"/>
                      <a:pt x="1680" y="2977"/>
                      <a:pt x="1515" y="2591"/>
                    </a:cubicBezTo>
                    <a:cubicBezTo>
                      <a:pt x="1103" y="1793"/>
                      <a:pt x="854" y="911"/>
                      <a:pt x="688" y="1"/>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89;p58">
                <a:extLst>
                  <a:ext uri="{FF2B5EF4-FFF2-40B4-BE49-F238E27FC236}">
                    <a16:creationId xmlns:a16="http://schemas.microsoft.com/office/drawing/2014/main" id="{09970D6D-6DB8-0B45-A8D2-22F0F7C3B807}"/>
                  </a:ext>
                </a:extLst>
              </p:cNvPr>
              <p:cNvSpPr/>
              <p:nvPr/>
            </p:nvSpPr>
            <p:spPr>
              <a:xfrm>
                <a:off x="-5026409" y="1165521"/>
                <a:ext cx="82747" cy="301117"/>
              </a:xfrm>
              <a:custGeom>
                <a:avLst/>
                <a:gdLst/>
                <a:ahLst/>
                <a:cxnLst/>
                <a:rect l="l" t="t" r="r" b="b"/>
                <a:pathLst>
                  <a:path w="4438" h="16150" extrusionOk="0">
                    <a:moveTo>
                      <a:pt x="4328" y="1"/>
                    </a:moveTo>
                    <a:cubicBezTo>
                      <a:pt x="4272" y="1407"/>
                      <a:pt x="4107" y="2840"/>
                      <a:pt x="3858" y="4218"/>
                    </a:cubicBezTo>
                    <a:cubicBezTo>
                      <a:pt x="3556" y="5596"/>
                      <a:pt x="3197" y="7000"/>
                      <a:pt x="2288" y="8047"/>
                    </a:cubicBezTo>
                    <a:cubicBezTo>
                      <a:pt x="1323" y="9094"/>
                      <a:pt x="551" y="10417"/>
                      <a:pt x="276" y="11879"/>
                    </a:cubicBezTo>
                    <a:cubicBezTo>
                      <a:pt x="0" y="13283"/>
                      <a:pt x="139" y="14771"/>
                      <a:pt x="580" y="16149"/>
                    </a:cubicBezTo>
                    <a:cubicBezTo>
                      <a:pt x="304" y="14745"/>
                      <a:pt x="276" y="13283"/>
                      <a:pt x="606" y="11934"/>
                    </a:cubicBezTo>
                    <a:cubicBezTo>
                      <a:pt x="937" y="10583"/>
                      <a:pt x="1653" y="9344"/>
                      <a:pt x="2619" y="8323"/>
                    </a:cubicBezTo>
                    <a:cubicBezTo>
                      <a:pt x="3582" y="7165"/>
                      <a:pt x="3942" y="5677"/>
                      <a:pt x="4189" y="4273"/>
                    </a:cubicBezTo>
                    <a:cubicBezTo>
                      <a:pt x="4383" y="2867"/>
                      <a:pt x="4438" y="1407"/>
                      <a:pt x="4328" y="1"/>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90;p58">
                <a:extLst>
                  <a:ext uri="{FF2B5EF4-FFF2-40B4-BE49-F238E27FC236}">
                    <a16:creationId xmlns:a16="http://schemas.microsoft.com/office/drawing/2014/main" id="{D74EBBB5-3AF4-EF43-986B-C730F495795D}"/>
                  </a:ext>
                </a:extLst>
              </p:cNvPr>
              <p:cNvSpPr/>
              <p:nvPr/>
            </p:nvSpPr>
            <p:spPr>
              <a:xfrm>
                <a:off x="-4844005" y="901956"/>
                <a:ext cx="275909" cy="142970"/>
              </a:xfrm>
              <a:custGeom>
                <a:avLst/>
                <a:gdLst/>
                <a:ahLst/>
                <a:cxnLst/>
                <a:rect l="l" t="t" r="r" b="b"/>
                <a:pathLst>
                  <a:path w="14798" h="7668" extrusionOk="0">
                    <a:moveTo>
                      <a:pt x="14798" y="1"/>
                    </a:moveTo>
                    <a:lnTo>
                      <a:pt x="1" y="7441"/>
                    </a:lnTo>
                    <a:cubicBezTo>
                      <a:pt x="444" y="7596"/>
                      <a:pt x="923" y="7667"/>
                      <a:pt x="1429" y="7667"/>
                    </a:cubicBezTo>
                    <a:cubicBezTo>
                      <a:pt x="6405" y="7667"/>
                      <a:pt x="13973" y="825"/>
                      <a:pt x="14798" y="1"/>
                    </a:cubicBezTo>
                    <a:close/>
                  </a:path>
                </a:pathLst>
              </a:custGeom>
              <a:solidFill>
                <a:srgbClr val="5C3B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91;p58">
                <a:extLst>
                  <a:ext uri="{FF2B5EF4-FFF2-40B4-BE49-F238E27FC236}">
                    <a16:creationId xmlns:a16="http://schemas.microsoft.com/office/drawing/2014/main" id="{085A870B-F717-F146-9935-D0517D62AE1B}"/>
                  </a:ext>
                </a:extLst>
              </p:cNvPr>
              <p:cNvSpPr/>
              <p:nvPr/>
            </p:nvSpPr>
            <p:spPr>
              <a:xfrm>
                <a:off x="-4767468" y="876281"/>
                <a:ext cx="165474" cy="112523"/>
              </a:xfrm>
              <a:custGeom>
                <a:avLst/>
                <a:gdLst/>
                <a:ahLst/>
                <a:cxnLst/>
                <a:rect l="l" t="t" r="r" b="b"/>
                <a:pathLst>
                  <a:path w="8875" h="6035" extrusionOk="0">
                    <a:moveTo>
                      <a:pt x="8874" y="0"/>
                    </a:moveTo>
                    <a:lnTo>
                      <a:pt x="8874" y="0"/>
                    </a:lnTo>
                    <a:cubicBezTo>
                      <a:pt x="7139" y="523"/>
                      <a:pt x="5486" y="1323"/>
                      <a:pt x="3887" y="2231"/>
                    </a:cubicBezTo>
                    <a:cubicBezTo>
                      <a:pt x="3087" y="2727"/>
                      <a:pt x="2316" y="3223"/>
                      <a:pt x="1628" y="3829"/>
                    </a:cubicBezTo>
                    <a:cubicBezTo>
                      <a:pt x="938" y="4409"/>
                      <a:pt x="276" y="5126"/>
                      <a:pt x="1" y="6034"/>
                    </a:cubicBezTo>
                    <a:cubicBezTo>
                      <a:pt x="415" y="5207"/>
                      <a:pt x="1132" y="4630"/>
                      <a:pt x="1848" y="4079"/>
                    </a:cubicBezTo>
                    <a:cubicBezTo>
                      <a:pt x="2565" y="3554"/>
                      <a:pt x="3308" y="3058"/>
                      <a:pt x="4108" y="2617"/>
                    </a:cubicBezTo>
                    <a:cubicBezTo>
                      <a:pt x="5651" y="1680"/>
                      <a:pt x="7276" y="853"/>
                      <a:pt x="8874" y="0"/>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92;p58">
                <a:extLst>
                  <a:ext uri="{FF2B5EF4-FFF2-40B4-BE49-F238E27FC236}">
                    <a16:creationId xmlns:a16="http://schemas.microsoft.com/office/drawing/2014/main" id="{A82EB0C4-15BA-6D4E-ABE7-34A89B90CACB}"/>
                  </a:ext>
                </a:extLst>
              </p:cNvPr>
              <p:cNvSpPr/>
              <p:nvPr/>
            </p:nvSpPr>
            <p:spPr>
              <a:xfrm>
                <a:off x="-4844005" y="844920"/>
                <a:ext cx="197320" cy="143883"/>
              </a:xfrm>
              <a:custGeom>
                <a:avLst/>
                <a:gdLst/>
                <a:ahLst/>
                <a:cxnLst/>
                <a:rect l="l" t="t" r="r" b="b"/>
                <a:pathLst>
                  <a:path w="10583" h="7717" extrusionOk="0">
                    <a:moveTo>
                      <a:pt x="10583" y="0"/>
                    </a:moveTo>
                    <a:cubicBezTo>
                      <a:pt x="9480" y="194"/>
                      <a:pt x="8488" y="745"/>
                      <a:pt x="7496" y="1241"/>
                    </a:cubicBezTo>
                    <a:cubicBezTo>
                      <a:pt x="6504" y="1737"/>
                      <a:pt x="5539" y="2343"/>
                      <a:pt x="4602" y="2950"/>
                    </a:cubicBezTo>
                    <a:cubicBezTo>
                      <a:pt x="3693" y="3582"/>
                      <a:pt x="2757" y="4217"/>
                      <a:pt x="1956" y="4989"/>
                    </a:cubicBezTo>
                    <a:cubicBezTo>
                      <a:pt x="1130" y="5761"/>
                      <a:pt x="303" y="6614"/>
                      <a:pt x="1" y="7716"/>
                    </a:cubicBezTo>
                    <a:lnTo>
                      <a:pt x="1" y="7716"/>
                    </a:lnTo>
                    <a:cubicBezTo>
                      <a:pt x="442" y="6669"/>
                      <a:pt x="1350" y="5952"/>
                      <a:pt x="2177" y="5265"/>
                    </a:cubicBezTo>
                    <a:cubicBezTo>
                      <a:pt x="3032" y="4548"/>
                      <a:pt x="3914" y="3913"/>
                      <a:pt x="4851" y="3307"/>
                    </a:cubicBezTo>
                    <a:cubicBezTo>
                      <a:pt x="5759" y="2674"/>
                      <a:pt x="6696" y="2094"/>
                      <a:pt x="7662" y="1517"/>
                    </a:cubicBezTo>
                    <a:cubicBezTo>
                      <a:pt x="8129" y="1241"/>
                      <a:pt x="8599" y="966"/>
                      <a:pt x="9095" y="690"/>
                    </a:cubicBezTo>
                    <a:cubicBezTo>
                      <a:pt x="9562" y="441"/>
                      <a:pt x="10058" y="139"/>
                      <a:pt x="10583" y="0"/>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93;p58">
                <a:extLst>
                  <a:ext uri="{FF2B5EF4-FFF2-40B4-BE49-F238E27FC236}">
                    <a16:creationId xmlns:a16="http://schemas.microsoft.com/office/drawing/2014/main" id="{28E12391-4000-0A48-9F39-A428AA33CE49}"/>
                  </a:ext>
                </a:extLst>
              </p:cNvPr>
              <p:cNvSpPr/>
              <p:nvPr/>
            </p:nvSpPr>
            <p:spPr>
              <a:xfrm>
                <a:off x="-4880997" y="818724"/>
                <a:ext cx="167525" cy="176233"/>
              </a:xfrm>
              <a:custGeom>
                <a:avLst/>
                <a:gdLst/>
                <a:ahLst/>
                <a:cxnLst/>
                <a:rect l="l" t="t" r="r" b="b"/>
                <a:pathLst>
                  <a:path w="8985" h="9452" extrusionOk="0">
                    <a:moveTo>
                      <a:pt x="8984" y="1"/>
                    </a:moveTo>
                    <a:lnTo>
                      <a:pt x="8984" y="1"/>
                    </a:lnTo>
                    <a:cubicBezTo>
                      <a:pt x="7909" y="331"/>
                      <a:pt x="6945" y="964"/>
                      <a:pt x="6008" y="1570"/>
                    </a:cubicBezTo>
                    <a:cubicBezTo>
                      <a:pt x="5071" y="2205"/>
                      <a:pt x="4189" y="2922"/>
                      <a:pt x="3334" y="3665"/>
                    </a:cubicBezTo>
                    <a:cubicBezTo>
                      <a:pt x="2536" y="4465"/>
                      <a:pt x="1736" y="5292"/>
                      <a:pt x="1130" y="6255"/>
                    </a:cubicBezTo>
                    <a:cubicBezTo>
                      <a:pt x="497" y="7192"/>
                      <a:pt x="1" y="8294"/>
                      <a:pt x="82" y="9452"/>
                    </a:cubicBezTo>
                    <a:cubicBezTo>
                      <a:pt x="166" y="8323"/>
                      <a:pt x="744" y="7331"/>
                      <a:pt x="1405" y="6449"/>
                    </a:cubicBezTo>
                    <a:cubicBezTo>
                      <a:pt x="2066" y="5567"/>
                      <a:pt x="2812" y="4741"/>
                      <a:pt x="3638" y="3995"/>
                    </a:cubicBezTo>
                    <a:cubicBezTo>
                      <a:pt x="4465" y="3224"/>
                      <a:pt x="5318" y="2536"/>
                      <a:pt x="6200" y="1846"/>
                    </a:cubicBezTo>
                    <a:cubicBezTo>
                      <a:pt x="7110" y="1213"/>
                      <a:pt x="7992" y="468"/>
                      <a:pt x="8984" y="1"/>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94;p58">
                <a:extLst>
                  <a:ext uri="{FF2B5EF4-FFF2-40B4-BE49-F238E27FC236}">
                    <a16:creationId xmlns:a16="http://schemas.microsoft.com/office/drawing/2014/main" id="{99B16FED-67BE-5D4A-9AB0-24EFAFC4360B}"/>
                  </a:ext>
                </a:extLst>
              </p:cNvPr>
              <p:cNvSpPr/>
              <p:nvPr/>
            </p:nvSpPr>
            <p:spPr>
              <a:xfrm>
                <a:off x="-4919555" y="843876"/>
                <a:ext cx="75568" cy="151080"/>
              </a:xfrm>
              <a:custGeom>
                <a:avLst/>
                <a:gdLst/>
                <a:ahLst/>
                <a:cxnLst/>
                <a:rect l="l" t="t" r="r" b="b"/>
                <a:pathLst>
                  <a:path w="4053" h="8103" extrusionOk="0">
                    <a:moveTo>
                      <a:pt x="4053" y="1"/>
                    </a:moveTo>
                    <a:lnTo>
                      <a:pt x="4053" y="1"/>
                    </a:lnTo>
                    <a:cubicBezTo>
                      <a:pt x="2922" y="1048"/>
                      <a:pt x="2014" y="2316"/>
                      <a:pt x="1213" y="3638"/>
                    </a:cubicBezTo>
                    <a:cubicBezTo>
                      <a:pt x="856" y="4328"/>
                      <a:pt x="497" y="5045"/>
                      <a:pt x="305" y="5788"/>
                    </a:cubicBezTo>
                    <a:cubicBezTo>
                      <a:pt x="85" y="6533"/>
                      <a:pt x="1" y="7386"/>
                      <a:pt x="332" y="8103"/>
                    </a:cubicBezTo>
                    <a:cubicBezTo>
                      <a:pt x="166" y="7331"/>
                      <a:pt x="360" y="6588"/>
                      <a:pt x="607" y="5898"/>
                    </a:cubicBezTo>
                    <a:cubicBezTo>
                      <a:pt x="883" y="5182"/>
                      <a:pt x="1213" y="4520"/>
                      <a:pt x="1599" y="3859"/>
                    </a:cubicBezTo>
                    <a:cubicBezTo>
                      <a:pt x="2316" y="2536"/>
                      <a:pt x="3198" y="1297"/>
                      <a:pt x="4053" y="1"/>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95;p58">
                <a:extLst>
                  <a:ext uri="{FF2B5EF4-FFF2-40B4-BE49-F238E27FC236}">
                    <a16:creationId xmlns:a16="http://schemas.microsoft.com/office/drawing/2014/main" id="{AD0FC37A-ADAE-EE44-9DC4-B1D797B560B9}"/>
                  </a:ext>
                </a:extLst>
              </p:cNvPr>
              <p:cNvSpPr/>
              <p:nvPr/>
            </p:nvSpPr>
            <p:spPr>
              <a:xfrm>
                <a:off x="-4941127" y="876281"/>
                <a:ext cx="27278" cy="164430"/>
              </a:xfrm>
              <a:custGeom>
                <a:avLst/>
                <a:gdLst/>
                <a:ahLst/>
                <a:cxnLst/>
                <a:rect l="l" t="t" r="r" b="b"/>
                <a:pathLst>
                  <a:path w="1463" h="8819" extrusionOk="0">
                    <a:moveTo>
                      <a:pt x="1462" y="0"/>
                    </a:moveTo>
                    <a:lnTo>
                      <a:pt x="1462" y="0"/>
                    </a:lnTo>
                    <a:cubicBezTo>
                      <a:pt x="882" y="1378"/>
                      <a:pt x="525" y="2866"/>
                      <a:pt x="221" y="4354"/>
                    </a:cubicBezTo>
                    <a:cubicBezTo>
                      <a:pt x="111" y="5097"/>
                      <a:pt x="1" y="5842"/>
                      <a:pt x="1" y="6614"/>
                    </a:cubicBezTo>
                    <a:cubicBezTo>
                      <a:pt x="1" y="7357"/>
                      <a:pt x="29" y="8183"/>
                      <a:pt x="441" y="8818"/>
                    </a:cubicBezTo>
                    <a:cubicBezTo>
                      <a:pt x="166" y="8128"/>
                      <a:pt x="276" y="7357"/>
                      <a:pt x="331" y="6640"/>
                    </a:cubicBezTo>
                    <a:cubicBezTo>
                      <a:pt x="415" y="5897"/>
                      <a:pt x="525" y="5152"/>
                      <a:pt x="662" y="4409"/>
                    </a:cubicBezTo>
                    <a:cubicBezTo>
                      <a:pt x="882" y="2948"/>
                      <a:pt x="1242" y="1488"/>
                      <a:pt x="1462" y="0"/>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96;p58">
                <a:extLst>
                  <a:ext uri="{FF2B5EF4-FFF2-40B4-BE49-F238E27FC236}">
                    <a16:creationId xmlns:a16="http://schemas.microsoft.com/office/drawing/2014/main" id="{3279503E-22D5-CE4A-A281-A39810D47750}"/>
                  </a:ext>
                </a:extLst>
              </p:cNvPr>
              <p:cNvSpPr/>
              <p:nvPr/>
            </p:nvSpPr>
            <p:spPr>
              <a:xfrm>
                <a:off x="-4173997" y="414874"/>
                <a:ext cx="388935" cy="1445864"/>
              </a:xfrm>
              <a:custGeom>
                <a:avLst/>
                <a:gdLst/>
                <a:ahLst/>
                <a:cxnLst/>
                <a:rect l="l" t="t" r="r" b="b"/>
                <a:pathLst>
                  <a:path w="20860" h="77547" extrusionOk="0">
                    <a:moveTo>
                      <a:pt x="827" y="1"/>
                    </a:moveTo>
                    <a:lnTo>
                      <a:pt x="0" y="1324"/>
                    </a:lnTo>
                    <a:cubicBezTo>
                      <a:pt x="19125" y="13228"/>
                      <a:pt x="17112" y="33786"/>
                      <a:pt x="8873" y="49079"/>
                    </a:cubicBezTo>
                    <a:cubicBezTo>
                      <a:pt x="1984" y="61755"/>
                      <a:pt x="6283" y="76911"/>
                      <a:pt x="6475" y="77546"/>
                    </a:cubicBezTo>
                    <a:lnTo>
                      <a:pt x="7963" y="77132"/>
                    </a:lnTo>
                    <a:cubicBezTo>
                      <a:pt x="7908" y="76967"/>
                      <a:pt x="3664" y="61949"/>
                      <a:pt x="10223" y="49795"/>
                    </a:cubicBezTo>
                    <a:cubicBezTo>
                      <a:pt x="18820" y="33923"/>
                      <a:pt x="20860" y="12483"/>
                      <a:pt x="8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97;p58">
                <a:extLst>
                  <a:ext uri="{FF2B5EF4-FFF2-40B4-BE49-F238E27FC236}">
                    <a16:creationId xmlns:a16="http://schemas.microsoft.com/office/drawing/2014/main" id="{8465F7E9-6577-6B4F-9EEB-22DFDE4B0816}"/>
                  </a:ext>
                </a:extLst>
              </p:cNvPr>
              <p:cNvSpPr/>
              <p:nvPr/>
            </p:nvSpPr>
            <p:spPr>
              <a:xfrm>
                <a:off x="-4203811" y="777798"/>
                <a:ext cx="301602" cy="168122"/>
              </a:xfrm>
              <a:custGeom>
                <a:avLst/>
                <a:gdLst/>
                <a:ahLst/>
                <a:cxnLst/>
                <a:rect l="l" t="t" r="r" b="b"/>
                <a:pathLst>
                  <a:path w="16176" h="9017" extrusionOk="0">
                    <a:moveTo>
                      <a:pt x="8413" y="0"/>
                    </a:moveTo>
                    <a:cubicBezTo>
                      <a:pt x="4020" y="0"/>
                      <a:pt x="1" y="2443"/>
                      <a:pt x="1" y="2443"/>
                    </a:cubicBezTo>
                    <a:cubicBezTo>
                      <a:pt x="1" y="2443"/>
                      <a:pt x="4051" y="8450"/>
                      <a:pt x="9535" y="8975"/>
                    </a:cubicBezTo>
                    <a:cubicBezTo>
                      <a:pt x="9796" y="9002"/>
                      <a:pt x="10059" y="9016"/>
                      <a:pt x="10326" y="9016"/>
                    </a:cubicBezTo>
                    <a:cubicBezTo>
                      <a:pt x="11386" y="9016"/>
                      <a:pt x="12495" y="8792"/>
                      <a:pt x="13640" y="8285"/>
                    </a:cubicBezTo>
                    <a:cubicBezTo>
                      <a:pt x="15874" y="7293"/>
                      <a:pt x="16176" y="3518"/>
                      <a:pt x="14191" y="1920"/>
                    </a:cubicBezTo>
                    <a:cubicBezTo>
                      <a:pt x="13199" y="1120"/>
                      <a:pt x="12126" y="624"/>
                      <a:pt x="11024" y="322"/>
                    </a:cubicBezTo>
                    <a:cubicBezTo>
                      <a:pt x="10157" y="95"/>
                      <a:pt x="9278" y="0"/>
                      <a:pt x="8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98;p58">
                <a:extLst>
                  <a:ext uri="{FF2B5EF4-FFF2-40B4-BE49-F238E27FC236}">
                    <a16:creationId xmlns:a16="http://schemas.microsoft.com/office/drawing/2014/main" id="{B5FD19D3-0F4B-E645-B7B9-795318CAE57E}"/>
                  </a:ext>
                </a:extLst>
              </p:cNvPr>
              <p:cNvSpPr/>
              <p:nvPr/>
            </p:nvSpPr>
            <p:spPr>
              <a:xfrm>
                <a:off x="-3988013" y="851614"/>
                <a:ext cx="113063" cy="65780"/>
              </a:xfrm>
              <a:custGeom>
                <a:avLst/>
                <a:gdLst/>
                <a:ahLst/>
                <a:cxnLst/>
                <a:rect l="l" t="t" r="r" b="b"/>
                <a:pathLst>
                  <a:path w="6064" h="3528" extrusionOk="0">
                    <a:moveTo>
                      <a:pt x="1" y="0"/>
                    </a:moveTo>
                    <a:lnTo>
                      <a:pt x="1" y="1103"/>
                    </a:lnTo>
                    <a:cubicBezTo>
                      <a:pt x="2701" y="1103"/>
                      <a:pt x="5263" y="3528"/>
                      <a:pt x="5292" y="3528"/>
                    </a:cubicBezTo>
                    <a:lnTo>
                      <a:pt x="6063" y="2727"/>
                    </a:lnTo>
                    <a:cubicBezTo>
                      <a:pt x="5953" y="2617"/>
                      <a:pt x="314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99;p58">
                <a:extLst>
                  <a:ext uri="{FF2B5EF4-FFF2-40B4-BE49-F238E27FC236}">
                    <a16:creationId xmlns:a16="http://schemas.microsoft.com/office/drawing/2014/main" id="{E57B84B3-E60A-7C4B-AB08-FA6BF32EA9B1}"/>
                  </a:ext>
                </a:extLst>
              </p:cNvPr>
              <p:cNvSpPr/>
              <p:nvPr/>
            </p:nvSpPr>
            <p:spPr>
              <a:xfrm>
                <a:off x="-4304512" y="532001"/>
                <a:ext cx="285380" cy="205878"/>
              </a:xfrm>
              <a:custGeom>
                <a:avLst/>
                <a:gdLst/>
                <a:ahLst/>
                <a:cxnLst/>
                <a:rect l="l" t="t" r="r" b="b"/>
                <a:pathLst>
                  <a:path w="15306" h="11042" extrusionOk="0">
                    <a:moveTo>
                      <a:pt x="11579" y="0"/>
                    </a:moveTo>
                    <a:cubicBezTo>
                      <a:pt x="11550" y="0"/>
                      <a:pt x="11520" y="1"/>
                      <a:pt x="11491" y="2"/>
                    </a:cubicBezTo>
                    <a:cubicBezTo>
                      <a:pt x="10307" y="28"/>
                      <a:pt x="9205" y="388"/>
                      <a:pt x="8157" y="910"/>
                    </a:cubicBezTo>
                    <a:cubicBezTo>
                      <a:pt x="3197" y="3445"/>
                      <a:pt x="1" y="10390"/>
                      <a:pt x="1" y="10390"/>
                    </a:cubicBezTo>
                    <a:cubicBezTo>
                      <a:pt x="1" y="10390"/>
                      <a:pt x="1862" y="11042"/>
                      <a:pt x="4337" y="11042"/>
                    </a:cubicBezTo>
                    <a:cubicBezTo>
                      <a:pt x="6330" y="11042"/>
                      <a:pt x="8720" y="10619"/>
                      <a:pt x="10858" y="9096"/>
                    </a:cubicBezTo>
                    <a:cubicBezTo>
                      <a:pt x="11987" y="8295"/>
                      <a:pt x="13034" y="7167"/>
                      <a:pt x="13944" y="5650"/>
                    </a:cubicBezTo>
                    <a:cubicBezTo>
                      <a:pt x="15305" y="3283"/>
                      <a:pt x="13924" y="0"/>
                      <a:pt x="11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00;p58">
                <a:extLst>
                  <a:ext uri="{FF2B5EF4-FFF2-40B4-BE49-F238E27FC236}">
                    <a16:creationId xmlns:a16="http://schemas.microsoft.com/office/drawing/2014/main" id="{039ED4E3-263E-EB4D-9398-EA87422A15A0}"/>
                  </a:ext>
                </a:extLst>
              </p:cNvPr>
              <p:cNvSpPr/>
              <p:nvPr/>
            </p:nvSpPr>
            <p:spPr>
              <a:xfrm>
                <a:off x="-4428352" y="290288"/>
                <a:ext cx="295971" cy="180241"/>
              </a:xfrm>
              <a:custGeom>
                <a:avLst/>
                <a:gdLst/>
                <a:ahLst/>
                <a:cxnLst/>
                <a:rect l="l" t="t" r="r" b="b"/>
                <a:pathLst>
                  <a:path w="15874" h="9667" extrusionOk="0">
                    <a:moveTo>
                      <a:pt x="5999" y="1"/>
                    </a:moveTo>
                    <a:cubicBezTo>
                      <a:pt x="2710" y="1"/>
                      <a:pt x="0" y="1033"/>
                      <a:pt x="0" y="1033"/>
                    </a:cubicBezTo>
                    <a:cubicBezTo>
                      <a:pt x="0" y="1033"/>
                      <a:pt x="3252" y="7757"/>
                      <a:pt x="8627" y="9328"/>
                    </a:cubicBezTo>
                    <a:cubicBezTo>
                      <a:pt x="9341" y="9546"/>
                      <a:pt x="10091" y="9667"/>
                      <a:pt x="10876" y="9667"/>
                    </a:cubicBezTo>
                    <a:cubicBezTo>
                      <a:pt x="11483" y="9667"/>
                      <a:pt x="12111" y="9594"/>
                      <a:pt x="12760" y="9439"/>
                    </a:cubicBezTo>
                    <a:cubicBezTo>
                      <a:pt x="15101" y="8888"/>
                      <a:pt x="15873" y="5221"/>
                      <a:pt x="14083" y="3266"/>
                    </a:cubicBezTo>
                    <a:cubicBezTo>
                      <a:pt x="13201" y="2274"/>
                      <a:pt x="12209" y="1584"/>
                      <a:pt x="11162" y="1061"/>
                    </a:cubicBezTo>
                    <a:cubicBezTo>
                      <a:pt x="9477" y="265"/>
                      <a:pt x="7663" y="1"/>
                      <a:pt x="5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701;p58">
                <a:extLst>
                  <a:ext uri="{FF2B5EF4-FFF2-40B4-BE49-F238E27FC236}">
                    <a16:creationId xmlns:a16="http://schemas.microsoft.com/office/drawing/2014/main" id="{9FB5662B-84AB-8F4C-8582-7D96DDC0BB3C}"/>
                  </a:ext>
                </a:extLst>
              </p:cNvPr>
              <p:cNvSpPr/>
              <p:nvPr/>
            </p:nvSpPr>
            <p:spPr>
              <a:xfrm>
                <a:off x="-4114930" y="561181"/>
                <a:ext cx="116662" cy="52542"/>
              </a:xfrm>
              <a:custGeom>
                <a:avLst/>
                <a:gdLst/>
                <a:ahLst/>
                <a:cxnLst/>
                <a:rect l="l" t="t" r="r" b="b"/>
                <a:pathLst>
                  <a:path w="6257" h="2818" extrusionOk="0">
                    <a:moveTo>
                      <a:pt x="5925" y="0"/>
                    </a:moveTo>
                    <a:cubicBezTo>
                      <a:pt x="4968" y="0"/>
                      <a:pt x="2159" y="154"/>
                      <a:pt x="0" y="1991"/>
                    </a:cubicBezTo>
                    <a:lnTo>
                      <a:pt x="690" y="2817"/>
                    </a:lnTo>
                    <a:cubicBezTo>
                      <a:pt x="2570" y="1236"/>
                      <a:pt x="5099" y="1103"/>
                      <a:pt x="5911" y="1103"/>
                    </a:cubicBezTo>
                    <a:cubicBezTo>
                      <a:pt x="6074" y="1103"/>
                      <a:pt x="6168" y="1109"/>
                      <a:pt x="6173" y="1109"/>
                    </a:cubicBezTo>
                    <a:lnTo>
                      <a:pt x="6257" y="7"/>
                    </a:lnTo>
                    <a:cubicBezTo>
                      <a:pt x="6233" y="7"/>
                      <a:pt x="6116" y="0"/>
                      <a:pt x="59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02;p58">
                <a:extLst>
                  <a:ext uri="{FF2B5EF4-FFF2-40B4-BE49-F238E27FC236}">
                    <a16:creationId xmlns:a16="http://schemas.microsoft.com/office/drawing/2014/main" id="{E21157AC-4068-F546-B768-EF1F1F22FA51}"/>
                  </a:ext>
                </a:extLst>
              </p:cNvPr>
              <p:cNvSpPr/>
              <p:nvPr/>
            </p:nvSpPr>
            <p:spPr>
              <a:xfrm>
                <a:off x="-3925515" y="443121"/>
                <a:ext cx="241154" cy="267724"/>
              </a:xfrm>
              <a:custGeom>
                <a:avLst/>
                <a:gdLst/>
                <a:ahLst/>
                <a:cxnLst/>
                <a:rect l="l" t="t" r="r" b="b"/>
                <a:pathLst>
                  <a:path w="12934" h="14359" extrusionOk="0">
                    <a:moveTo>
                      <a:pt x="12934" y="0"/>
                    </a:moveTo>
                    <a:cubicBezTo>
                      <a:pt x="12933" y="1"/>
                      <a:pt x="6540" y="1048"/>
                      <a:pt x="2793" y="5816"/>
                    </a:cubicBezTo>
                    <a:cubicBezTo>
                      <a:pt x="1995" y="6808"/>
                      <a:pt x="1333" y="7966"/>
                      <a:pt x="864" y="9315"/>
                    </a:cubicBezTo>
                    <a:cubicBezTo>
                      <a:pt x="1" y="11760"/>
                      <a:pt x="1459" y="14358"/>
                      <a:pt x="3436" y="14358"/>
                    </a:cubicBezTo>
                    <a:cubicBezTo>
                      <a:pt x="3666" y="14358"/>
                      <a:pt x="3903" y="14323"/>
                      <a:pt x="4144" y="14249"/>
                    </a:cubicBezTo>
                    <a:cubicBezTo>
                      <a:pt x="5604" y="13808"/>
                      <a:pt x="6845" y="13007"/>
                      <a:pt x="7863" y="12015"/>
                    </a:cubicBezTo>
                    <a:cubicBezTo>
                      <a:pt x="12217" y="7800"/>
                      <a:pt x="12934" y="1"/>
                      <a:pt x="1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03;p58">
                <a:extLst>
                  <a:ext uri="{FF2B5EF4-FFF2-40B4-BE49-F238E27FC236}">
                    <a16:creationId xmlns:a16="http://schemas.microsoft.com/office/drawing/2014/main" id="{2DCCE112-456A-8E44-A2D2-2206F72FD689}"/>
                  </a:ext>
                </a:extLst>
              </p:cNvPr>
              <p:cNvSpPr/>
              <p:nvPr/>
            </p:nvSpPr>
            <p:spPr>
              <a:xfrm>
                <a:off x="-3924303" y="615755"/>
                <a:ext cx="83250" cy="123859"/>
              </a:xfrm>
              <a:custGeom>
                <a:avLst/>
                <a:gdLst/>
                <a:ahLst/>
                <a:cxnLst/>
                <a:rect l="l" t="t" r="r" b="b"/>
                <a:pathLst>
                  <a:path w="4465" h="6643" extrusionOk="0">
                    <a:moveTo>
                      <a:pt x="3775" y="1"/>
                    </a:moveTo>
                    <a:cubicBezTo>
                      <a:pt x="1185" y="2124"/>
                      <a:pt x="56" y="6173"/>
                      <a:pt x="1" y="6339"/>
                    </a:cubicBezTo>
                    <a:lnTo>
                      <a:pt x="1048" y="6643"/>
                    </a:lnTo>
                    <a:cubicBezTo>
                      <a:pt x="1074" y="6588"/>
                      <a:pt x="2150" y="2756"/>
                      <a:pt x="4465" y="856"/>
                    </a:cubicBezTo>
                    <a:lnTo>
                      <a:pt x="37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04;p58">
                <a:extLst>
                  <a:ext uri="{FF2B5EF4-FFF2-40B4-BE49-F238E27FC236}">
                    <a16:creationId xmlns:a16="http://schemas.microsoft.com/office/drawing/2014/main" id="{64F3C751-B480-294B-A949-FAB0BF09D950}"/>
                  </a:ext>
                </a:extLst>
              </p:cNvPr>
              <p:cNvSpPr/>
              <p:nvPr/>
            </p:nvSpPr>
            <p:spPr>
              <a:xfrm>
                <a:off x="-3877560" y="974559"/>
                <a:ext cx="295971" cy="189545"/>
              </a:xfrm>
              <a:custGeom>
                <a:avLst/>
                <a:gdLst/>
                <a:ahLst/>
                <a:cxnLst/>
                <a:rect l="l" t="t" r="r" b="b"/>
                <a:pathLst>
                  <a:path w="15874" h="10166" extrusionOk="0">
                    <a:moveTo>
                      <a:pt x="9827" y="1"/>
                    </a:moveTo>
                    <a:cubicBezTo>
                      <a:pt x="8269" y="1"/>
                      <a:pt x="6576" y="300"/>
                      <a:pt x="4961" y="1177"/>
                    </a:cubicBezTo>
                    <a:cubicBezTo>
                      <a:pt x="3777" y="1810"/>
                      <a:pt x="2619" y="2776"/>
                      <a:pt x="1627" y="4180"/>
                    </a:cubicBezTo>
                    <a:cubicBezTo>
                      <a:pt x="0" y="6385"/>
                      <a:pt x="1158" y="9885"/>
                      <a:pt x="3528" y="10132"/>
                    </a:cubicBezTo>
                    <a:cubicBezTo>
                      <a:pt x="3770" y="10155"/>
                      <a:pt x="4010" y="10166"/>
                      <a:pt x="4247" y="10166"/>
                    </a:cubicBezTo>
                    <a:cubicBezTo>
                      <a:pt x="5173" y="10166"/>
                      <a:pt x="6067" y="9999"/>
                      <a:pt x="6945" y="9691"/>
                    </a:cubicBezTo>
                    <a:cubicBezTo>
                      <a:pt x="12099" y="7846"/>
                      <a:pt x="15873" y="1369"/>
                      <a:pt x="15873" y="1369"/>
                    </a:cubicBezTo>
                    <a:cubicBezTo>
                      <a:pt x="15873" y="1369"/>
                      <a:pt x="13160" y="1"/>
                      <a:pt x="9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05;p58">
                <a:extLst>
                  <a:ext uri="{FF2B5EF4-FFF2-40B4-BE49-F238E27FC236}">
                    <a16:creationId xmlns:a16="http://schemas.microsoft.com/office/drawing/2014/main" id="{6515592F-3C2F-4240-A8BD-05CA6C89E30C}"/>
                  </a:ext>
                </a:extLst>
              </p:cNvPr>
              <p:cNvSpPr/>
              <p:nvPr/>
            </p:nvSpPr>
            <p:spPr>
              <a:xfrm>
                <a:off x="-3900662" y="1083315"/>
                <a:ext cx="119701" cy="41131"/>
              </a:xfrm>
              <a:custGeom>
                <a:avLst/>
                <a:gdLst/>
                <a:ahLst/>
                <a:cxnLst/>
                <a:rect l="l" t="t" r="r" b="b"/>
                <a:pathLst>
                  <a:path w="6420" h="2206" extrusionOk="0">
                    <a:moveTo>
                      <a:pt x="5814" y="0"/>
                    </a:moveTo>
                    <a:cubicBezTo>
                      <a:pt x="4476" y="893"/>
                      <a:pt x="2898" y="1090"/>
                      <a:pt x="1759" y="1090"/>
                    </a:cubicBezTo>
                    <a:cubicBezTo>
                      <a:pt x="858" y="1090"/>
                      <a:pt x="232" y="966"/>
                      <a:pt x="221" y="966"/>
                    </a:cubicBezTo>
                    <a:lnTo>
                      <a:pt x="0" y="2040"/>
                    </a:lnTo>
                    <a:cubicBezTo>
                      <a:pt x="55" y="2068"/>
                      <a:pt x="772" y="2205"/>
                      <a:pt x="1764" y="2205"/>
                    </a:cubicBezTo>
                    <a:cubicBezTo>
                      <a:pt x="3058" y="2205"/>
                      <a:pt x="4850" y="1958"/>
                      <a:pt x="6420" y="937"/>
                    </a:cubicBezTo>
                    <a:lnTo>
                      <a:pt x="5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06;p58">
                <a:extLst>
                  <a:ext uri="{FF2B5EF4-FFF2-40B4-BE49-F238E27FC236}">
                    <a16:creationId xmlns:a16="http://schemas.microsoft.com/office/drawing/2014/main" id="{0203A8BF-1155-624C-A243-6256FB8371B9}"/>
                  </a:ext>
                </a:extLst>
              </p:cNvPr>
              <p:cNvSpPr/>
              <p:nvPr/>
            </p:nvSpPr>
            <p:spPr>
              <a:xfrm>
                <a:off x="-4108721" y="114298"/>
                <a:ext cx="189582" cy="334678"/>
              </a:xfrm>
              <a:custGeom>
                <a:avLst/>
                <a:gdLst/>
                <a:ahLst/>
                <a:cxnLst/>
                <a:rect l="l" t="t" r="r" b="b"/>
                <a:pathLst>
                  <a:path w="10168" h="17950" extrusionOk="0">
                    <a:moveTo>
                      <a:pt x="8540" y="0"/>
                    </a:moveTo>
                    <a:lnTo>
                      <a:pt x="8540" y="0"/>
                    </a:lnTo>
                    <a:cubicBezTo>
                      <a:pt x="8540" y="0"/>
                      <a:pt x="2919" y="3887"/>
                      <a:pt x="824" y="10059"/>
                    </a:cubicBezTo>
                    <a:cubicBezTo>
                      <a:pt x="383" y="11353"/>
                      <a:pt x="108" y="12731"/>
                      <a:pt x="81" y="14193"/>
                    </a:cubicBezTo>
                    <a:cubicBezTo>
                      <a:pt x="1" y="16376"/>
                      <a:pt x="1402" y="17950"/>
                      <a:pt x="2926" y="17950"/>
                    </a:cubicBezTo>
                    <a:cubicBezTo>
                      <a:pt x="3480" y="17950"/>
                      <a:pt x="4051" y="17742"/>
                      <a:pt x="4572" y="17279"/>
                    </a:cubicBezTo>
                    <a:cubicBezTo>
                      <a:pt x="5813" y="16204"/>
                      <a:pt x="6722" y="14881"/>
                      <a:pt x="7383" y="13503"/>
                    </a:cubicBezTo>
                    <a:cubicBezTo>
                      <a:pt x="10167" y="7579"/>
                      <a:pt x="8540" y="0"/>
                      <a:pt x="8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07;p58">
                <a:extLst>
                  <a:ext uri="{FF2B5EF4-FFF2-40B4-BE49-F238E27FC236}">
                    <a16:creationId xmlns:a16="http://schemas.microsoft.com/office/drawing/2014/main" id="{4420839E-5649-BB42-935C-904957A84379}"/>
                  </a:ext>
                </a:extLst>
              </p:cNvPr>
              <p:cNvSpPr/>
              <p:nvPr/>
            </p:nvSpPr>
            <p:spPr>
              <a:xfrm>
                <a:off x="-4089256" y="351667"/>
                <a:ext cx="50379" cy="141329"/>
              </a:xfrm>
              <a:custGeom>
                <a:avLst/>
                <a:gdLst/>
                <a:ahLst/>
                <a:cxnLst/>
                <a:rect l="l" t="t" r="r" b="b"/>
                <a:pathLst>
                  <a:path w="2702" h="7580" extrusionOk="0">
                    <a:moveTo>
                      <a:pt x="1738" y="0"/>
                    </a:moveTo>
                    <a:cubicBezTo>
                      <a:pt x="1" y="3142"/>
                      <a:pt x="111" y="7414"/>
                      <a:pt x="140" y="7580"/>
                    </a:cubicBezTo>
                    <a:lnTo>
                      <a:pt x="1242" y="7551"/>
                    </a:lnTo>
                    <a:cubicBezTo>
                      <a:pt x="1242" y="7524"/>
                      <a:pt x="1103" y="3417"/>
                      <a:pt x="2701" y="551"/>
                    </a:cubicBezTo>
                    <a:lnTo>
                      <a:pt x="17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08;p58">
                <a:extLst>
                  <a:ext uri="{FF2B5EF4-FFF2-40B4-BE49-F238E27FC236}">
                    <a16:creationId xmlns:a16="http://schemas.microsoft.com/office/drawing/2014/main" id="{7449FA8A-1638-B444-ABAA-2B64762309DA}"/>
                  </a:ext>
                </a:extLst>
              </p:cNvPr>
              <p:cNvSpPr/>
              <p:nvPr/>
            </p:nvSpPr>
            <p:spPr>
              <a:xfrm>
                <a:off x="-3865236" y="1018077"/>
                <a:ext cx="216357" cy="95183"/>
              </a:xfrm>
              <a:custGeom>
                <a:avLst/>
                <a:gdLst/>
                <a:ahLst/>
                <a:cxnLst/>
                <a:rect l="l" t="t" r="r" b="b"/>
                <a:pathLst>
                  <a:path w="11604" h="5105" extrusionOk="0">
                    <a:moveTo>
                      <a:pt x="11603" y="1"/>
                    </a:moveTo>
                    <a:lnTo>
                      <a:pt x="11603" y="1"/>
                    </a:lnTo>
                    <a:cubicBezTo>
                      <a:pt x="10777" y="717"/>
                      <a:pt x="9895" y="1379"/>
                      <a:pt x="9013" y="1985"/>
                    </a:cubicBezTo>
                    <a:cubicBezTo>
                      <a:pt x="8131" y="2591"/>
                      <a:pt x="7221" y="3197"/>
                      <a:pt x="6229" y="3638"/>
                    </a:cubicBezTo>
                    <a:cubicBezTo>
                      <a:pt x="4805" y="4360"/>
                      <a:pt x="3225" y="4867"/>
                      <a:pt x="1618" y="4867"/>
                    </a:cubicBezTo>
                    <a:cubicBezTo>
                      <a:pt x="1080" y="4867"/>
                      <a:pt x="540" y="4810"/>
                      <a:pt x="1" y="4686"/>
                    </a:cubicBezTo>
                    <a:lnTo>
                      <a:pt x="1" y="4686"/>
                    </a:lnTo>
                    <a:cubicBezTo>
                      <a:pt x="724" y="4978"/>
                      <a:pt x="1515" y="5105"/>
                      <a:pt x="2307" y="5105"/>
                    </a:cubicBezTo>
                    <a:cubicBezTo>
                      <a:pt x="2633" y="5105"/>
                      <a:pt x="2960" y="5083"/>
                      <a:pt x="3281" y="5043"/>
                    </a:cubicBezTo>
                    <a:cubicBezTo>
                      <a:pt x="4383" y="4906"/>
                      <a:pt x="5430" y="4492"/>
                      <a:pt x="6423" y="4024"/>
                    </a:cubicBezTo>
                    <a:cubicBezTo>
                      <a:pt x="8407" y="3032"/>
                      <a:pt x="10170" y="1654"/>
                      <a:pt x="11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09;p58">
                <a:extLst>
                  <a:ext uri="{FF2B5EF4-FFF2-40B4-BE49-F238E27FC236}">
                    <a16:creationId xmlns:a16="http://schemas.microsoft.com/office/drawing/2014/main" id="{EE6D8D6C-EFC8-DF43-86A0-10B9A68177BD}"/>
                  </a:ext>
                </a:extLst>
              </p:cNvPr>
              <p:cNvSpPr/>
              <p:nvPr/>
            </p:nvSpPr>
            <p:spPr>
              <a:xfrm>
                <a:off x="-4166316" y="818090"/>
                <a:ext cx="238954" cy="55115"/>
              </a:xfrm>
              <a:custGeom>
                <a:avLst/>
                <a:gdLst/>
                <a:ahLst/>
                <a:cxnLst/>
                <a:rect l="l" t="t" r="r" b="b"/>
                <a:pathLst>
                  <a:path w="12816" h="2956" extrusionOk="0">
                    <a:moveTo>
                      <a:pt x="2295" y="0"/>
                    </a:moveTo>
                    <a:cubicBezTo>
                      <a:pt x="1524" y="0"/>
                      <a:pt x="756" y="81"/>
                      <a:pt x="0" y="282"/>
                    </a:cubicBezTo>
                    <a:cubicBezTo>
                      <a:pt x="357" y="237"/>
                      <a:pt x="714" y="219"/>
                      <a:pt x="1069" y="219"/>
                    </a:cubicBezTo>
                    <a:cubicBezTo>
                      <a:pt x="1813" y="219"/>
                      <a:pt x="2553" y="299"/>
                      <a:pt x="3281" y="392"/>
                    </a:cubicBezTo>
                    <a:cubicBezTo>
                      <a:pt x="4354" y="531"/>
                      <a:pt x="5430" y="751"/>
                      <a:pt x="6504" y="1027"/>
                    </a:cubicBezTo>
                    <a:cubicBezTo>
                      <a:pt x="8627" y="1549"/>
                      <a:pt x="10721" y="2239"/>
                      <a:pt x="12815" y="2956"/>
                    </a:cubicBezTo>
                    <a:cubicBezTo>
                      <a:pt x="10858" y="1909"/>
                      <a:pt x="8763" y="1163"/>
                      <a:pt x="6614" y="612"/>
                    </a:cubicBezTo>
                    <a:cubicBezTo>
                      <a:pt x="5210" y="288"/>
                      <a:pt x="3748"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10;p58">
                <a:extLst>
                  <a:ext uri="{FF2B5EF4-FFF2-40B4-BE49-F238E27FC236}">
                    <a16:creationId xmlns:a16="http://schemas.microsoft.com/office/drawing/2014/main" id="{E0203F29-0952-AC45-B321-0733161F3C3A}"/>
                  </a:ext>
                </a:extLst>
              </p:cNvPr>
              <p:cNvSpPr/>
              <p:nvPr/>
            </p:nvSpPr>
            <p:spPr>
              <a:xfrm>
                <a:off x="-4262375" y="571566"/>
                <a:ext cx="208619" cy="139278"/>
              </a:xfrm>
              <a:custGeom>
                <a:avLst/>
                <a:gdLst/>
                <a:ahLst/>
                <a:cxnLst/>
                <a:rect l="l" t="t" r="r" b="b"/>
                <a:pathLst>
                  <a:path w="11189" h="7470" extrusionOk="0">
                    <a:moveTo>
                      <a:pt x="11188" y="1"/>
                    </a:moveTo>
                    <a:lnTo>
                      <a:pt x="11188" y="1"/>
                    </a:lnTo>
                    <a:cubicBezTo>
                      <a:pt x="8955" y="525"/>
                      <a:pt x="6890" y="1544"/>
                      <a:pt x="4961" y="2785"/>
                    </a:cubicBezTo>
                    <a:cubicBezTo>
                      <a:pt x="3995" y="3418"/>
                      <a:pt x="3087" y="4108"/>
                      <a:pt x="2231" y="4879"/>
                    </a:cubicBezTo>
                    <a:cubicBezTo>
                      <a:pt x="1378" y="5651"/>
                      <a:pt x="662" y="6559"/>
                      <a:pt x="0" y="7470"/>
                    </a:cubicBezTo>
                    <a:cubicBezTo>
                      <a:pt x="798" y="6643"/>
                      <a:pt x="1599" y="5843"/>
                      <a:pt x="2480" y="5155"/>
                    </a:cubicBezTo>
                    <a:cubicBezTo>
                      <a:pt x="3334" y="4439"/>
                      <a:pt x="4244" y="3748"/>
                      <a:pt x="5181" y="3142"/>
                    </a:cubicBezTo>
                    <a:cubicBezTo>
                      <a:pt x="6118" y="2510"/>
                      <a:pt x="7110" y="1958"/>
                      <a:pt x="8102" y="1434"/>
                    </a:cubicBezTo>
                    <a:cubicBezTo>
                      <a:pt x="9094" y="911"/>
                      <a:pt x="10141" y="415"/>
                      <a:pt x="1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711;p58">
                <a:extLst>
                  <a:ext uri="{FF2B5EF4-FFF2-40B4-BE49-F238E27FC236}">
                    <a16:creationId xmlns:a16="http://schemas.microsoft.com/office/drawing/2014/main" id="{11116CC4-D2BB-5D43-997B-929F90DC2802}"/>
                  </a:ext>
                </a:extLst>
              </p:cNvPr>
              <p:cNvSpPr/>
              <p:nvPr/>
            </p:nvSpPr>
            <p:spPr>
              <a:xfrm>
                <a:off x="-4391361" y="326701"/>
                <a:ext cx="212721" cy="95891"/>
              </a:xfrm>
              <a:custGeom>
                <a:avLst/>
                <a:gdLst/>
                <a:ahLst/>
                <a:cxnLst/>
                <a:rect l="l" t="t" r="r" b="b"/>
                <a:pathLst>
                  <a:path w="11409" h="5143" extrusionOk="0">
                    <a:moveTo>
                      <a:pt x="619" y="0"/>
                    </a:moveTo>
                    <a:cubicBezTo>
                      <a:pt x="411" y="0"/>
                      <a:pt x="205" y="6"/>
                      <a:pt x="0" y="17"/>
                    </a:cubicBezTo>
                    <a:cubicBezTo>
                      <a:pt x="2123" y="211"/>
                      <a:pt x="4134" y="843"/>
                      <a:pt x="6036" y="1780"/>
                    </a:cubicBezTo>
                    <a:cubicBezTo>
                      <a:pt x="6973" y="2250"/>
                      <a:pt x="7882" y="2772"/>
                      <a:pt x="8792" y="3352"/>
                    </a:cubicBezTo>
                    <a:cubicBezTo>
                      <a:pt x="9674" y="3903"/>
                      <a:pt x="10556" y="4509"/>
                      <a:pt x="11409" y="5142"/>
                    </a:cubicBezTo>
                    <a:cubicBezTo>
                      <a:pt x="9950" y="3599"/>
                      <a:pt x="8131" y="2386"/>
                      <a:pt x="6228" y="1394"/>
                    </a:cubicBezTo>
                    <a:cubicBezTo>
                      <a:pt x="5236" y="927"/>
                      <a:pt x="4244" y="568"/>
                      <a:pt x="3197" y="292"/>
                    </a:cubicBezTo>
                    <a:cubicBezTo>
                      <a:pt x="2354" y="93"/>
                      <a:pt x="1476"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12;p58">
                <a:extLst>
                  <a:ext uri="{FF2B5EF4-FFF2-40B4-BE49-F238E27FC236}">
                    <a16:creationId xmlns:a16="http://schemas.microsoft.com/office/drawing/2014/main" id="{52686CBC-EE82-5541-87D0-0B4A8AF4748F}"/>
                  </a:ext>
                </a:extLst>
              </p:cNvPr>
              <p:cNvSpPr/>
              <p:nvPr/>
            </p:nvSpPr>
            <p:spPr>
              <a:xfrm>
                <a:off x="-4077416" y="142563"/>
                <a:ext cx="111012" cy="280029"/>
              </a:xfrm>
              <a:custGeom>
                <a:avLst/>
                <a:gdLst/>
                <a:ahLst/>
                <a:cxnLst/>
                <a:rect l="l" t="t" r="r" b="b"/>
                <a:pathLst>
                  <a:path w="5954" h="15019" extrusionOk="0">
                    <a:moveTo>
                      <a:pt x="5953" y="1"/>
                    </a:moveTo>
                    <a:lnTo>
                      <a:pt x="5953" y="1"/>
                    </a:lnTo>
                    <a:cubicBezTo>
                      <a:pt x="4134" y="2066"/>
                      <a:pt x="2728" y="4465"/>
                      <a:pt x="1626" y="7000"/>
                    </a:cubicBezTo>
                    <a:cubicBezTo>
                      <a:pt x="1103" y="8268"/>
                      <a:pt x="689" y="9591"/>
                      <a:pt x="387" y="10940"/>
                    </a:cubicBezTo>
                    <a:cubicBezTo>
                      <a:pt x="82" y="12262"/>
                      <a:pt x="1" y="13669"/>
                      <a:pt x="56" y="15018"/>
                    </a:cubicBezTo>
                    <a:cubicBezTo>
                      <a:pt x="166" y="13669"/>
                      <a:pt x="358" y="12318"/>
                      <a:pt x="717" y="10995"/>
                    </a:cubicBezTo>
                    <a:cubicBezTo>
                      <a:pt x="1074" y="9701"/>
                      <a:pt x="1489" y="8405"/>
                      <a:pt x="2040" y="7166"/>
                    </a:cubicBezTo>
                    <a:cubicBezTo>
                      <a:pt x="2562" y="5898"/>
                      <a:pt x="3169" y="4685"/>
                      <a:pt x="3830" y="3499"/>
                    </a:cubicBezTo>
                    <a:cubicBezTo>
                      <a:pt x="4491" y="2287"/>
                      <a:pt x="5181" y="1129"/>
                      <a:pt x="59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13;p58">
                <a:extLst>
                  <a:ext uri="{FF2B5EF4-FFF2-40B4-BE49-F238E27FC236}">
                    <a16:creationId xmlns:a16="http://schemas.microsoft.com/office/drawing/2014/main" id="{562171EB-E1AA-7344-B7FF-06288D418016}"/>
                  </a:ext>
                </a:extLst>
              </p:cNvPr>
              <p:cNvSpPr/>
              <p:nvPr/>
            </p:nvSpPr>
            <p:spPr>
              <a:xfrm>
                <a:off x="-3865236" y="486284"/>
                <a:ext cx="152647" cy="159284"/>
              </a:xfrm>
              <a:custGeom>
                <a:avLst/>
                <a:gdLst/>
                <a:ahLst/>
                <a:cxnLst/>
                <a:rect l="l" t="t" r="r" b="b"/>
                <a:pathLst>
                  <a:path w="8187" h="8543" extrusionOk="0">
                    <a:moveTo>
                      <a:pt x="8186" y="0"/>
                    </a:moveTo>
                    <a:lnTo>
                      <a:pt x="8186" y="0"/>
                    </a:lnTo>
                    <a:cubicBezTo>
                      <a:pt x="6478" y="1047"/>
                      <a:pt x="4934" y="2315"/>
                      <a:pt x="3501" y="3693"/>
                    </a:cubicBezTo>
                    <a:cubicBezTo>
                      <a:pt x="2095" y="5126"/>
                      <a:pt x="746" y="6669"/>
                      <a:pt x="1" y="8543"/>
                    </a:cubicBezTo>
                    <a:cubicBezTo>
                      <a:pt x="525" y="7690"/>
                      <a:pt x="1132" y="6918"/>
                      <a:pt x="1764" y="6173"/>
                    </a:cubicBezTo>
                    <a:cubicBezTo>
                      <a:pt x="2399" y="5401"/>
                      <a:pt x="3087" y="4714"/>
                      <a:pt x="3804" y="4024"/>
                    </a:cubicBezTo>
                    <a:cubicBezTo>
                      <a:pt x="4494" y="3307"/>
                      <a:pt x="5236" y="2646"/>
                      <a:pt x="5953" y="1984"/>
                    </a:cubicBezTo>
                    <a:lnTo>
                      <a:pt x="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14;p58">
                <a:extLst>
                  <a:ext uri="{FF2B5EF4-FFF2-40B4-BE49-F238E27FC236}">
                    <a16:creationId xmlns:a16="http://schemas.microsoft.com/office/drawing/2014/main" id="{013A32C5-FFFD-5644-9012-572C0A455435}"/>
                  </a:ext>
                </a:extLst>
              </p:cNvPr>
              <p:cNvSpPr/>
              <p:nvPr/>
            </p:nvSpPr>
            <p:spPr>
              <a:xfrm>
                <a:off x="-3598557" y="1149393"/>
                <a:ext cx="1079490" cy="1122876"/>
              </a:xfrm>
              <a:custGeom>
                <a:avLst/>
                <a:gdLst/>
                <a:ahLst/>
                <a:cxnLst/>
                <a:rect l="l" t="t" r="r" b="b"/>
                <a:pathLst>
                  <a:path w="57897" h="60224" extrusionOk="0">
                    <a:moveTo>
                      <a:pt x="22775" y="1"/>
                    </a:moveTo>
                    <a:cubicBezTo>
                      <a:pt x="18622" y="1"/>
                      <a:pt x="10728" y="1852"/>
                      <a:pt x="2618" y="13707"/>
                    </a:cubicBezTo>
                    <a:cubicBezTo>
                      <a:pt x="7055" y="18145"/>
                      <a:pt x="11134" y="20707"/>
                      <a:pt x="12924" y="21727"/>
                    </a:cubicBezTo>
                    <a:cubicBezTo>
                      <a:pt x="10609" y="26798"/>
                      <a:pt x="8378" y="31207"/>
                      <a:pt x="6861" y="32722"/>
                    </a:cubicBezTo>
                    <a:cubicBezTo>
                      <a:pt x="2701" y="36855"/>
                      <a:pt x="1" y="50387"/>
                      <a:pt x="1" y="50387"/>
                    </a:cubicBezTo>
                    <a:cubicBezTo>
                      <a:pt x="1" y="50387"/>
                      <a:pt x="12582" y="60224"/>
                      <a:pt x="26265" y="60224"/>
                    </a:cubicBezTo>
                    <a:cubicBezTo>
                      <a:pt x="29764" y="60224"/>
                      <a:pt x="33336" y="59580"/>
                      <a:pt x="36788" y="57964"/>
                    </a:cubicBezTo>
                    <a:cubicBezTo>
                      <a:pt x="42218" y="44600"/>
                      <a:pt x="45276" y="33246"/>
                      <a:pt x="51587" y="26935"/>
                    </a:cubicBezTo>
                    <a:cubicBezTo>
                      <a:pt x="57897" y="20625"/>
                      <a:pt x="51587" y="14673"/>
                      <a:pt x="51587" y="14673"/>
                    </a:cubicBezTo>
                    <a:cubicBezTo>
                      <a:pt x="43739" y="3448"/>
                      <a:pt x="31519" y="314"/>
                      <a:pt x="25619" y="314"/>
                    </a:cubicBezTo>
                    <a:cubicBezTo>
                      <a:pt x="25594" y="314"/>
                      <a:pt x="25570" y="314"/>
                      <a:pt x="25545" y="314"/>
                    </a:cubicBezTo>
                    <a:cubicBezTo>
                      <a:pt x="25119" y="205"/>
                      <a:pt x="24153" y="1"/>
                      <a:pt x="22775"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15;p58">
                <a:extLst>
                  <a:ext uri="{FF2B5EF4-FFF2-40B4-BE49-F238E27FC236}">
                    <a16:creationId xmlns:a16="http://schemas.microsoft.com/office/drawing/2014/main" id="{DD29A7E9-D112-6A43-A481-CAC3AF073A36}"/>
                  </a:ext>
                </a:extLst>
              </p:cNvPr>
              <p:cNvSpPr/>
              <p:nvPr/>
            </p:nvSpPr>
            <p:spPr>
              <a:xfrm>
                <a:off x="-3719805" y="3608669"/>
                <a:ext cx="153616" cy="64213"/>
              </a:xfrm>
              <a:custGeom>
                <a:avLst/>
                <a:gdLst/>
                <a:ahLst/>
                <a:cxnLst/>
                <a:rect l="l" t="t" r="r" b="b"/>
                <a:pathLst>
                  <a:path w="8239" h="3444" extrusionOk="0">
                    <a:moveTo>
                      <a:pt x="1460" y="0"/>
                    </a:moveTo>
                    <a:lnTo>
                      <a:pt x="0" y="3362"/>
                    </a:lnTo>
                    <a:lnTo>
                      <a:pt x="7688" y="3444"/>
                    </a:lnTo>
                    <a:lnTo>
                      <a:pt x="8239"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716;p58">
                <a:extLst>
                  <a:ext uri="{FF2B5EF4-FFF2-40B4-BE49-F238E27FC236}">
                    <a16:creationId xmlns:a16="http://schemas.microsoft.com/office/drawing/2014/main" id="{1E12C9A3-3B5D-2C45-975B-3A850038A3B6}"/>
                  </a:ext>
                </a:extLst>
              </p:cNvPr>
              <p:cNvSpPr/>
              <p:nvPr/>
            </p:nvSpPr>
            <p:spPr>
              <a:xfrm>
                <a:off x="-2999455" y="3548035"/>
                <a:ext cx="154642" cy="72436"/>
              </a:xfrm>
              <a:custGeom>
                <a:avLst/>
                <a:gdLst/>
                <a:ahLst/>
                <a:cxnLst/>
                <a:rect l="l" t="t" r="r" b="b"/>
                <a:pathLst>
                  <a:path w="8294" h="3885" extrusionOk="0">
                    <a:moveTo>
                      <a:pt x="1680" y="1"/>
                    </a:moveTo>
                    <a:lnTo>
                      <a:pt x="0" y="3803"/>
                    </a:lnTo>
                    <a:lnTo>
                      <a:pt x="7687" y="3885"/>
                    </a:lnTo>
                    <a:lnTo>
                      <a:pt x="8294" y="1"/>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717;p58">
                <a:extLst>
                  <a:ext uri="{FF2B5EF4-FFF2-40B4-BE49-F238E27FC236}">
                    <a16:creationId xmlns:a16="http://schemas.microsoft.com/office/drawing/2014/main" id="{C55098D4-FACF-C14A-BCF1-7EEC2DA3120F}"/>
                  </a:ext>
                </a:extLst>
              </p:cNvPr>
              <p:cNvSpPr/>
              <p:nvPr/>
            </p:nvSpPr>
            <p:spPr>
              <a:xfrm>
                <a:off x="-3759892" y="2088840"/>
                <a:ext cx="1008601" cy="1519847"/>
              </a:xfrm>
              <a:custGeom>
                <a:avLst/>
                <a:gdLst/>
                <a:ahLst/>
                <a:cxnLst/>
                <a:rect l="l" t="t" r="r" b="b"/>
                <a:pathLst>
                  <a:path w="54095" h="81515" extrusionOk="0">
                    <a:moveTo>
                      <a:pt x="8654" y="1"/>
                    </a:moveTo>
                    <a:lnTo>
                      <a:pt x="12953" y="43541"/>
                    </a:lnTo>
                    <a:lnTo>
                      <a:pt x="1" y="81514"/>
                    </a:lnTo>
                    <a:lnTo>
                      <a:pt x="13310" y="81514"/>
                    </a:lnTo>
                    <a:lnTo>
                      <a:pt x="25849" y="46517"/>
                    </a:lnTo>
                    <a:lnTo>
                      <a:pt x="29211" y="17664"/>
                    </a:lnTo>
                    <a:lnTo>
                      <a:pt x="41832" y="48336"/>
                    </a:lnTo>
                    <a:lnTo>
                      <a:pt x="39764" y="78263"/>
                    </a:lnTo>
                    <a:lnTo>
                      <a:pt x="52000" y="78263"/>
                    </a:lnTo>
                    <a:lnTo>
                      <a:pt x="54094" y="40756"/>
                    </a:lnTo>
                    <a:lnTo>
                      <a:pt x="43292" y="3969"/>
                    </a:lnTo>
                    <a:lnTo>
                      <a:pt x="86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718;p58">
                <a:extLst>
                  <a:ext uri="{FF2B5EF4-FFF2-40B4-BE49-F238E27FC236}">
                    <a16:creationId xmlns:a16="http://schemas.microsoft.com/office/drawing/2014/main" id="{4A627819-00AC-A844-85E0-15B2EFC3FB9B}"/>
                  </a:ext>
                </a:extLst>
              </p:cNvPr>
              <p:cNvSpPr/>
              <p:nvPr/>
            </p:nvSpPr>
            <p:spPr>
              <a:xfrm>
                <a:off x="-2650738" y="875741"/>
                <a:ext cx="235468" cy="232261"/>
              </a:xfrm>
              <a:custGeom>
                <a:avLst/>
                <a:gdLst/>
                <a:ahLst/>
                <a:cxnLst/>
                <a:rect l="l" t="t" r="r" b="b"/>
                <a:pathLst>
                  <a:path w="12629" h="12457" extrusionOk="0">
                    <a:moveTo>
                      <a:pt x="10893" y="0"/>
                    </a:moveTo>
                    <a:cubicBezTo>
                      <a:pt x="10893" y="1"/>
                      <a:pt x="0" y="12456"/>
                      <a:pt x="4580" y="12456"/>
                    </a:cubicBezTo>
                    <a:cubicBezTo>
                      <a:pt x="4590" y="12456"/>
                      <a:pt x="4600" y="12456"/>
                      <a:pt x="4610" y="12456"/>
                    </a:cubicBezTo>
                    <a:cubicBezTo>
                      <a:pt x="9295" y="12401"/>
                      <a:pt x="12628" y="5126"/>
                      <a:pt x="10893" y="0"/>
                    </a:cubicBezTo>
                    <a:close/>
                  </a:path>
                </a:pathLst>
              </a:custGeom>
              <a:solidFill>
                <a:srgbClr val="674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719;p58">
                <a:extLst>
                  <a:ext uri="{FF2B5EF4-FFF2-40B4-BE49-F238E27FC236}">
                    <a16:creationId xmlns:a16="http://schemas.microsoft.com/office/drawing/2014/main" id="{F93240E3-DE05-5840-A18D-C17D3C07FBCD}"/>
                  </a:ext>
                </a:extLst>
              </p:cNvPr>
              <p:cNvSpPr/>
              <p:nvPr/>
            </p:nvSpPr>
            <p:spPr>
              <a:xfrm>
                <a:off x="-3681284" y="1382885"/>
                <a:ext cx="563676" cy="524092"/>
              </a:xfrm>
              <a:custGeom>
                <a:avLst/>
                <a:gdLst/>
                <a:ahLst/>
                <a:cxnLst/>
                <a:rect l="l" t="t" r="r" b="b"/>
                <a:pathLst>
                  <a:path w="30232" h="28109" extrusionOk="0">
                    <a:moveTo>
                      <a:pt x="9865" y="0"/>
                    </a:moveTo>
                    <a:lnTo>
                      <a:pt x="1378" y="12566"/>
                    </a:lnTo>
                    <a:cubicBezTo>
                      <a:pt x="0" y="14606"/>
                      <a:pt x="855" y="17416"/>
                      <a:pt x="3142" y="18353"/>
                    </a:cubicBezTo>
                    <a:lnTo>
                      <a:pt x="26814" y="28108"/>
                    </a:lnTo>
                    <a:lnTo>
                      <a:pt x="30231" y="24691"/>
                    </a:lnTo>
                    <a:lnTo>
                      <a:pt x="13201" y="12703"/>
                    </a:lnTo>
                    <a:lnTo>
                      <a:pt x="19208" y="5071"/>
                    </a:lnTo>
                    <a:lnTo>
                      <a:pt x="9865"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720;p58">
                <a:extLst>
                  <a:ext uri="{FF2B5EF4-FFF2-40B4-BE49-F238E27FC236}">
                    <a16:creationId xmlns:a16="http://schemas.microsoft.com/office/drawing/2014/main" id="{01BAE509-0A2D-0F41-8C73-1E6DF50F3B73}"/>
                  </a:ext>
                </a:extLst>
              </p:cNvPr>
              <p:cNvSpPr/>
              <p:nvPr/>
            </p:nvSpPr>
            <p:spPr>
              <a:xfrm>
                <a:off x="-2832490" y="1933378"/>
                <a:ext cx="213746" cy="700120"/>
              </a:xfrm>
              <a:custGeom>
                <a:avLst/>
                <a:gdLst/>
                <a:ahLst/>
                <a:cxnLst/>
                <a:rect l="l" t="t" r="r" b="b"/>
                <a:pathLst>
                  <a:path w="11464" h="37550" extrusionOk="0">
                    <a:moveTo>
                      <a:pt x="3198" y="0"/>
                    </a:moveTo>
                    <a:cubicBezTo>
                      <a:pt x="2357" y="0"/>
                      <a:pt x="3031" y="14703"/>
                      <a:pt x="3031" y="14703"/>
                    </a:cubicBezTo>
                    <a:lnTo>
                      <a:pt x="0" y="34297"/>
                    </a:lnTo>
                    <a:lnTo>
                      <a:pt x="3527" y="37549"/>
                    </a:lnTo>
                    <a:lnTo>
                      <a:pt x="10141" y="17102"/>
                    </a:lnTo>
                    <a:cubicBezTo>
                      <a:pt x="10141" y="17102"/>
                      <a:pt x="11464" y="1229"/>
                      <a:pt x="11464" y="484"/>
                    </a:cubicBezTo>
                    <a:lnTo>
                      <a:pt x="11464" y="484"/>
                    </a:lnTo>
                    <a:cubicBezTo>
                      <a:pt x="11464" y="484"/>
                      <a:pt x="9505" y="626"/>
                      <a:pt x="7493" y="626"/>
                    </a:cubicBezTo>
                    <a:cubicBezTo>
                      <a:pt x="5641" y="626"/>
                      <a:pt x="3742" y="506"/>
                      <a:pt x="3280" y="43"/>
                    </a:cubicBezTo>
                    <a:cubicBezTo>
                      <a:pt x="3252" y="14"/>
                      <a:pt x="3224" y="0"/>
                      <a:pt x="3198" y="0"/>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721;p58">
                <a:extLst>
                  <a:ext uri="{FF2B5EF4-FFF2-40B4-BE49-F238E27FC236}">
                    <a16:creationId xmlns:a16="http://schemas.microsoft.com/office/drawing/2014/main" id="{9476E2AB-BB99-2F42-A1AF-7CC1BAD3699F}"/>
                  </a:ext>
                </a:extLst>
              </p:cNvPr>
              <p:cNvSpPr/>
              <p:nvPr/>
            </p:nvSpPr>
            <p:spPr>
              <a:xfrm>
                <a:off x="-2956833" y="2572846"/>
                <a:ext cx="190123" cy="188147"/>
              </a:xfrm>
              <a:custGeom>
                <a:avLst/>
                <a:gdLst/>
                <a:ahLst/>
                <a:cxnLst/>
                <a:rect l="l" t="t" r="r" b="b"/>
                <a:pathLst>
                  <a:path w="10197" h="10091" extrusionOk="0">
                    <a:moveTo>
                      <a:pt x="6669" y="0"/>
                    </a:moveTo>
                    <a:cubicBezTo>
                      <a:pt x="4218" y="2480"/>
                      <a:pt x="0" y="4850"/>
                      <a:pt x="4218" y="9065"/>
                    </a:cubicBezTo>
                    <a:cubicBezTo>
                      <a:pt x="4947" y="9791"/>
                      <a:pt x="5604" y="10091"/>
                      <a:pt x="6190" y="10091"/>
                    </a:cubicBezTo>
                    <a:cubicBezTo>
                      <a:pt x="8991" y="10091"/>
                      <a:pt x="10196" y="3252"/>
                      <a:pt x="10196" y="3252"/>
                    </a:cubicBezTo>
                    <a:lnTo>
                      <a:pt x="6669" y="0"/>
                    </a:lnTo>
                    <a:close/>
                  </a:path>
                </a:pathLst>
              </a:custGeom>
              <a:solidFill>
                <a:srgbClr val="EDC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722;p58">
                <a:extLst>
                  <a:ext uri="{FF2B5EF4-FFF2-40B4-BE49-F238E27FC236}">
                    <a16:creationId xmlns:a16="http://schemas.microsoft.com/office/drawing/2014/main" id="{B3D404BF-4DD6-014A-94B9-9641996559CB}"/>
                  </a:ext>
                </a:extLst>
              </p:cNvPr>
              <p:cNvSpPr/>
              <p:nvPr/>
            </p:nvSpPr>
            <p:spPr>
              <a:xfrm>
                <a:off x="-3019518" y="2080096"/>
                <a:ext cx="519972" cy="1641096"/>
              </a:xfrm>
              <a:custGeom>
                <a:avLst/>
                <a:gdLst/>
                <a:ahLst/>
                <a:cxnLst/>
                <a:rect l="l" t="t" r="r" b="b"/>
                <a:pathLst>
                  <a:path w="27888" h="88018" extrusionOk="0">
                    <a:moveTo>
                      <a:pt x="3170" y="0"/>
                    </a:moveTo>
                    <a:lnTo>
                      <a:pt x="0" y="911"/>
                    </a:lnTo>
                    <a:lnTo>
                      <a:pt x="24720" y="88017"/>
                    </a:lnTo>
                    <a:lnTo>
                      <a:pt x="27888" y="87109"/>
                    </a:lnTo>
                    <a:lnTo>
                      <a:pt x="3170"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723;p58">
                <a:extLst>
                  <a:ext uri="{FF2B5EF4-FFF2-40B4-BE49-F238E27FC236}">
                    <a16:creationId xmlns:a16="http://schemas.microsoft.com/office/drawing/2014/main" id="{19E699E0-0D3B-F444-9FC1-BECC28D2EF91}"/>
                  </a:ext>
                </a:extLst>
              </p:cNvPr>
              <p:cNvSpPr/>
              <p:nvPr/>
            </p:nvSpPr>
            <p:spPr>
              <a:xfrm>
                <a:off x="-2844833" y="3292170"/>
                <a:ext cx="547734" cy="443937"/>
              </a:xfrm>
              <a:custGeom>
                <a:avLst/>
                <a:gdLst/>
                <a:ahLst/>
                <a:cxnLst/>
                <a:rect l="l" t="t" r="r" b="b"/>
                <a:pathLst>
                  <a:path w="29377" h="23810" extrusionOk="0">
                    <a:moveTo>
                      <a:pt x="19981" y="0"/>
                    </a:moveTo>
                    <a:lnTo>
                      <a:pt x="1" y="1268"/>
                    </a:lnTo>
                    <a:cubicBezTo>
                      <a:pt x="1" y="1268"/>
                      <a:pt x="4494" y="23809"/>
                      <a:pt x="16921" y="23809"/>
                    </a:cubicBezTo>
                    <a:cubicBezTo>
                      <a:pt x="29376" y="23809"/>
                      <a:pt x="19981" y="0"/>
                      <a:pt x="19981"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724;p58">
                <a:extLst>
                  <a:ext uri="{FF2B5EF4-FFF2-40B4-BE49-F238E27FC236}">
                    <a16:creationId xmlns:a16="http://schemas.microsoft.com/office/drawing/2014/main" id="{DF1FB15F-6449-8A4B-8184-05FF17787AA3}"/>
                  </a:ext>
                </a:extLst>
              </p:cNvPr>
              <p:cNvSpPr/>
              <p:nvPr/>
            </p:nvSpPr>
            <p:spPr>
              <a:xfrm>
                <a:off x="-3003073" y="1881918"/>
                <a:ext cx="91994" cy="260881"/>
              </a:xfrm>
              <a:custGeom>
                <a:avLst/>
                <a:gdLst/>
                <a:ahLst/>
                <a:cxnLst/>
                <a:rect l="l" t="t" r="r" b="b"/>
                <a:pathLst>
                  <a:path w="4934" h="13992" extrusionOk="0">
                    <a:moveTo>
                      <a:pt x="3758" y="1"/>
                    </a:moveTo>
                    <a:cubicBezTo>
                      <a:pt x="3251" y="1"/>
                      <a:pt x="2771" y="341"/>
                      <a:pt x="2674" y="874"/>
                    </a:cubicBezTo>
                    <a:lnTo>
                      <a:pt x="139" y="12642"/>
                    </a:lnTo>
                    <a:cubicBezTo>
                      <a:pt x="0" y="13248"/>
                      <a:pt x="386" y="13826"/>
                      <a:pt x="992" y="13965"/>
                    </a:cubicBezTo>
                    <a:cubicBezTo>
                      <a:pt x="1076" y="13965"/>
                      <a:pt x="1131" y="13991"/>
                      <a:pt x="1213" y="13991"/>
                    </a:cubicBezTo>
                    <a:cubicBezTo>
                      <a:pt x="1737" y="13991"/>
                      <a:pt x="2178" y="13634"/>
                      <a:pt x="2288" y="13109"/>
                    </a:cubicBezTo>
                    <a:lnTo>
                      <a:pt x="4824" y="1315"/>
                    </a:lnTo>
                    <a:cubicBezTo>
                      <a:pt x="4934" y="737"/>
                      <a:pt x="4575" y="157"/>
                      <a:pt x="3968" y="21"/>
                    </a:cubicBezTo>
                    <a:cubicBezTo>
                      <a:pt x="3898" y="7"/>
                      <a:pt x="3828" y="1"/>
                      <a:pt x="3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725;p58">
                <a:extLst>
                  <a:ext uri="{FF2B5EF4-FFF2-40B4-BE49-F238E27FC236}">
                    <a16:creationId xmlns:a16="http://schemas.microsoft.com/office/drawing/2014/main" id="{156B5855-14F5-2043-90DD-1A60B5DC1BBD}"/>
                  </a:ext>
                </a:extLst>
              </p:cNvPr>
              <p:cNvSpPr/>
              <p:nvPr/>
            </p:nvSpPr>
            <p:spPr>
              <a:xfrm>
                <a:off x="-3159280" y="1875597"/>
                <a:ext cx="225605" cy="116046"/>
              </a:xfrm>
              <a:custGeom>
                <a:avLst/>
                <a:gdLst/>
                <a:ahLst/>
                <a:cxnLst/>
                <a:rect l="l" t="t" r="r" b="b"/>
                <a:pathLst>
                  <a:path w="12100" h="6224" extrusionOk="0">
                    <a:moveTo>
                      <a:pt x="10693" y="0"/>
                    </a:moveTo>
                    <a:cubicBezTo>
                      <a:pt x="7386" y="1158"/>
                      <a:pt x="4079" y="2344"/>
                      <a:pt x="772" y="3528"/>
                    </a:cubicBezTo>
                    <a:cubicBezTo>
                      <a:pt x="111" y="3803"/>
                      <a:pt x="1" y="4575"/>
                      <a:pt x="250" y="5291"/>
                    </a:cubicBezTo>
                    <a:cubicBezTo>
                      <a:pt x="464" y="5912"/>
                      <a:pt x="948" y="6224"/>
                      <a:pt x="1487" y="6224"/>
                    </a:cubicBezTo>
                    <a:cubicBezTo>
                      <a:pt x="1570" y="6224"/>
                      <a:pt x="1654" y="6216"/>
                      <a:pt x="1738" y="6202"/>
                    </a:cubicBezTo>
                    <a:lnTo>
                      <a:pt x="11659" y="2675"/>
                    </a:lnTo>
                    <a:cubicBezTo>
                      <a:pt x="11714" y="2591"/>
                      <a:pt x="12099" y="1929"/>
                      <a:pt x="11824" y="1131"/>
                    </a:cubicBezTo>
                    <a:cubicBezTo>
                      <a:pt x="11548" y="305"/>
                      <a:pt x="10803" y="29"/>
                      <a:pt x="10693"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726;p58">
                <a:extLst>
                  <a:ext uri="{FF2B5EF4-FFF2-40B4-BE49-F238E27FC236}">
                    <a16:creationId xmlns:a16="http://schemas.microsoft.com/office/drawing/2014/main" id="{36FA0E20-4608-E440-9DBE-D5E86A47A339}"/>
                  </a:ext>
                </a:extLst>
              </p:cNvPr>
              <p:cNvSpPr/>
              <p:nvPr/>
            </p:nvSpPr>
            <p:spPr>
              <a:xfrm>
                <a:off x="-3144886" y="1875597"/>
                <a:ext cx="211211" cy="115636"/>
              </a:xfrm>
              <a:custGeom>
                <a:avLst/>
                <a:gdLst/>
                <a:ahLst/>
                <a:cxnLst/>
                <a:rect l="l" t="t" r="r" b="b"/>
                <a:pathLst>
                  <a:path w="11328" h="6202" extrusionOk="0">
                    <a:moveTo>
                      <a:pt x="9921" y="0"/>
                    </a:moveTo>
                    <a:cubicBezTo>
                      <a:pt x="6614" y="1158"/>
                      <a:pt x="3307" y="2344"/>
                      <a:pt x="0" y="3528"/>
                    </a:cubicBezTo>
                    <a:cubicBezTo>
                      <a:pt x="166" y="3638"/>
                      <a:pt x="690" y="3997"/>
                      <a:pt x="937" y="4714"/>
                    </a:cubicBezTo>
                    <a:cubicBezTo>
                      <a:pt x="1186" y="5402"/>
                      <a:pt x="1021" y="6008"/>
                      <a:pt x="966" y="6202"/>
                    </a:cubicBezTo>
                    <a:lnTo>
                      <a:pt x="10887" y="2675"/>
                    </a:lnTo>
                    <a:cubicBezTo>
                      <a:pt x="10942" y="2591"/>
                      <a:pt x="11327" y="1929"/>
                      <a:pt x="11052" y="1131"/>
                    </a:cubicBezTo>
                    <a:cubicBezTo>
                      <a:pt x="10776" y="305"/>
                      <a:pt x="10031" y="29"/>
                      <a:pt x="9921"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727;p58">
                <a:extLst>
                  <a:ext uri="{FF2B5EF4-FFF2-40B4-BE49-F238E27FC236}">
                    <a16:creationId xmlns:a16="http://schemas.microsoft.com/office/drawing/2014/main" id="{FAB6D2D6-10CD-6C45-BAA2-1BF5B102BC9F}"/>
                  </a:ext>
                </a:extLst>
              </p:cNvPr>
              <p:cNvSpPr/>
              <p:nvPr/>
            </p:nvSpPr>
            <p:spPr>
              <a:xfrm>
                <a:off x="-3179827" y="1948518"/>
                <a:ext cx="222509" cy="194281"/>
              </a:xfrm>
              <a:custGeom>
                <a:avLst/>
                <a:gdLst/>
                <a:ahLst/>
                <a:cxnLst/>
                <a:rect l="l" t="t" r="r" b="b"/>
                <a:pathLst>
                  <a:path w="11934" h="10420" extrusionOk="0">
                    <a:moveTo>
                      <a:pt x="1226" y="0"/>
                    </a:moveTo>
                    <a:cubicBezTo>
                      <a:pt x="921" y="0"/>
                      <a:pt x="613" y="133"/>
                      <a:pt x="386" y="388"/>
                    </a:cubicBezTo>
                    <a:cubicBezTo>
                      <a:pt x="1" y="829"/>
                      <a:pt x="29" y="1546"/>
                      <a:pt x="497" y="1931"/>
                    </a:cubicBezTo>
                    <a:lnTo>
                      <a:pt x="9976" y="10143"/>
                    </a:lnTo>
                    <a:cubicBezTo>
                      <a:pt x="10170" y="10309"/>
                      <a:pt x="10446" y="10419"/>
                      <a:pt x="10693" y="10419"/>
                    </a:cubicBezTo>
                    <a:cubicBezTo>
                      <a:pt x="10997" y="10419"/>
                      <a:pt x="11299" y="10282"/>
                      <a:pt x="11519" y="10033"/>
                    </a:cubicBezTo>
                    <a:cubicBezTo>
                      <a:pt x="11934" y="9566"/>
                      <a:pt x="11879" y="8876"/>
                      <a:pt x="11409" y="8464"/>
                    </a:cubicBezTo>
                    <a:lnTo>
                      <a:pt x="1930" y="278"/>
                    </a:lnTo>
                    <a:cubicBezTo>
                      <a:pt x="1730" y="91"/>
                      <a:pt x="1479"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728;p58">
                <a:extLst>
                  <a:ext uri="{FF2B5EF4-FFF2-40B4-BE49-F238E27FC236}">
                    <a16:creationId xmlns:a16="http://schemas.microsoft.com/office/drawing/2014/main" id="{C12E0DBF-2844-6D44-B462-34A4494BC275}"/>
                  </a:ext>
                </a:extLst>
              </p:cNvPr>
              <p:cNvSpPr/>
              <p:nvPr/>
            </p:nvSpPr>
            <p:spPr>
              <a:xfrm>
                <a:off x="-2946019" y="1089487"/>
                <a:ext cx="224523" cy="255455"/>
              </a:xfrm>
              <a:custGeom>
                <a:avLst/>
                <a:gdLst/>
                <a:ahLst/>
                <a:cxnLst/>
                <a:rect l="l" t="t" r="r" b="b"/>
                <a:pathLst>
                  <a:path w="12042" h="13701" extrusionOk="0">
                    <a:moveTo>
                      <a:pt x="4105" y="0"/>
                    </a:moveTo>
                    <a:lnTo>
                      <a:pt x="0" y="8818"/>
                    </a:lnTo>
                    <a:cubicBezTo>
                      <a:pt x="2470" y="11412"/>
                      <a:pt x="5680" y="13701"/>
                      <a:pt x="9223" y="13701"/>
                    </a:cubicBezTo>
                    <a:cubicBezTo>
                      <a:pt x="9671" y="13701"/>
                      <a:pt x="10124" y="13664"/>
                      <a:pt x="10582" y="13587"/>
                    </a:cubicBezTo>
                    <a:lnTo>
                      <a:pt x="12041" y="6338"/>
                    </a:lnTo>
                    <a:lnTo>
                      <a:pt x="4105"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729;p58">
                <a:extLst>
                  <a:ext uri="{FF2B5EF4-FFF2-40B4-BE49-F238E27FC236}">
                    <a16:creationId xmlns:a16="http://schemas.microsoft.com/office/drawing/2014/main" id="{D4D5C30E-EE47-874E-A7B1-AC8EC31E31AC}"/>
                  </a:ext>
                </a:extLst>
              </p:cNvPr>
              <p:cNvSpPr/>
              <p:nvPr/>
            </p:nvSpPr>
            <p:spPr>
              <a:xfrm>
                <a:off x="-2936286" y="702640"/>
                <a:ext cx="498399" cy="590319"/>
              </a:xfrm>
              <a:custGeom>
                <a:avLst/>
                <a:gdLst/>
                <a:ahLst/>
                <a:cxnLst/>
                <a:rect l="l" t="t" r="r" b="b"/>
                <a:pathLst>
                  <a:path w="26731" h="31661" extrusionOk="0">
                    <a:moveTo>
                      <a:pt x="14169" y="1"/>
                    </a:moveTo>
                    <a:cubicBezTo>
                      <a:pt x="9216" y="1"/>
                      <a:pt x="4247" y="3035"/>
                      <a:pt x="2315" y="11709"/>
                    </a:cubicBezTo>
                    <a:cubicBezTo>
                      <a:pt x="1" y="17386"/>
                      <a:pt x="56" y="28768"/>
                      <a:pt x="10942" y="31440"/>
                    </a:cubicBezTo>
                    <a:cubicBezTo>
                      <a:pt x="11554" y="31588"/>
                      <a:pt x="12137" y="31660"/>
                      <a:pt x="12694" y="31660"/>
                    </a:cubicBezTo>
                    <a:cubicBezTo>
                      <a:pt x="18566" y="31660"/>
                      <a:pt x="21594" y="23708"/>
                      <a:pt x="25243" y="13363"/>
                    </a:cubicBezTo>
                    <a:cubicBezTo>
                      <a:pt x="26731" y="9148"/>
                      <a:pt x="25216" y="4324"/>
                      <a:pt x="21358" y="2038"/>
                    </a:cubicBezTo>
                    <a:cubicBezTo>
                      <a:pt x="19239" y="796"/>
                      <a:pt x="16706" y="1"/>
                      <a:pt x="14169"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730;p58">
                <a:extLst>
                  <a:ext uri="{FF2B5EF4-FFF2-40B4-BE49-F238E27FC236}">
                    <a16:creationId xmlns:a16="http://schemas.microsoft.com/office/drawing/2014/main" id="{6230E7B9-7AF0-E84F-8E6A-6FF1332FD1C6}"/>
                  </a:ext>
                </a:extLst>
              </p:cNvPr>
              <p:cNvSpPr/>
              <p:nvPr/>
            </p:nvSpPr>
            <p:spPr>
              <a:xfrm>
                <a:off x="-2951165" y="673890"/>
                <a:ext cx="543800" cy="349351"/>
              </a:xfrm>
              <a:custGeom>
                <a:avLst/>
                <a:gdLst/>
                <a:ahLst/>
                <a:cxnLst/>
                <a:rect l="l" t="t" r="r" b="b"/>
                <a:pathLst>
                  <a:path w="29166" h="18737" extrusionOk="0">
                    <a:moveTo>
                      <a:pt x="16417" y="0"/>
                    </a:moveTo>
                    <a:cubicBezTo>
                      <a:pt x="14249" y="0"/>
                      <a:pt x="11709" y="461"/>
                      <a:pt x="8735" y="1541"/>
                    </a:cubicBezTo>
                    <a:cubicBezTo>
                      <a:pt x="0" y="4730"/>
                      <a:pt x="763" y="17007"/>
                      <a:pt x="2785" y="17007"/>
                    </a:cubicBezTo>
                    <a:cubicBezTo>
                      <a:pt x="3104" y="17007"/>
                      <a:pt x="3454" y="16702"/>
                      <a:pt x="3803" y="16007"/>
                    </a:cubicBezTo>
                    <a:lnTo>
                      <a:pt x="3803" y="16007"/>
                    </a:lnTo>
                    <a:cubicBezTo>
                      <a:pt x="3484" y="17300"/>
                      <a:pt x="3746" y="18737"/>
                      <a:pt x="4371" y="18737"/>
                    </a:cubicBezTo>
                    <a:cubicBezTo>
                      <a:pt x="4933" y="18737"/>
                      <a:pt x="5788" y="17576"/>
                      <a:pt x="6779" y="14107"/>
                    </a:cubicBezTo>
                    <a:cubicBezTo>
                      <a:pt x="6947" y="15123"/>
                      <a:pt x="7645" y="15476"/>
                      <a:pt x="8534" y="15476"/>
                    </a:cubicBezTo>
                    <a:cubicBezTo>
                      <a:pt x="10561" y="15476"/>
                      <a:pt x="13585" y="13637"/>
                      <a:pt x="13585" y="13637"/>
                    </a:cubicBezTo>
                    <a:cubicBezTo>
                      <a:pt x="17608" y="15566"/>
                      <a:pt x="20723" y="16367"/>
                      <a:pt x="23038" y="16613"/>
                    </a:cubicBezTo>
                    <a:cubicBezTo>
                      <a:pt x="23214" y="16632"/>
                      <a:pt x="23388" y="16641"/>
                      <a:pt x="23559" y="16641"/>
                    </a:cubicBezTo>
                    <a:cubicBezTo>
                      <a:pt x="26751" y="16641"/>
                      <a:pt x="29166" y="13551"/>
                      <a:pt x="28329" y="10386"/>
                    </a:cubicBezTo>
                    <a:cubicBezTo>
                      <a:pt x="27167" y="5865"/>
                      <a:pt x="24155" y="0"/>
                      <a:pt x="16417" y="0"/>
                    </a:cubicBezTo>
                    <a:close/>
                  </a:path>
                </a:pathLst>
              </a:custGeom>
              <a:solidFill>
                <a:srgbClr val="5C3B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31;p58">
                <a:extLst>
                  <a:ext uri="{FF2B5EF4-FFF2-40B4-BE49-F238E27FC236}">
                    <a16:creationId xmlns:a16="http://schemas.microsoft.com/office/drawing/2014/main" id="{4869B52D-E13E-A84C-BC2D-243303CF9B18}"/>
                  </a:ext>
                </a:extLst>
              </p:cNvPr>
              <p:cNvSpPr/>
              <p:nvPr/>
            </p:nvSpPr>
            <p:spPr>
              <a:xfrm>
                <a:off x="-2973576" y="950153"/>
                <a:ext cx="92796" cy="132491"/>
              </a:xfrm>
              <a:custGeom>
                <a:avLst/>
                <a:gdLst/>
                <a:ahLst/>
                <a:cxnLst/>
                <a:rect l="l" t="t" r="r" b="b"/>
                <a:pathLst>
                  <a:path w="4977" h="7106" extrusionOk="0">
                    <a:moveTo>
                      <a:pt x="2782" y="0"/>
                    </a:moveTo>
                    <a:cubicBezTo>
                      <a:pt x="219" y="0"/>
                      <a:pt x="1" y="7105"/>
                      <a:pt x="4359" y="7105"/>
                    </a:cubicBezTo>
                    <a:cubicBezTo>
                      <a:pt x="4556" y="7105"/>
                      <a:pt x="4762" y="7091"/>
                      <a:pt x="4977" y="7061"/>
                    </a:cubicBezTo>
                    <a:lnTo>
                      <a:pt x="4895" y="1300"/>
                    </a:lnTo>
                    <a:cubicBezTo>
                      <a:pt x="4085" y="376"/>
                      <a:pt x="3371" y="0"/>
                      <a:pt x="2782" y="0"/>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32;p58">
                <a:extLst>
                  <a:ext uri="{FF2B5EF4-FFF2-40B4-BE49-F238E27FC236}">
                    <a16:creationId xmlns:a16="http://schemas.microsoft.com/office/drawing/2014/main" id="{D98F9AD7-B7D1-3146-B879-3D59D1E0BF13}"/>
                  </a:ext>
                </a:extLst>
              </p:cNvPr>
              <p:cNvSpPr/>
              <p:nvPr/>
            </p:nvSpPr>
            <p:spPr>
              <a:xfrm>
                <a:off x="-2802173" y="961843"/>
                <a:ext cx="138215" cy="121715"/>
              </a:xfrm>
              <a:custGeom>
                <a:avLst/>
                <a:gdLst/>
                <a:ahLst/>
                <a:cxnLst/>
                <a:rect l="l" t="t" r="r" b="b"/>
                <a:pathLst>
                  <a:path w="7413" h="6528" extrusionOk="0">
                    <a:moveTo>
                      <a:pt x="3718" y="1"/>
                    </a:moveTo>
                    <a:cubicBezTo>
                      <a:pt x="2419" y="1"/>
                      <a:pt x="1193" y="770"/>
                      <a:pt x="689" y="2051"/>
                    </a:cubicBezTo>
                    <a:cubicBezTo>
                      <a:pt x="1" y="3705"/>
                      <a:pt x="828" y="5607"/>
                      <a:pt x="2481" y="6295"/>
                    </a:cubicBezTo>
                    <a:cubicBezTo>
                      <a:pt x="2880" y="6452"/>
                      <a:pt x="3292" y="6527"/>
                      <a:pt x="3697" y="6527"/>
                    </a:cubicBezTo>
                    <a:cubicBezTo>
                      <a:pt x="4995" y="6527"/>
                      <a:pt x="6221" y="5758"/>
                      <a:pt x="6725" y="4476"/>
                    </a:cubicBezTo>
                    <a:cubicBezTo>
                      <a:pt x="7413" y="2823"/>
                      <a:pt x="6586" y="923"/>
                      <a:pt x="4933" y="232"/>
                    </a:cubicBezTo>
                    <a:cubicBezTo>
                      <a:pt x="4534" y="75"/>
                      <a:pt x="4122" y="1"/>
                      <a:pt x="3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33;p58">
                <a:extLst>
                  <a:ext uri="{FF2B5EF4-FFF2-40B4-BE49-F238E27FC236}">
                    <a16:creationId xmlns:a16="http://schemas.microsoft.com/office/drawing/2014/main" id="{EBEA2F3F-19A5-354E-AF29-B34F9B1459FC}"/>
                  </a:ext>
                </a:extLst>
              </p:cNvPr>
              <p:cNvSpPr/>
              <p:nvPr/>
            </p:nvSpPr>
            <p:spPr>
              <a:xfrm>
                <a:off x="-2636717" y="1025852"/>
                <a:ext cx="115599" cy="118508"/>
              </a:xfrm>
              <a:custGeom>
                <a:avLst/>
                <a:gdLst/>
                <a:ahLst/>
                <a:cxnLst/>
                <a:rect l="l" t="t" r="r" b="b"/>
                <a:pathLst>
                  <a:path w="6200" h="6356" extrusionOk="0">
                    <a:moveTo>
                      <a:pt x="3502" y="1"/>
                    </a:moveTo>
                    <a:cubicBezTo>
                      <a:pt x="2371" y="1"/>
                      <a:pt x="1219" y="853"/>
                      <a:pt x="688" y="2201"/>
                    </a:cubicBezTo>
                    <a:cubicBezTo>
                      <a:pt x="0" y="3854"/>
                      <a:pt x="551" y="5646"/>
                      <a:pt x="1874" y="6198"/>
                    </a:cubicBezTo>
                    <a:cubicBezTo>
                      <a:pt x="2137" y="6305"/>
                      <a:pt x="2411" y="6356"/>
                      <a:pt x="2686" y="6356"/>
                    </a:cubicBezTo>
                    <a:cubicBezTo>
                      <a:pt x="3821" y="6356"/>
                      <a:pt x="4979" y="5489"/>
                      <a:pt x="5512" y="4158"/>
                    </a:cubicBezTo>
                    <a:cubicBezTo>
                      <a:pt x="6200" y="2476"/>
                      <a:pt x="5648" y="686"/>
                      <a:pt x="4326" y="161"/>
                    </a:cubicBezTo>
                    <a:cubicBezTo>
                      <a:pt x="4059" y="52"/>
                      <a:pt x="3781" y="1"/>
                      <a:pt x="3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34;p58">
                <a:extLst>
                  <a:ext uri="{FF2B5EF4-FFF2-40B4-BE49-F238E27FC236}">
                    <a16:creationId xmlns:a16="http://schemas.microsoft.com/office/drawing/2014/main" id="{845AD05A-DC5F-A749-907B-5A6CD77CBC7D}"/>
                  </a:ext>
                </a:extLst>
              </p:cNvPr>
              <p:cNvSpPr/>
              <p:nvPr/>
            </p:nvSpPr>
            <p:spPr>
              <a:xfrm>
                <a:off x="-2786753" y="990929"/>
                <a:ext cx="123821" cy="109707"/>
              </a:xfrm>
              <a:custGeom>
                <a:avLst/>
                <a:gdLst/>
                <a:ahLst/>
                <a:cxnLst/>
                <a:rect l="l" t="t" r="r" b="b"/>
                <a:pathLst>
                  <a:path w="6641" h="5884" extrusionOk="0">
                    <a:moveTo>
                      <a:pt x="3316" y="1"/>
                    </a:moveTo>
                    <a:cubicBezTo>
                      <a:pt x="2163" y="1"/>
                      <a:pt x="1067" y="691"/>
                      <a:pt x="607" y="1843"/>
                    </a:cubicBezTo>
                    <a:cubicBezTo>
                      <a:pt x="1" y="3331"/>
                      <a:pt x="717" y="5066"/>
                      <a:pt x="2205" y="5672"/>
                    </a:cubicBezTo>
                    <a:cubicBezTo>
                      <a:pt x="2565" y="5816"/>
                      <a:pt x="2935" y="5884"/>
                      <a:pt x="3299" y="5884"/>
                    </a:cubicBezTo>
                    <a:cubicBezTo>
                      <a:pt x="4469" y="5884"/>
                      <a:pt x="5572" y="5182"/>
                      <a:pt x="6035" y="4047"/>
                    </a:cubicBezTo>
                    <a:cubicBezTo>
                      <a:pt x="6641" y="2530"/>
                      <a:pt x="5924" y="822"/>
                      <a:pt x="4410" y="216"/>
                    </a:cubicBezTo>
                    <a:cubicBezTo>
                      <a:pt x="4052" y="70"/>
                      <a:pt x="3681" y="1"/>
                      <a:pt x="33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35;p58">
                <a:extLst>
                  <a:ext uri="{FF2B5EF4-FFF2-40B4-BE49-F238E27FC236}">
                    <a16:creationId xmlns:a16="http://schemas.microsoft.com/office/drawing/2014/main" id="{AC4A9CED-89F3-0D4D-9C7A-A7F7715664A8}"/>
                  </a:ext>
                </a:extLst>
              </p:cNvPr>
              <p:cNvSpPr/>
              <p:nvPr/>
            </p:nvSpPr>
            <p:spPr>
              <a:xfrm>
                <a:off x="-2619247" y="1056224"/>
                <a:ext cx="103797" cy="106631"/>
              </a:xfrm>
              <a:custGeom>
                <a:avLst/>
                <a:gdLst/>
                <a:ahLst/>
                <a:cxnLst/>
                <a:rect l="l" t="t" r="r" b="b"/>
                <a:pathLst>
                  <a:path w="5567" h="5719" extrusionOk="0">
                    <a:moveTo>
                      <a:pt x="3177" y="0"/>
                    </a:moveTo>
                    <a:cubicBezTo>
                      <a:pt x="2150" y="0"/>
                      <a:pt x="1098" y="772"/>
                      <a:pt x="607" y="1978"/>
                    </a:cubicBezTo>
                    <a:cubicBezTo>
                      <a:pt x="0" y="3493"/>
                      <a:pt x="496" y="5091"/>
                      <a:pt x="1680" y="5587"/>
                    </a:cubicBezTo>
                    <a:cubicBezTo>
                      <a:pt x="1910" y="5676"/>
                      <a:pt x="2150" y="5719"/>
                      <a:pt x="2390" y="5719"/>
                    </a:cubicBezTo>
                    <a:cubicBezTo>
                      <a:pt x="3417" y="5719"/>
                      <a:pt x="4469" y="4947"/>
                      <a:pt x="4960" y="3742"/>
                    </a:cubicBezTo>
                    <a:cubicBezTo>
                      <a:pt x="5567" y="2225"/>
                      <a:pt x="5071" y="627"/>
                      <a:pt x="3885" y="131"/>
                    </a:cubicBezTo>
                    <a:cubicBezTo>
                      <a:pt x="3655" y="42"/>
                      <a:pt x="3417" y="0"/>
                      <a:pt x="3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36;p58">
                <a:extLst>
                  <a:ext uri="{FF2B5EF4-FFF2-40B4-BE49-F238E27FC236}">
                    <a16:creationId xmlns:a16="http://schemas.microsoft.com/office/drawing/2014/main" id="{FC4409BE-6716-8E46-9B8D-5FA000562A35}"/>
                  </a:ext>
                </a:extLst>
              </p:cNvPr>
              <p:cNvSpPr/>
              <p:nvPr/>
            </p:nvSpPr>
            <p:spPr>
              <a:xfrm>
                <a:off x="-2679880" y="1031445"/>
                <a:ext cx="48309" cy="118881"/>
              </a:xfrm>
              <a:custGeom>
                <a:avLst/>
                <a:gdLst/>
                <a:ahLst/>
                <a:cxnLst/>
                <a:rect l="l" t="t" r="r" b="b"/>
                <a:pathLst>
                  <a:path w="2591" h="6376" extrusionOk="0">
                    <a:moveTo>
                      <a:pt x="2426" y="0"/>
                    </a:moveTo>
                    <a:lnTo>
                      <a:pt x="2426" y="0"/>
                    </a:lnTo>
                    <a:cubicBezTo>
                      <a:pt x="1985" y="633"/>
                      <a:pt x="1599" y="1350"/>
                      <a:pt x="1378" y="2150"/>
                    </a:cubicBezTo>
                    <a:cubicBezTo>
                      <a:pt x="1268" y="2536"/>
                      <a:pt x="1213" y="2921"/>
                      <a:pt x="1184" y="3334"/>
                    </a:cubicBezTo>
                    <a:cubicBezTo>
                      <a:pt x="1184" y="3748"/>
                      <a:pt x="1184" y="4160"/>
                      <a:pt x="1405" y="4601"/>
                    </a:cubicBezTo>
                    <a:lnTo>
                      <a:pt x="1460" y="4711"/>
                    </a:lnTo>
                    <a:lnTo>
                      <a:pt x="1599" y="4711"/>
                    </a:lnTo>
                    <a:cubicBezTo>
                      <a:pt x="1901" y="4711"/>
                      <a:pt x="2150" y="4822"/>
                      <a:pt x="2150" y="5042"/>
                    </a:cubicBezTo>
                    <a:cubicBezTo>
                      <a:pt x="2176" y="5291"/>
                      <a:pt x="2040" y="5593"/>
                      <a:pt x="1819" y="5787"/>
                    </a:cubicBezTo>
                    <a:cubicBezTo>
                      <a:pt x="1556" y="6050"/>
                      <a:pt x="1185" y="6176"/>
                      <a:pt x="793" y="6176"/>
                    </a:cubicBezTo>
                    <a:cubicBezTo>
                      <a:pt x="529" y="6176"/>
                      <a:pt x="256" y="6119"/>
                      <a:pt x="1" y="6008"/>
                    </a:cubicBezTo>
                    <a:lnTo>
                      <a:pt x="1" y="6008"/>
                    </a:lnTo>
                    <a:cubicBezTo>
                      <a:pt x="300" y="6232"/>
                      <a:pt x="689" y="6375"/>
                      <a:pt x="1083" y="6375"/>
                    </a:cubicBezTo>
                    <a:cubicBezTo>
                      <a:pt x="1414" y="6375"/>
                      <a:pt x="1750" y="6274"/>
                      <a:pt x="2040" y="6034"/>
                    </a:cubicBezTo>
                    <a:cubicBezTo>
                      <a:pt x="2315" y="5814"/>
                      <a:pt x="2591" y="5457"/>
                      <a:pt x="2562" y="5016"/>
                    </a:cubicBezTo>
                    <a:cubicBezTo>
                      <a:pt x="2536" y="4795"/>
                      <a:pt x="2397" y="4546"/>
                      <a:pt x="2205" y="4436"/>
                    </a:cubicBezTo>
                    <a:cubicBezTo>
                      <a:pt x="2063" y="4355"/>
                      <a:pt x="1907" y="4319"/>
                      <a:pt x="1758" y="4295"/>
                    </a:cubicBezTo>
                    <a:lnTo>
                      <a:pt x="1758" y="4295"/>
                    </a:lnTo>
                    <a:cubicBezTo>
                      <a:pt x="1665" y="4028"/>
                      <a:pt x="1599" y="3684"/>
                      <a:pt x="1599" y="3362"/>
                    </a:cubicBezTo>
                    <a:cubicBezTo>
                      <a:pt x="1599" y="2976"/>
                      <a:pt x="1654" y="2591"/>
                      <a:pt x="1736" y="2231"/>
                    </a:cubicBezTo>
                    <a:cubicBezTo>
                      <a:pt x="1874" y="1460"/>
                      <a:pt x="2150" y="717"/>
                      <a:pt x="2426" y="0"/>
                    </a:cubicBezTo>
                    <a:close/>
                  </a:path>
                </a:pathLst>
              </a:custGeom>
              <a:solidFill>
                <a:srgbClr val="CFA396"/>
              </a:solid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737;p58">
                <a:extLst>
                  <a:ext uri="{FF2B5EF4-FFF2-40B4-BE49-F238E27FC236}">
                    <a16:creationId xmlns:a16="http://schemas.microsoft.com/office/drawing/2014/main" id="{0A284CD8-0FC5-F240-A1DF-25781BE3F0F2}"/>
                  </a:ext>
                </a:extLst>
              </p:cNvPr>
              <p:cNvSpPr/>
              <p:nvPr/>
            </p:nvSpPr>
            <p:spPr>
              <a:xfrm>
                <a:off x="-2738985" y="1152693"/>
                <a:ext cx="74543" cy="45195"/>
              </a:xfrm>
              <a:custGeom>
                <a:avLst/>
                <a:gdLst/>
                <a:ahLst/>
                <a:cxnLst/>
                <a:rect l="l" t="t" r="r" b="b"/>
                <a:pathLst>
                  <a:path w="3998" h="2424" extrusionOk="0">
                    <a:moveTo>
                      <a:pt x="139" y="1"/>
                    </a:moveTo>
                    <a:lnTo>
                      <a:pt x="139" y="1"/>
                    </a:lnTo>
                    <a:cubicBezTo>
                      <a:pt x="1255" y="646"/>
                      <a:pt x="2216" y="1224"/>
                      <a:pt x="3181" y="1755"/>
                    </a:cubicBezTo>
                    <a:lnTo>
                      <a:pt x="3181" y="1755"/>
                    </a:lnTo>
                    <a:cubicBezTo>
                      <a:pt x="2873" y="1924"/>
                      <a:pt x="2536" y="2027"/>
                      <a:pt x="2198" y="2027"/>
                    </a:cubicBezTo>
                    <a:cubicBezTo>
                      <a:pt x="1931" y="2027"/>
                      <a:pt x="1663" y="1963"/>
                      <a:pt x="1407" y="1820"/>
                    </a:cubicBezTo>
                    <a:cubicBezTo>
                      <a:pt x="746" y="1489"/>
                      <a:pt x="194" y="799"/>
                      <a:pt x="139" y="1"/>
                    </a:cubicBezTo>
                    <a:lnTo>
                      <a:pt x="139" y="1"/>
                    </a:lnTo>
                    <a:cubicBezTo>
                      <a:pt x="0" y="828"/>
                      <a:pt x="496" y="1681"/>
                      <a:pt x="1242" y="2150"/>
                    </a:cubicBezTo>
                    <a:cubicBezTo>
                      <a:pt x="1551" y="2337"/>
                      <a:pt x="1908" y="2423"/>
                      <a:pt x="2269" y="2423"/>
                    </a:cubicBezTo>
                    <a:cubicBezTo>
                      <a:pt x="2807" y="2423"/>
                      <a:pt x="3352" y="2231"/>
                      <a:pt x="3748" y="1901"/>
                    </a:cubicBezTo>
                    <a:lnTo>
                      <a:pt x="3997" y="1681"/>
                    </a:lnTo>
                    <a:lnTo>
                      <a:pt x="3693" y="1544"/>
                    </a:lnTo>
                    <a:cubicBezTo>
                      <a:pt x="2481" y="938"/>
                      <a:pt x="1213" y="442"/>
                      <a:pt x="139" y="1"/>
                    </a:cubicBezTo>
                    <a:close/>
                  </a:path>
                </a:pathLst>
              </a:custGeom>
              <a:solidFill>
                <a:srgbClr val="CFA396"/>
              </a:solid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38;p58">
                <a:extLst>
                  <a:ext uri="{FF2B5EF4-FFF2-40B4-BE49-F238E27FC236}">
                    <a16:creationId xmlns:a16="http://schemas.microsoft.com/office/drawing/2014/main" id="{E2DDD863-0B46-5842-8CBE-EF36C4F7E101}"/>
                  </a:ext>
                </a:extLst>
              </p:cNvPr>
              <p:cNvSpPr/>
              <p:nvPr/>
            </p:nvSpPr>
            <p:spPr>
              <a:xfrm>
                <a:off x="-2866908" y="1191755"/>
                <a:ext cx="134636" cy="94549"/>
              </a:xfrm>
              <a:custGeom>
                <a:avLst/>
                <a:gdLst/>
                <a:ahLst/>
                <a:cxnLst/>
                <a:rect l="l" t="t" r="r" b="b"/>
                <a:pathLst>
                  <a:path w="7221" h="5071" extrusionOk="0">
                    <a:moveTo>
                      <a:pt x="1" y="0"/>
                    </a:moveTo>
                    <a:lnTo>
                      <a:pt x="1" y="0"/>
                    </a:lnTo>
                    <a:cubicBezTo>
                      <a:pt x="717" y="1349"/>
                      <a:pt x="1791" y="2480"/>
                      <a:pt x="2977" y="3417"/>
                    </a:cubicBezTo>
                    <a:cubicBezTo>
                      <a:pt x="3610" y="3858"/>
                      <a:pt x="4271" y="4244"/>
                      <a:pt x="4988" y="4546"/>
                    </a:cubicBezTo>
                    <a:cubicBezTo>
                      <a:pt x="5704" y="4850"/>
                      <a:pt x="6449" y="5015"/>
                      <a:pt x="7221" y="5071"/>
                    </a:cubicBezTo>
                    <a:cubicBezTo>
                      <a:pt x="6476" y="4850"/>
                      <a:pt x="5788" y="4601"/>
                      <a:pt x="5126" y="4244"/>
                    </a:cubicBezTo>
                    <a:cubicBezTo>
                      <a:pt x="4465" y="3885"/>
                      <a:pt x="3830" y="3527"/>
                      <a:pt x="3253" y="3058"/>
                    </a:cubicBezTo>
                    <a:cubicBezTo>
                      <a:pt x="2646" y="2617"/>
                      <a:pt x="2095" y="2121"/>
                      <a:pt x="1544" y="1625"/>
                    </a:cubicBezTo>
                    <a:cubicBezTo>
                      <a:pt x="1019" y="1102"/>
                      <a:pt x="497" y="578"/>
                      <a:pt x="1" y="0"/>
                    </a:cubicBezTo>
                    <a:close/>
                  </a:path>
                </a:pathLst>
              </a:custGeom>
              <a:solidFill>
                <a:srgbClr val="CFA396"/>
              </a:solid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39;p58">
                <a:extLst>
                  <a:ext uri="{FF2B5EF4-FFF2-40B4-BE49-F238E27FC236}">
                    <a16:creationId xmlns:a16="http://schemas.microsoft.com/office/drawing/2014/main" id="{E077101D-E2EC-6644-8695-686C17F4EF23}"/>
                  </a:ext>
                </a:extLst>
              </p:cNvPr>
              <p:cNvSpPr/>
              <p:nvPr/>
            </p:nvSpPr>
            <p:spPr>
              <a:xfrm>
                <a:off x="-2685548" y="872664"/>
                <a:ext cx="230191" cy="52448"/>
              </a:xfrm>
              <a:custGeom>
                <a:avLst/>
                <a:gdLst/>
                <a:ahLst/>
                <a:cxnLst/>
                <a:rect l="l" t="t" r="r" b="b"/>
                <a:pathLst>
                  <a:path w="12346" h="2813" extrusionOk="0">
                    <a:moveTo>
                      <a:pt x="0" y="0"/>
                    </a:moveTo>
                    <a:lnTo>
                      <a:pt x="1352" y="966"/>
                    </a:lnTo>
                    <a:cubicBezTo>
                      <a:pt x="1848" y="1213"/>
                      <a:pt x="2315" y="1517"/>
                      <a:pt x="2811" y="1764"/>
                    </a:cubicBezTo>
                    <a:cubicBezTo>
                      <a:pt x="3832" y="2205"/>
                      <a:pt x="4905" y="2564"/>
                      <a:pt x="6008" y="2729"/>
                    </a:cubicBezTo>
                    <a:cubicBezTo>
                      <a:pt x="6442" y="2784"/>
                      <a:pt x="6885" y="2812"/>
                      <a:pt x="7329" y="2812"/>
                    </a:cubicBezTo>
                    <a:cubicBezTo>
                      <a:pt x="9140" y="2812"/>
                      <a:pt x="10974" y="2337"/>
                      <a:pt x="12346" y="1186"/>
                    </a:cubicBezTo>
                    <a:lnTo>
                      <a:pt x="12346" y="1186"/>
                    </a:lnTo>
                    <a:cubicBezTo>
                      <a:pt x="11409" y="1764"/>
                      <a:pt x="10362" y="2094"/>
                      <a:pt x="9288" y="2260"/>
                    </a:cubicBezTo>
                    <a:cubicBezTo>
                      <a:pt x="8744" y="2361"/>
                      <a:pt x="8184" y="2409"/>
                      <a:pt x="7625" y="2409"/>
                    </a:cubicBezTo>
                    <a:cubicBezTo>
                      <a:pt x="7110" y="2409"/>
                      <a:pt x="6594" y="2368"/>
                      <a:pt x="6091" y="2288"/>
                    </a:cubicBezTo>
                    <a:cubicBezTo>
                      <a:pt x="5016" y="2150"/>
                      <a:pt x="3969" y="1819"/>
                      <a:pt x="2950" y="1433"/>
                    </a:cubicBezTo>
                    <a:cubicBezTo>
                      <a:pt x="1958" y="1047"/>
                      <a:pt x="966" y="525"/>
                      <a:pt x="0" y="0"/>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40;p58">
                <a:extLst>
                  <a:ext uri="{FF2B5EF4-FFF2-40B4-BE49-F238E27FC236}">
                    <a16:creationId xmlns:a16="http://schemas.microsoft.com/office/drawing/2014/main" id="{61C3BBF7-8708-DF4C-88D2-5BB5AA351180}"/>
                  </a:ext>
                </a:extLst>
              </p:cNvPr>
              <p:cNvSpPr/>
              <p:nvPr/>
            </p:nvSpPr>
            <p:spPr>
              <a:xfrm>
                <a:off x="-2685548" y="792006"/>
                <a:ext cx="225586" cy="65481"/>
              </a:xfrm>
              <a:custGeom>
                <a:avLst/>
                <a:gdLst/>
                <a:ahLst/>
                <a:cxnLst/>
                <a:rect l="l" t="t" r="r" b="b"/>
                <a:pathLst>
                  <a:path w="12099" h="3512" extrusionOk="0">
                    <a:moveTo>
                      <a:pt x="0" y="1"/>
                    </a:moveTo>
                    <a:lnTo>
                      <a:pt x="0" y="1"/>
                    </a:lnTo>
                    <a:cubicBezTo>
                      <a:pt x="801" y="744"/>
                      <a:pt x="1627" y="1434"/>
                      <a:pt x="2591" y="1956"/>
                    </a:cubicBezTo>
                    <a:cubicBezTo>
                      <a:pt x="3556" y="2507"/>
                      <a:pt x="4575" y="2867"/>
                      <a:pt x="5651" y="3142"/>
                    </a:cubicBezTo>
                    <a:cubicBezTo>
                      <a:pt x="6671" y="3381"/>
                      <a:pt x="7725" y="3511"/>
                      <a:pt x="8773" y="3511"/>
                    </a:cubicBezTo>
                    <a:cubicBezTo>
                      <a:pt x="9902" y="3511"/>
                      <a:pt x="11026" y="3360"/>
                      <a:pt x="12099" y="3032"/>
                    </a:cubicBezTo>
                    <a:lnTo>
                      <a:pt x="12099" y="3032"/>
                    </a:lnTo>
                    <a:cubicBezTo>
                      <a:pt x="11351" y="3147"/>
                      <a:pt x="10605" y="3195"/>
                      <a:pt x="9868" y="3195"/>
                    </a:cubicBezTo>
                    <a:cubicBezTo>
                      <a:pt x="9544" y="3195"/>
                      <a:pt x="9222" y="3186"/>
                      <a:pt x="8902" y="3169"/>
                    </a:cubicBezTo>
                    <a:cubicBezTo>
                      <a:pt x="7826" y="3114"/>
                      <a:pt x="6779" y="2977"/>
                      <a:pt x="5761" y="2728"/>
                    </a:cubicBezTo>
                    <a:cubicBezTo>
                      <a:pt x="4714" y="2481"/>
                      <a:pt x="3722" y="2122"/>
                      <a:pt x="2756" y="1654"/>
                    </a:cubicBezTo>
                    <a:cubicBezTo>
                      <a:pt x="1793" y="1213"/>
                      <a:pt x="911" y="607"/>
                      <a:pt x="0" y="1"/>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741;p58">
                <a:extLst>
                  <a:ext uri="{FF2B5EF4-FFF2-40B4-BE49-F238E27FC236}">
                    <a16:creationId xmlns:a16="http://schemas.microsoft.com/office/drawing/2014/main" id="{41E68DFA-0E81-DF4D-880F-F8FCB9677715}"/>
                  </a:ext>
                </a:extLst>
              </p:cNvPr>
              <p:cNvSpPr/>
              <p:nvPr/>
            </p:nvSpPr>
            <p:spPr>
              <a:xfrm>
                <a:off x="-2721514" y="728874"/>
                <a:ext cx="224560" cy="67756"/>
              </a:xfrm>
              <a:custGeom>
                <a:avLst/>
                <a:gdLst/>
                <a:ahLst/>
                <a:cxnLst/>
                <a:rect l="l" t="t" r="r" b="b"/>
                <a:pathLst>
                  <a:path w="12044" h="3634" extrusionOk="0">
                    <a:moveTo>
                      <a:pt x="2533" y="0"/>
                    </a:moveTo>
                    <a:cubicBezTo>
                      <a:pt x="1637" y="0"/>
                      <a:pt x="718" y="170"/>
                      <a:pt x="0" y="686"/>
                    </a:cubicBezTo>
                    <a:cubicBezTo>
                      <a:pt x="609" y="373"/>
                      <a:pt x="1273" y="268"/>
                      <a:pt x="1936" y="268"/>
                    </a:cubicBezTo>
                    <a:cubicBezTo>
                      <a:pt x="2323" y="268"/>
                      <a:pt x="2711" y="304"/>
                      <a:pt x="3087" y="356"/>
                    </a:cubicBezTo>
                    <a:cubicBezTo>
                      <a:pt x="4134" y="521"/>
                      <a:pt x="5155" y="768"/>
                      <a:pt x="6173" y="1127"/>
                    </a:cubicBezTo>
                    <a:cubicBezTo>
                      <a:pt x="7165" y="1458"/>
                      <a:pt x="8157" y="1870"/>
                      <a:pt x="9123" y="2285"/>
                    </a:cubicBezTo>
                    <a:cubicBezTo>
                      <a:pt x="10115" y="2697"/>
                      <a:pt x="11078" y="3138"/>
                      <a:pt x="12044" y="3634"/>
                    </a:cubicBezTo>
                    <a:cubicBezTo>
                      <a:pt x="10280" y="2395"/>
                      <a:pt x="8323" y="1429"/>
                      <a:pt x="6312" y="713"/>
                    </a:cubicBezTo>
                    <a:cubicBezTo>
                      <a:pt x="5291" y="382"/>
                      <a:pt x="4218" y="106"/>
                      <a:pt x="3142" y="25"/>
                    </a:cubicBezTo>
                    <a:cubicBezTo>
                      <a:pt x="2942" y="9"/>
                      <a:pt x="2738" y="0"/>
                      <a:pt x="2533" y="0"/>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42;p58">
                <a:extLst>
                  <a:ext uri="{FF2B5EF4-FFF2-40B4-BE49-F238E27FC236}">
                    <a16:creationId xmlns:a16="http://schemas.microsoft.com/office/drawing/2014/main" id="{CAB9F723-F360-0F48-870C-29FD8E5EFD45}"/>
                  </a:ext>
                </a:extLst>
              </p:cNvPr>
              <p:cNvSpPr/>
              <p:nvPr/>
            </p:nvSpPr>
            <p:spPr>
              <a:xfrm>
                <a:off x="-2844833" y="875741"/>
                <a:ext cx="119216" cy="25711"/>
              </a:xfrm>
              <a:custGeom>
                <a:avLst/>
                <a:gdLst/>
                <a:ahLst/>
                <a:cxnLst/>
                <a:rect l="l" t="t" r="r" b="b"/>
                <a:pathLst>
                  <a:path w="6394" h="1379" extrusionOk="0">
                    <a:moveTo>
                      <a:pt x="1" y="0"/>
                    </a:moveTo>
                    <a:lnTo>
                      <a:pt x="1" y="0"/>
                    </a:lnTo>
                    <a:cubicBezTo>
                      <a:pt x="360" y="441"/>
                      <a:pt x="827" y="827"/>
                      <a:pt x="1352" y="1048"/>
                    </a:cubicBezTo>
                    <a:cubicBezTo>
                      <a:pt x="1903" y="1297"/>
                      <a:pt x="2509" y="1352"/>
                      <a:pt x="3087" y="1378"/>
                    </a:cubicBezTo>
                    <a:cubicBezTo>
                      <a:pt x="3667" y="1352"/>
                      <a:pt x="4244" y="1268"/>
                      <a:pt x="4796" y="1131"/>
                    </a:cubicBezTo>
                    <a:cubicBezTo>
                      <a:pt x="5347" y="993"/>
                      <a:pt x="5871" y="746"/>
                      <a:pt x="6394" y="580"/>
                    </a:cubicBezTo>
                    <a:lnTo>
                      <a:pt x="6394" y="580"/>
                    </a:lnTo>
                    <a:cubicBezTo>
                      <a:pt x="5284" y="633"/>
                      <a:pt x="4252" y="939"/>
                      <a:pt x="3221" y="939"/>
                    </a:cubicBezTo>
                    <a:cubicBezTo>
                      <a:pt x="3176" y="939"/>
                      <a:pt x="3132" y="939"/>
                      <a:pt x="3087" y="937"/>
                    </a:cubicBezTo>
                    <a:cubicBezTo>
                      <a:pt x="3040" y="939"/>
                      <a:pt x="2992" y="939"/>
                      <a:pt x="2945" y="939"/>
                    </a:cubicBezTo>
                    <a:cubicBezTo>
                      <a:pt x="1895" y="939"/>
                      <a:pt x="897" y="633"/>
                      <a:pt x="1" y="0"/>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43;p58">
                <a:extLst>
                  <a:ext uri="{FF2B5EF4-FFF2-40B4-BE49-F238E27FC236}">
                    <a16:creationId xmlns:a16="http://schemas.microsoft.com/office/drawing/2014/main" id="{60DA3060-14BE-2046-B829-2642252C55D4}"/>
                  </a:ext>
                </a:extLst>
              </p:cNvPr>
              <p:cNvSpPr/>
              <p:nvPr/>
            </p:nvSpPr>
            <p:spPr>
              <a:xfrm>
                <a:off x="-2872036" y="794020"/>
                <a:ext cx="83735" cy="92554"/>
              </a:xfrm>
              <a:custGeom>
                <a:avLst/>
                <a:gdLst/>
                <a:ahLst/>
                <a:cxnLst/>
                <a:rect l="l" t="t" r="r" b="b"/>
                <a:pathLst>
                  <a:path w="4491" h="4964" extrusionOk="0">
                    <a:moveTo>
                      <a:pt x="3217" y="1"/>
                    </a:moveTo>
                    <a:cubicBezTo>
                      <a:pt x="2979" y="1"/>
                      <a:pt x="2741" y="19"/>
                      <a:pt x="2507" y="58"/>
                    </a:cubicBezTo>
                    <a:cubicBezTo>
                      <a:pt x="1845" y="168"/>
                      <a:pt x="1158" y="499"/>
                      <a:pt x="688" y="1050"/>
                    </a:cubicBezTo>
                    <a:cubicBezTo>
                      <a:pt x="247" y="1601"/>
                      <a:pt x="27" y="2318"/>
                      <a:pt x="0" y="2979"/>
                    </a:cubicBezTo>
                    <a:cubicBezTo>
                      <a:pt x="0" y="3336"/>
                      <a:pt x="27" y="3667"/>
                      <a:pt x="55" y="3998"/>
                    </a:cubicBezTo>
                    <a:lnTo>
                      <a:pt x="302" y="4963"/>
                    </a:lnTo>
                    <a:cubicBezTo>
                      <a:pt x="276" y="4302"/>
                      <a:pt x="247" y="3641"/>
                      <a:pt x="331" y="3006"/>
                    </a:cubicBezTo>
                    <a:cubicBezTo>
                      <a:pt x="441" y="2399"/>
                      <a:pt x="633" y="1793"/>
                      <a:pt x="1019" y="1326"/>
                    </a:cubicBezTo>
                    <a:cubicBezTo>
                      <a:pt x="1405" y="856"/>
                      <a:pt x="1984" y="554"/>
                      <a:pt x="2591" y="389"/>
                    </a:cubicBezTo>
                    <a:cubicBezTo>
                      <a:pt x="3118" y="245"/>
                      <a:pt x="3666" y="163"/>
                      <a:pt x="4235" y="163"/>
                    </a:cubicBezTo>
                    <a:cubicBezTo>
                      <a:pt x="4320" y="163"/>
                      <a:pt x="4405" y="165"/>
                      <a:pt x="4491" y="168"/>
                    </a:cubicBezTo>
                    <a:cubicBezTo>
                      <a:pt x="4082" y="62"/>
                      <a:pt x="3650" y="1"/>
                      <a:pt x="3217" y="1"/>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44;p58">
                <a:extLst>
                  <a:ext uri="{FF2B5EF4-FFF2-40B4-BE49-F238E27FC236}">
                    <a16:creationId xmlns:a16="http://schemas.microsoft.com/office/drawing/2014/main" id="{8160EBA3-F950-BD43-9CAE-A08D871F0839}"/>
                  </a:ext>
                </a:extLst>
              </p:cNvPr>
              <p:cNvSpPr/>
              <p:nvPr/>
            </p:nvSpPr>
            <p:spPr>
              <a:xfrm>
                <a:off x="-2844833" y="735493"/>
                <a:ext cx="61678" cy="28266"/>
              </a:xfrm>
              <a:custGeom>
                <a:avLst/>
                <a:gdLst/>
                <a:ahLst/>
                <a:cxnLst/>
                <a:rect l="l" t="t" r="r" b="b"/>
                <a:pathLst>
                  <a:path w="3308" h="1516" extrusionOk="0">
                    <a:moveTo>
                      <a:pt x="3307" y="1"/>
                    </a:moveTo>
                    <a:lnTo>
                      <a:pt x="3307" y="1"/>
                    </a:lnTo>
                    <a:cubicBezTo>
                      <a:pt x="2701" y="82"/>
                      <a:pt x="2124" y="331"/>
                      <a:pt x="1573" y="552"/>
                    </a:cubicBezTo>
                    <a:cubicBezTo>
                      <a:pt x="1021" y="827"/>
                      <a:pt x="470" y="1103"/>
                      <a:pt x="1" y="1515"/>
                    </a:cubicBezTo>
                    <a:cubicBezTo>
                      <a:pt x="636" y="1433"/>
                      <a:pt x="1187" y="1184"/>
                      <a:pt x="1738" y="964"/>
                    </a:cubicBezTo>
                    <a:cubicBezTo>
                      <a:pt x="2289" y="688"/>
                      <a:pt x="2840" y="413"/>
                      <a:pt x="3307" y="1"/>
                    </a:cubicBezTo>
                    <a:close/>
                  </a:path>
                </a:pathLst>
              </a:custGeom>
              <a:solidFill>
                <a:srgbClr val="6F4928"/>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745;p58">
                <a:extLst>
                  <a:ext uri="{FF2B5EF4-FFF2-40B4-BE49-F238E27FC236}">
                    <a16:creationId xmlns:a16="http://schemas.microsoft.com/office/drawing/2014/main" id="{E3BFF4FC-B8CD-9B49-81A4-E3C3B3B922FE}"/>
                  </a:ext>
                </a:extLst>
              </p:cNvPr>
              <p:cNvSpPr/>
              <p:nvPr/>
            </p:nvSpPr>
            <p:spPr>
              <a:xfrm>
                <a:off x="-3181337" y="1820818"/>
                <a:ext cx="247662" cy="169520"/>
              </a:xfrm>
              <a:custGeom>
                <a:avLst/>
                <a:gdLst/>
                <a:ahLst/>
                <a:cxnLst/>
                <a:rect l="l" t="t" r="r" b="b"/>
                <a:pathLst>
                  <a:path w="13283" h="9092" extrusionOk="0">
                    <a:moveTo>
                      <a:pt x="4673" y="0"/>
                    </a:moveTo>
                    <a:cubicBezTo>
                      <a:pt x="3982" y="0"/>
                      <a:pt x="3280" y="135"/>
                      <a:pt x="2590" y="458"/>
                    </a:cubicBezTo>
                    <a:lnTo>
                      <a:pt x="0" y="4620"/>
                    </a:lnTo>
                    <a:cubicBezTo>
                      <a:pt x="0" y="4620"/>
                      <a:pt x="2617" y="5859"/>
                      <a:pt x="4050" y="7899"/>
                    </a:cubicBezTo>
                    <a:cubicBezTo>
                      <a:pt x="4641" y="8755"/>
                      <a:pt x="5591" y="9092"/>
                      <a:pt x="6597" y="9092"/>
                    </a:cubicBezTo>
                    <a:cubicBezTo>
                      <a:pt x="7985" y="9092"/>
                      <a:pt x="9479" y="8451"/>
                      <a:pt x="10278" y="7652"/>
                    </a:cubicBezTo>
                    <a:cubicBezTo>
                      <a:pt x="13282" y="7652"/>
                      <a:pt x="9810" y="3820"/>
                      <a:pt x="9810" y="3820"/>
                    </a:cubicBezTo>
                    <a:lnTo>
                      <a:pt x="11133" y="3187"/>
                    </a:lnTo>
                    <a:cubicBezTo>
                      <a:pt x="11133" y="3187"/>
                      <a:pt x="8040" y="0"/>
                      <a:pt x="4673" y="0"/>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46;p58">
                <a:extLst>
                  <a:ext uri="{FF2B5EF4-FFF2-40B4-BE49-F238E27FC236}">
                    <a16:creationId xmlns:a16="http://schemas.microsoft.com/office/drawing/2014/main" id="{87F00684-05DA-4B43-808F-6C85EDD58775}"/>
                  </a:ext>
                </a:extLst>
              </p:cNvPr>
              <p:cNvSpPr/>
              <p:nvPr/>
            </p:nvSpPr>
            <p:spPr>
              <a:xfrm>
                <a:off x="-2928250" y="2599210"/>
                <a:ext cx="116587" cy="156282"/>
              </a:xfrm>
              <a:custGeom>
                <a:avLst/>
                <a:gdLst/>
                <a:ahLst/>
                <a:cxnLst/>
                <a:rect l="l" t="t" r="r" b="b"/>
                <a:pathLst>
                  <a:path w="6253" h="8382" extrusionOk="0">
                    <a:moveTo>
                      <a:pt x="2638" y="0"/>
                    </a:moveTo>
                    <a:cubicBezTo>
                      <a:pt x="2433" y="0"/>
                      <a:pt x="2086" y="279"/>
                      <a:pt x="1582" y="928"/>
                    </a:cubicBezTo>
                    <a:cubicBezTo>
                      <a:pt x="1" y="2937"/>
                      <a:pt x="1754" y="8382"/>
                      <a:pt x="4232" y="8382"/>
                    </a:cubicBezTo>
                    <a:cubicBezTo>
                      <a:pt x="4304" y="8382"/>
                      <a:pt x="4376" y="8377"/>
                      <a:pt x="4448" y="8368"/>
                    </a:cubicBezTo>
                    <a:cubicBezTo>
                      <a:pt x="4448" y="8368"/>
                      <a:pt x="6252" y="5009"/>
                      <a:pt x="5491" y="5009"/>
                    </a:cubicBezTo>
                    <a:cubicBezTo>
                      <a:pt x="5239" y="5009"/>
                      <a:pt x="4705" y="5377"/>
                      <a:pt x="3732" y="6357"/>
                    </a:cubicBezTo>
                    <a:cubicBezTo>
                      <a:pt x="4870" y="4114"/>
                      <a:pt x="4866" y="2908"/>
                      <a:pt x="4392" y="2908"/>
                    </a:cubicBezTo>
                    <a:cubicBezTo>
                      <a:pt x="4159" y="2908"/>
                      <a:pt x="3814" y="3197"/>
                      <a:pt x="3436" y="3796"/>
                    </a:cubicBezTo>
                    <a:lnTo>
                      <a:pt x="3436" y="3796"/>
                    </a:lnTo>
                    <a:cubicBezTo>
                      <a:pt x="4150" y="2405"/>
                      <a:pt x="4254" y="1164"/>
                      <a:pt x="3774" y="1164"/>
                    </a:cubicBezTo>
                    <a:cubicBezTo>
                      <a:pt x="3455" y="1164"/>
                      <a:pt x="2877" y="1713"/>
                      <a:pt x="2050" y="3132"/>
                    </a:cubicBezTo>
                    <a:cubicBezTo>
                      <a:pt x="2848" y="1382"/>
                      <a:pt x="3096" y="0"/>
                      <a:pt x="2638" y="0"/>
                    </a:cubicBezTo>
                    <a:close/>
                  </a:path>
                </a:pathLst>
              </a:custGeom>
              <a:solidFill>
                <a:srgbClr val="EDC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47;p58">
                <a:extLst>
                  <a:ext uri="{FF2B5EF4-FFF2-40B4-BE49-F238E27FC236}">
                    <a16:creationId xmlns:a16="http://schemas.microsoft.com/office/drawing/2014/main" id="{01CC6622-16D5-A346-B92B-07FC25D6DC78}"/>
                  </a:ext>
                </a:extLst>
              </p:cNvPr>
              <p:cNvSpPr/>
              <p:nvPr/>
            </p:nvSpPr>
            <p:spPr>
              <a:xfrm>
                <a:off x="-2898754" y="2598110"/>
                <a:ext cx="84275" cy="157121"/>
              </a:xfrm>
              <a:custGeom>
                <a:avLst/>
                <a:gdLst/>
                <a:ahLst/>
                <a:cxnLst/>
                <a:rect l="l" t="t" r="r" b="b"/>
                <a:pathLst>
                  <a:path w="4520" h="8427" extrusionOk="0">
                    <a:moveTo>
                      <a:pt x="1043" y="0"/>
                    </a:moveTo>
                    <a:cubicBezTo>
                      <a:pt x="957" y="0"/>
                      <a:pt x="885" y="39"/>
                      <a:pt x="827" y="78"/>
                    </a:cubicBezTo>
                    <a:cubicBezTo>
                      <a:pt x="468" y="325"/>
                      <a:pt x="221" y="656"/>
                      <a:pt x="0" y="987"/>
                    </a:cubicBezTo>
                    <a:cubicBezTo>
                      <a:pt x="247" y="685"/>
                      <a:pt x="523" y="354"/>
                      <a:pt x="853" y="160"/>
                    </a:cubicBezTo>
                    <a:cubicBezTo>
                      <a:pt x="913" y="126"/>
                      <a:pt x="966" y="111"/>
                      <a:pt x="1013" y="111"/>
                    </a:cubicBezTo>
                    <a:cubicBezTo>
                      <a:pt x="1118" y="111"/>
                      <a:pt x="1184" y="192"/>
                      <a:pt x="1184" y="325"/>
                    </a:cubicBezTo>
                    <a:cubicBezTo>
                      <a:pt x="1213" y="519"/>
                      <a:pt x="1184" y="711"/>
                      <a:pt x="1158" y="905"/>
                    </a:cubicBezTo>
                    <a:cubicBezTo>
                      <a:pt x="964" y="1677"/>
                      <a:pt x="688" y="2420"/>
                      <a:pt x="331" y="3136"/>
                    </a:cubicBezTo>
                    <a:cubicBezTo>
                      <a:pt x="302" y="3220"/>
                      <a:pt x="331" y="3301"/>
                      <a:pt x="413" y="3330"/>
                    </a:cubicBezTo>
                    <a:cubicBezTo>
                      <a:pt x="432" y="3349"/>
                      <a:pt x="458" y="3358"/>
                      <a:pt x="485" y="3358"/>
                    </a:cubicBezTo>
                    <a:cubicBezTo>
                      <a:pt x="535" y="3358"/>
                      <a:pt x="588" y="3328"/>
                      <a:pt x="607" y="3275"/>
                    </a:cubicBezTo>
                    <a:cubicBezTo>
                      <a:pt x="882" y="2834"/>
                      <a:pt x="1158" y="2420"/>
                      <a:pt x="1488" y="2034"/>
                    </a:cubicBezTo>
                    <a:cubicBezTo>
                      <a:pt x="1676" y="1762"/>
                      <a:pt x="2057" y="1425"/>
                      <a:pt x="2204" y="1425"/>
                    </a:cubicBezTo>
                    <a:cubicBezTo>
                      <a:pt x="2250" y="1425"/>
                      <a:pt x="2273" y="1459"/>
                      <a:pt x="2260" y="1538"/>
                    </a:cubicBezTo>
                    <a:cubicBezTo>
                      <a:pt x="2342" y="1952"/>
                      <a:pt x="2176" y="2475"/>
                      <a:pt x="2011" y="2944"/>
                    </a:cubicBezTo>
                    <a:cubicBezTo>
                      <a:pt x="1918" y="3206"/>
                      <a:pt x="1808" y="3460"/>
                      <a:pt x="1681" y="3706"/>
                    </a:cubicBezTo>
                    <a:lnTo>
                      <a:pt x="1681" y="3706"/>
                    </a:lnTo>
                    <a:cubicBezTo>
                      <a:pt x="1582" y="3857"/>
                      <a:pt x="1494" y="4013"/>
                      <a:pt x="1411" y="4172"/>
                    </a:cubicBezTo>
                    <a:lnTo>
                      <a:pt x="1411" y="4172"/>
                    </a:lnTo>
                    <a:cubicBezTo>
                      <a:pt x="1391" y="4204"/>
                      <a:pt x="1370" y="4235"/>
                      <a:pt x="1349" y="4267"/>
                    </a:cubicBezTo>
                    <a:lnTo>
                      <a:pt x="1360" y="4273"/>
                    </a:lnTo>
                    <a:lnTo>
                      <a:pt x="1360" y="4273"/>
                    </a:lnTo>
                    <a:cubicBezTo>
                      <a:pt x="1356" y="4280"/>
                      <a:pt x="1353" y="4287"/>
                      <a:pt x="1349" y="4293"/>
                    </a:cubicBezTo>
                    <a:cubicBezTo>
                      <a:pt x="1294" y="4404"/>
                      <a:pt x="1323" y="4514"/>
                      <a:pt x="1433" y="4569"/>
                    </a:cubicBezTo>
                    <a:cubicBezTo>
                      <a:pt x="1462" y="4598"/>
                      <a:pt x="1497" y="4611"/>
                      <a:pt x="1535" y="4611"/>
                    </a:cubicBezTo>
                    <a:cubicBezTo>
                      <a:pt x="1605" y="4611"/>
                      <a:pt x="1682" y="4568"/>
                      <a:pt x="1735" y="4514"/>
                    </a:cubicBezTo>
                    <a:cubicBezTo>
                      <a:pt x="1825" y="4346"/>
                      <a:pt x="1914" y="4177"/>
                      <a:pt x="2000" y="4007"/>
                    </a:cubicBezTo>
                    <a:lnTo>
                      <a:pt x="2000" y="4007"/>
                    </a:lnTo>
                    <a:cubicBezTo>
                      <a:pt x="2142" y="3766"/>
                      <a:pt x="2296" y="3541"/>
                      <a:pt x="2480" y="3356"/>
                    </a:cubicBezTo>
                    <a:cubicBezTo>
                      <a:pt x="2611" y="3249"/>
                      <a:pt x="2757" y="3174"/>
                      <a:pt x="2801" y="3174"/>
                    </a:cubicBezTo>
                    <a:cubicBezTo>
                      <a:pt x="2812" y="3174"/>
                      <a:pt x="2817" y="3179"/>
                      <a:pt x="2811" y="3191"/>
                    </a:cubicBezTo>
                    <a:cubicBezTo>
                      <a:pt x="2893" y="3246"/>
                      <a:pt x="2921" y="3495"/>
                      <a:pt x="2893" y="3687"/>
                    </a:cubicBezTo>
                    <a:cubicBezTo>
                      <a:pt x="2782" y="4598"/>
                      <a:pt x="2370" y="5479"/>
                      <a:pt x="1984" y="6333"/>
                    </a:cubicBezTo>
                    <a:cubicBezTo>
                      <a:pt x="1956" y="6388"/>
                      <a:pt x="1956" y="6472"/>
                      <a:pt x="2011" y="6527"/>
                    </a:cubicBezTo>
                    <a:cubicBezTo>
                      <a:pt x="2041" y="6557"/>
                      <a:pt x="2088" y="6578"/>
                      <a:pt x="2137" y="6578"/>
                    </a:cubicBezTo>
                    <a:cubicBezTo>
                      <a:pt x="2179" y="6578"/>
                      <a:pt x="2222" y="6564"/>
                      <a:pt x="2260" y="6527"/>
                    </a:cubicBezTo>
                    <a:cubicBezTo>
                      <a:pt x="2646" y="6196"/>
                      <a:pt x="3058" y="5837"/>
                      <a:pt x="3472" y="5561"/>
                    </a:cubicBezTo>
                    <a:cubicBezTo>
                      <a:pt x="3693" y="5396"/>
                      <a:pt x="3913" y="5259"/>
                      <a:pt x="4134" y="5204"/>
                    </a:cubicBezTo>
                    <a:cubicBezTo>
                      <a:pt x="4175" y="5193"/>
                      <a:pt x="4200" y="5187"/>
                      <a:pt x="4218" y="5187"/>
                    </a:cubicBezTo>
                    <a:cubicBezTo>
                      <a:pt x="4248" y="5187"/>
                      <a:pt x="4254" y="5206"/>
                      <a:pt x="4271" y="5259"/>
                    </a:cubicBezTo>
                    <a:cubicBezTo>
                      <a:pt x="4299" y="5341"/>
                      <a:pt x="4271" y="5479"/>
                      <a:pt x="4244" y="5590"/>
                    </a:cubicBezTo>
                    <a:cubicBezTo>
                      <a:pt x="3940" y="6582"/>
                      <a:pt x="3389" y="7519"/>
                      <a:pt x="2866" y="8427"/>
                    </a:cubicBezTo>
                    <a:cubicBezTo>
                      <a:pt x="3444" y="7545"/>
                      <a:pt x="4050" y="6692"/>
                      <a:pt x="4436" y="5671"/>
                    </a:cubicBezTo>
                    <a:cubicBezTo>
                      <a:pt x="4491" y="5535"/>
                      <a:pt x="4520" y="5396"/>
                      <a:pt x="4520" y="5230"/>
                    </a:cubicBezTo>
                    <a:cubicBezTo>
                      <a:pt x="4491" y="5149"/>
                      <a:pt x="4436" y="5039"/>
                      <a:pt x="4354" y="4955"/>
                    </a:cubicBezTo>
                    <a:cubicBezTo>
                      <a:pt x="4299" y="4942"/>
                      <a:pt x="4251" y="4935"/>
                      <a:pt x="4206" y="4935"/>
                    </a:cubicBezTo>
                    <a:cubicBezTo>
                      <a:pt x="4161" y="4935"/>
                      <a:pt x="4120" y="4942"/>
                      <a:pt x="4079" y="4955"/>
                    </a:cubicBezTo>
                    <a:cubicBezTo>
                      <a:pt x="3774" y="5010"/>
                      <a:pt x="3554" y="5175"/>
                      <a:pt x="3307" y="5314"/>
                    </a:cubicBezTo>
                    <a:cubicBezTo>
                      <a:pt x="3075" y="5473"/>
                      <a:pt x="2843" y="5640"/>
                      <a:pt x="2614" y="5811"/>
                    </a:cubicBezTo>
                    <a:lnTo>
                      <a:pt x="2614" y="5811"/>
                    </a:lnTo>
                    <a:cubicBezTo>
                      <a:pt x="2921" y="5160"/>
                      <a:pt x="3177" y="4482"/>
                      <a:pt x="3278" y="3742"/>
                    </a:cubicBezTo>
                    <a:cubicBezTo>
                      <a:pt x="3307" y="3495"/>
                      <a:pt x="3362" y="3220"/>
                      <a:pt x="3113" y="2889"/>
                    </a:cubicBezTo>
                    <a:cubicBezTo>
                      <a:pt x="3019" y="2795"/>
                      <a:pt x="2890" y="2763"/>
                      <a:pt x="2770" y="2763"/>
                    </a:cubicBezTo>
                    <a:cubicBezTo>
                      <a:pt x="2679" y="2763"/>
                      <a:pt x="2595" y="2782"/>
                      <a:pt x="2536" y="2805"/>
                    </a:cubicBezTo>
                    <a:cubicBezTo>
                      <a:pt x="2514" y="2818"/>
                      <a:pt x="2493" y="2831"/>
                      <a:pt x="2473" y="2844"/>
                    </a:cubicBezTo>
                    <a:lnTo>
                      <a:pt x="2473" y="2844"/>
                    </a:lnTo>
                    <a:cubicBezTo>
                      <a:pt x="2614" y="2405"/>
                      <a:pt x="2739" y="1970"/>
                      <a:pt x="2646" y="1456"/>
                    </a:cubicBezTo>
                    <a:cubicBezTo>
                      <a:pt x="2617" y="1317"/>
                      <a:pt x="2507" y="1070"/>
                      <a:pt x="2231" y="1042"/>
                    </a:cubicBezTo>
                    <a:cubicBezTo>
                      <a:pt x="2209" y="1039"/>
                      <a:pt x="2187" y="1038"/>
                      <a:pt x="2166" y="1038"/>
                    </a:cubicBezTo>
                    <a:cubicBezTo>
                      <a:pt x="1983" y="1038"/>
                      <a:pt x="1863" y="1134"/>
                      <a:pt x="1764" y="1207"/>
                    </a:cubicBezTo>
                    <a:cubicBezTo>
                      <a:pt x="1515" y="1401"/>
                      <a:pt x="1349" y="1593"/>
                      <a:pt x="1184" y="1813"/>
                    </a:cubicBezTo>
                    <a:cubicBezTo>
                      <a:pt x="1156" y="1848"/>
                      <a:pt x="1129" y="1884"/>
                      <a:pt x="1102" y="1919"/>
                    </a:cubicBezTo>
                    <a:lnTo>
                      <a:pt x="1102" y="1919"/>
                    </a:lnTo>
                    <a:cubicBezTo>
                      <a:pt x="1199" y="1599"/>
                      <a:pt x="1278" y="1272"/>
                      <a:pt x="1323" y="931"/>
                    </a:cubicBezTo>
                    <a:cubicBezTo>
                      <a:pt x="1349" y="740"/>
                      <a:pt x="1378" y="519"/>
                      <a:pt x="1323" y="299"/>
                    </a:cubicBezTo>
                    <a:cubicBezTo>
                      <a:pt x="1323" y="215"/>
                      <a:pt x="1268" y="78"/>
                      <a:pt x="1158" y="23"/>
                    </a:cubicBezTo>
                    <a:cubicBezTo>
                      <a:pt x="1117" y="7"/>
                      <a:pt x="1079" y="0"/>
                      <a:pt x="1043" y="0"/>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48;p58">
                <a:extLst>
                  <a:ext uri="{FF2B5EF4-FFF2-40B4-BE49-F238E27FC236}">
                    <a16:creationId xmlns:a16="http://schemas.microsoft.com/office/drawing/2014/main" id="{103EE8A7-DA9A-024B-BECB-2C7667B63FF7}"/>
                  </a:ext>
                </a:extLst>
              </p:cNvPr>
              <p:cNvSpPr/>
              <p:nvPr/>
            </p:nvSpPr>
            <p:spPr>
              <a:xfrm>
                <a:off x="-2879233" y="2593896"/>
                <a:ext cx="95593" cy="96357"/>
              </a:xfrm>
              <a:custGeom>
                <a:avLst/>
                <a:gdLst/>
                <a:ahLst/>
                <a:cxnLst/>
                <a:rect l="l" t="t" r="r" b="b"/>
                <a:pathLst>
                  <a:path w="5127" h="5168" extrusionOk="0">
                    <a:moveTo>
                      <a:pt x="3803" y="0"/>
                    </a:moveTo>
                    <a:cubicBezTo>
                      <a:pt x="2066" y="1709"/>
                      <a:pt x="3197" y="2866"/>
                      <a:pt x="3197" y="2866"/>
                    </a:cubicBezTo>
                    <a:cubicBezTo>
                      <a:pt x="3197" y="2866"/>
                      <a:pt x="0" y="4244"/>
                      <a:pt x="1268" y="4905"/>
                    </a:cubicBezTo>
                    <a:cubicBezTo>
                      <a:pt x="1604" y="5092"/>
                      <a:pt x="1954" y="5167"/>
                      <a:pt x="2300" y="5167"/>
                    </a:cubicBezTo>
                    <a:cubicBezTo>
                      <a:pt x="3745" y="5167"/>
                      <a:pt x="5126" y="3858"/>
                      <a:pt x="5126" y="3858"/>
                    </a:cubicBezTo>
                    <a:lnTo>
                      <a:pt x="3803" y="0"/>
                    </a:lnTo>
                    <a:close/>
                  </a:path>
                </a:pathLst>
              </a:custGeom>
              <a:solidFill>
                <a:srgbClr val="EDC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49;p58">
                <a:extLst>
                  <a:ext uri="{FF2B5EF4-FFF2-40B4-BE49-F238E27FC236}">
                    <a16:creationId xmlns:a16="http://schemas.microsoft.com/office/drawing/2014/main" id="{F242FC67-CEA0-AE46-942C-E70CE4650C64}"/>
                  </a:ext>
                </a:extLst>
              </p:cNvPr>
              <p:cNvSpPr/>
              <p:nvPr/>
            </p:nvSpPr>
            <p:spPr>
              <a:xfrm>
                <a:off x="-2864839" y="2593896"/>
                <a:ext cx="81199" cy="99956"/>
              </a:xfrm>
              <a:custGeom>
                <a:avLst/>
                <a:gdLst/>
                <a:ahLst/>
                <a:cxnLst/>
                <a:rect l="l" t="t" r="r" b="b"/>
                <a:pathLst>
                  <a:path w="4355" h="5361" extrusionOk="0">
                    <a:moveTo>
                      <a:pt x="3031" y="0"/>
                    </a:moveTo>
                    <a:lnTo>
                      <a:pt x="3031" y="0"/>
                    </a:lnTo>
                    <a:cubicBezTo>
                      <a:pt x="2617" y="331"/>
                      <a:pt x="2231" y="772"/>
                      <a:pt x="2039" y="1296"/>
                    </a:cubicBezTo>
                    <a:cubicBezTo>
                      <a:pt x="1872" y="1771"/>
                      <a:pt x="1870" y="2329"/>
                      <a:pt x="2137" y="2791"/>
                    </a:cubicBezTo>
                    <a:lnTo>
                      <a:pt x="2137" y="2791"/>
                    </a:lnTo>
                    <a:cubicBezTo>
                      <a:pt x="1627" y="3022"/>
                      <a:pt x="1119" y="3297"/>
                      <a:pt x="633" y="3638"/>
                    </a:cubicBezTo>
                    <a:cubicBezTo>
                      <a:pt x="386" y="3858"/>
                      <a:pt x="55" y="4023"/>
                      <a:pt x="0" y="4548"/>
                    </a:cubicBezTo>
                    <a:cubicBezTo>
                      <a:pt x="0" y="4824"/>
                      <a:pt x="221" y="4989"/>
                      <a:pt x="357" y="5071"/>
                    </a:cubicBezTo>
                    <a:cubicBezTo>
                      <a:pt x="523" y="5154"/>
                      <a:pt x="688" y="5236"/>
                      <a:pt x="853" y="5265"/>
                    </a:cubicBezTo>
                    <a:cubicBezTo>
                      <a:pt x="1062" y="5331"/>
                      <a:pt x="1271" y="5360"/>
                      <a:pt x="1476" y="5360"/>
                    </a:cubicBezTo>
                    <a:cubicBezTo>
                      <a:pt x="1950" y="5360"/>
                      <a:pt x="2407" y="5208"/>
                      <a:pt x="2811" y="5015"/>
                    </a:cubicBezTo>
                    <a:cubicBezTo>
                      <a:pt x="3417" y="4740"/>
                      <a:pt x="3913" y="4299"/>
                      <a:pt x="4354" y="3858"/>
                    </a:cubicBezTo>
                    <a:lnTo>
                      <a:pt x="4354" y="3858"/>
                    </a:lnTo>
                    <a:cubicBezTo>
                      <a:pt x="3858" y="4244"/>
                      <a:pt x="3278" y="4519"/>
                      <a:pt x="2701" y="4769"/>
                    </a:cubicBezTo>
                    <a:cubicBezTo>
                      <a:pt x="2332" y="4909"/>
                      <a:pt x="1952" y="4993"/>
                      <a:pt x="1583" y="4993"/>
                    </a:cubicBezTo>
                    <a:cubicBezTo>
                      <a:pt x="1372" y="4993"/>
                      <a:pt x="1164" y="4965"/>
                      <a:pt x="963" y="4905"/>
                    </a:cubicBezTo>
                    <a:cubicBezTo>
                      <a:pt x="717" y="4824"/>
                      <a:pt x="386" y="4630"/>
                      <a:pt x="412" y="4548"/>
                    </a:cubicBezTo>
                    <a:cubicBezTo>
                      <a:pt x="412" y="4383"/>
                      <a:pt x="688" y="4162"/>
                      <a:pt x="882" y="3968"/>
                    </a:cubicBezTo>
                    <a:cubicBezTo>
                      <a:pt x="1378" y="3611"/>
                      <a:pt x="1929" y="3307"/>
                      <a:pt x="2507" y="3031"/>
                    </a:cubicBezTo>
                    <a:lnTo>
                      <a:pt x="2727" y="2921"/>
                    </a:lnTo>
                    <a:lnTo>
                      <a:pt x="2562" y="2756"/>
                    </a:lnTo>
                    <a:cubicBezTo>
                      <a:pt x="2260" y="2399"/>
                      <a:pt x="2121" y="1874"/>
                      <a:pt x="2260" y="1378"/>
                    </a:cubicBezTo>
                    <a:cubicBezTo>
                      <a:pt x="2370" y="882"/>
                      <a:pt x="2672" y="386"/>
                      <a:pt x="3031" y="0"/>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50;p58">
                <a:extLst>
                  <a:ext uri="{FF2B5EF4-FFF2-40B4-BE49-F238E27FC236}">
                    <a16:creationId xmlns:a16="http://schemas.microsoft.com/office/drawing/2014/main" id="{9DBCA06E-98F7-7F47-B728-71AEBF35DD73}"/>
                  </a:ext>
                </a:extLst>
              </p:cNvPr>
              <p:cNvSpPr/>
              <p:nvPr/>
            </p:nvSpPr>
            <p:spPr>
              <a:xfrm>
                <a:off x="-2791396" y="1484276"/>
                <a:ext cx="237388" cy="518760"/>
              </a:xfrm>
              <a:custGeom>
                <a:avLst/>
                <a:gdLst/>
                <a:ahLst/>
                <a:cxnLst/>
                <a:rect l="l" t="t" r="r" b="b"/>
                <a:pathLst>
                  <a:path w="12732" h="27823" extrusionOk="0">
                    <a:moveTo>
                      <a:pt x="9226" y="1"/>
                    </a:moveTo>
                    <a:cubicBezTo>
                      <a:pt x="5438" y="1"/>
                      <a:pt x="1" y="18839"/>
                      <a:pt x="1" y="18839"/>
                    </a:cubicBezTo>
                    <a:lnTo>
                      <a:pt x="1" y="27823"/>
                    </a:lnTo>
                    <a:cubicBezTo>
                      <a:pt x="1" y="27823"/>
                      <a:pt x="10446" y="27135"/>
                      <a:pt x="10997" y="27135"/>
                    </a:cubicBezTo>
                    <a:cubicBezTo>
                      <a:pt x="11548" y="27135"/>
                      <a:pt x="12732" y="6246"/>
                      <a:pt x="10997" y="1864"/>
                    </a:cubicBezTo>
                    <a:cubicBezTo>
                      <a:pt x="10479" y="558"/>
                      <a:pt x="9877" y="1"/>
                      <a:pt x="9226"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51;p58">
                <a:extLst>
                  <a:ext uri="{FF2B5EF4-FFF2-40B4-BE49-F238E27FC236}">
                    <a16:creationId xmlns:a16="http://schemas.microsoft.com/office/drawing/2014/main" id="{FB2B71B2-58AC-9B40-A36B-AB7F226C2185}"/>
                  </a:ext>
                </a:extLst>
              </p:cNvPr>
              <p:cNvSpPr/>
              <p:nvPr/>
            </p:nvSpPr>
            <p:spPr>
              <a:xfrm>
                <a:off x="-3330889" y="1239020"/>
                <a:ext cx="216357" cy="318046"/>
              </a:xfrm>
              <a:custGeom>
                <a:avLst/>
                <a:gdLst/>
                <a:ahLst/>
                <a:cxnLst/>
                <a:rect l="l" t="t" r="r" b="b"/>
                <a:pathLst>
                  <a:path w="11604" h="17058" extrusionOk="0">
                    <a:moveTo>
                      <a:pt x="11438" y="0"/>
                    </a:moveTo>
                    <a:cubicBezTo>
                      <a:pt x="11438" y="1764"/>
                      <a:pt x="10803" y="3444"/>
                      <a:pt x="10032" y="4987"/>
                    </a:cubicBezTo>
                    <a:cubicBezTo>
                      <a:pt x="9234" y="6559"/>
                      <a:pt x="8268" y="8018"/>
                      <a:pt x="7166" y="9370"/>
                    </a:cubicBezTo>
                    <a:cubicBezTo>
                      <a:pt x="6118" y="10774"/>
                      <a:pt x="4961" y="12070"/>
                      <a:pt x="3749" y="13364"/>
                    </a:cubicBezTo>
                    <a:cubicBezTo>
                      <a:pt x="2536" y="14632"/>
                      <a:pt x="1297" y="15873"/>
                      <a:pt x="1" y="17057"/>
                    </a:cubicBezTo>
                    <a:cubicBezTo>
                      <a:pt x="2785" y="14936"/>
                      <a:pt x="5320" y="12427"/>
                      <a:pt x="7525" y="9645"/>
                    </a:cubicBezTo>
                    <a:cubicBezTo>
                      <a:pt x="8599" y="8239"/>
                      <a:pt x="9591" y="6751"/>
                      <a:pt x="10336" y="5152"/>
                    </a:cubicBezTo>
                    <a:cubicBezTo>
                      <a:pt x="11079" y="3528"/>
                      <a:pt x="11603" y="1764"/>
                      <a:pt x="11438" y="0"/>
                    </a:cubicBezTo>
                    <a:close/>
                  </a:path>
                </a:pathLst>
              </a:custGeom>
              <a:solidFill>
                <a:srgbClr val="07376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2;p58">
                <a:extLst>
                  <a:ext uri="{FF2B5EF4-FFF2-40B4-BE49-F238E27FC236}">
                    <a16:creationId xmlns:a16="http://schemas.microsoft.com/office/drawing/2014/main" id="{CF8AB1D3-CE95-9F4F-B704-4A94D1E8350C}"/>
                  </a:ext>
                </a:extLst>
              </p:cNvPr>
              <p:cNvSpPr/>
              <p:nvPr/>
            </p:nvSpPr>
            <p:spPr>
              <a:xfrm>
                <a:off x="-2798052" y="1519012"/>
                <a:ext cx="151565" cy="414143"/>
              </a:xfrm>
              <a:custGeom>
                <a:avLst/>
                <a:gdLst/>
                <a:ahLst/>
                <a:cxnLst/>
                <a:rect l="l" t="t" r="r" b="b"/>
                <a:pathLst>
                  <a:path w="8129" h="22212" extrusionOk="0">
                    <a:moveTo>
                      <a:pt x="8129" y="1"/>
                    </a:moveTo>
                    <a:cubicBezTo>
                      <a:pt x="6585" y="3638"/>
                      <a:pt x="5236" y="7360"/>
                      <a:pt x="3858" y="11052"/>
                    </a:cubicBezTo>
                    <a:cubicBezTo>
                      <a:pt x="2536" y="14745"/>
                      <a:pt x="1184" y="18464"/>
                      <a:pt x="0" y="22212"/>
                    </a:cubicBezTo>
                    <a:cubicBezTo>
                      <a:pt x="1515" y="18574"/>
                      <a:pt x="2893" y="14882"/>
                      <a:pt x="4271" y="11189"/>
                    </a:cubicBezTo>
                    <a:cubicBezTo>
                      <a:pt x="5593" y="7470"/>
                      <a:pt x="6945" y="3749"/>
                      <a:pt x="8129" y="1"/>
                    </a:cubicBezTo>
                    <a:close/>
                  </a:path>
                </a:pathLst>
              </a:custGeom>
              <a:solidFill>
                <a:srgbClr val="07376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53;p58">
                <a:extLst>
                  <a:ext uri="{FF2B5EF4-FFF2-40B4-BE49-F238E27FC236}">
                    <a16:creationId xmlns:a16="http://schemas.microsoft.com/office/drawing/2014/main" id="{988286CB-C0AF-C64C-AE3D-E47C40FD457F}"/>
                  </a:ext>
                </a:extLst>
              </p:cNvPr>
              <p:cNvSpPr/>
              <p:nvPr/>
            </p:nvSpPr>
            <p:spPr>
              <a:xfrm>
                <a:off x="-448465" y="1166901"/>
                <a:ext cx="487082" cy="833860"/>
              </a:xfrm>
              <a:custGeom>
                <a:avLst/>
                <a:gdLst/>
                <a:ahLst/>
                <a:cxnLst/>
                <a:rect l="l" t="t" r="r" b="b"/>
                <a:pathLst>
                  <a:path w="26124" h="44723" extrusionOk="0">
                    <a:moveTo>
                      <a:pt x="11337" y="1"/>
                    </a:moveTo>
                    <a:cubicBezTo>
                      <a:pt x="8199" y="1"/>
                      <a:pt x="4960" y="3840"/>
                      <a:pt x="4960" y="3840"/>
                    </a:cubicBezTo>
                    <a:cubicBezTo>
                      <a:pt x="4960" y="3840"/>
                      <a:pt x="4630" y="8388"/>
                      <a:pt x="3803" y="12135"/>
                    </a:cubicBezTo>
                    <a:cubicBezTo>
                      <a:pt x="3005" y="15883"/>
                      <a:pt x="0" y="17398"/>
                      <a:pt x="2425" y="22332"/>
                    </a:cubicBezTo>
                    <a:cubicBezTo>
                      <a:pt x="4824" y="27263"/>
                      <a:pt x="5567" y="26851"/>
                      <a:pt x="6918" y="37845"/>
                    </a:cubicBezTo>
                    <a:cubicBezTo>
                      <a:pt x="7570" y="43174"/>
                      <a:pt x="9924" y="44723"/>
                      <a:pt x="12477" y="44723"/>
                    </a:cubicBezTo>
                    <a:cubicBezTo>
                      <a:pt x="15204" y="44723"/>
                      <a:pt x="18159" y="42956"/>
                      <a:pt x="19510" y="42144"/>
                    </a:cubicBezTo>
                    <a:cubicBezTo>
                      <a:pt x="22129" y="40574"/>
                      <a:pt x="19841" y="37543"/>
                      <a:pt x="22983" y="36386"/>
                    </a:cubicBezTo>
                    <a:cubicBezTo>
                      <a:pt x="26124" y="35228"/>
                      <a:pt x="22129" y="26410"/>
                      <a:pt x="23507" y="20649"/>
                    </a:cubicBezTo>
                    <a:cubicBezTo>
                      <a:pt x="24856" y="14891"/>
                      <a:pt x="19319" y="14477"/>
                      <a:pt x="19319" y="9655"/>
                    </a:cubicBezTo>
                    <a:cubicBezTo>
                      <a:pt x="19319" y="4805"/>
                      <a:pt x="13917" y="1113"/>
                      <a:pt x="13917" y="1113"/>
                    </a:cubicBezTo>
                    <a:cubicBezTo>
                      <a:pt x="13117" y="312"/>
                      <a:pt x="12231" y="1"/>
                      <a:pt x="11337" y="1"/>
                    </a:cubicBezTo>
                    <a:close/>
                  </a:path>
                </a:pathLst>
              </a:custGeom>
              <a:solidFill>
                <a:srgbClr val="97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54;p58">
                <a:extLst>
                  <a:ext uri="{FF2B5EF4-FFF2-40B4-BE49-F238E27FC236}">
                    <a16:creationId xmlns:a16="http://schemas.microsoft.com/office/drawing/2014/main" id="{5A1DB171-A451-C542-B648-3E2D9DC1317C}"/>
                  </a:ext>
                </a:extLst>
              </p:cNvPr>
              <p:cNvSpPr/>
              <p:nvPr/>
            </p:nvSpPr>
            <p:spPr>
              <a:xfrm>
                <a:off x="-1140046" y="1968077"/>
                <a:ext cx="182926" cy="144909"/>
              </a:xfrm>
              <a:custGeom>
                <a:avLst/>
                <a:gdLst/>
                <a:ahLst/>
                <a:cxnLst/>
                <a:rect l="l" t="t" r="r" b="b"/>
                <a:pathLst>
                  <a:path w="9811" h="7772" extrusionOk="0">
                    <a:moveTo>
                      <a:pt x="7110" y="1"/>
                    </a:moveTo>
                    <a:lnTo>
                      <a:pt x="0" y="5210"/>
                    </a:lnTo>
                    <a:lnTo>
                      <a:pt x="3942" y="7772"/>
                    </a:lnTo>
                    <a:lnTo>
                      <a:pt x="9811" y="4685"/>
                    </a:lnTo>
                    <a:cubicBezTo>
                      <a:pt x="8984" y="3032"/>
                      <a:pt x="8131" y="1434"/>
                      <a:pt x="7110"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55;p58">
                <a:extLst>
                  <a:ext uri="{FF2B5EF4-FFF2-40B4-BE49-F238E27FC236}">
                    <a16:creationId xmlns:a16="http://schemas.microsoft.com/office/drawing/2014/main" id="{984C3FF2-D194-6D45-9028-5F5CB54F0B02}"/>
                  </a:ext>
                </a:extLst>
              </p:cNvPr>
              <p:cNvSpPr/>
              <p:nvPr/>
            </p:nvSpPr>
            <p:spPr>
              <a:xfrm>
                <a:off x="-684287" y="3679035"/>
                <a:ext cx="150055" cy="156749"/>
              </a:xfrm>
              <a:custGeom>
                <a:avLst/>
                <a:gdLst/>
                <a:ahLst/>
                <a:cxnLst/>
                <a:rect l="l" t="t" r="r" b="b"/>
                <a:pathLst>
                  <a:path w="8048" h="8407" extrusionOk="0">
                    <a:moveTo>
                      <a:pt x="1" y="0"/>
                    </a:moveTo>
                    <a:lnTo>
                      <a:pt x="1323" y="8406"/>
                    </a:lnTo>
                    <a:lnTo>
                      <a:pt x="8047" y="8323"/>
                    </a:lnTo>
                    <a:lnTo>
                      <a:pt x="5071" y="1572"/>
                    </a:lnTo>
                    <a:lnTo>
                      <a:pt x="1"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56;p58">
                <a:extLst>
                  <a:ext uri="{FF2B5EF4-FFF2-40B4-BE49-F238E27FC236}">
                    <a16:creationId xmlns:a16="http://schemas.microsoft.com/office/drawing/2014/main" id="{7FF47A71-B86D-854A-B06F-61B8EF681B6D}"/>
                  </a:ext>
                </a:extLst>
              </p:cNvPr>
              <p:cNvSpPr/>
              <p:nvPr/>
            </p:nvSpPr>
            <p:spPr>
              <a:xfrm>
                <a:off x="-297422" y="3684703"/>
                <a:ext cx="142373" cy="192677"/>
              </a:xfrm>
              <a:custGeom>
                <a:avLst/>
                <a:gdLst/>
                <a:ahLst/>
                <a:cxnLst/>
                <a:rect l="l" t="t" r="r" b="b"/>
                <a:pathLst>
                  <a:path w="7636" h="10334" extrusionOk="0">
                    <a:moveTo>
                      <a:pt x="4824" y="1"/>
                    </a:moveTo>
                    <a:lnTo>
                      <a:pt x="1" y="854"/>
                    </a:lnTo>
                    <a:lnTo>
                      <a:pt x="1518" y="6751"/>
                    </a:lnTo>
                    <a:lnTo>
                      <a:pt x="1709" y="10333"/>
                    </a:lnTo>
                    <a:lnTo>
                      <a:pt x="7635" y="7386"/>
                    </a:lnTo>
                    <a:lnTo>
                      <a:pt x="4824" y="1"/>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57;p58">
                <a:extLst>
                  <a:ext uri="{FF2B5EF4-FFF2-40B4-BE49-F238E27FC236}">
                    <a16:creationId xmlns:a16="http://schemas.microsoft.com/office/drawing/2014/main" id="{FFDB2456-F2D1-EA47-BF4B-37E7FEBABDE0}"/>
                  </a:ext>
                </a:extLst>
              </p:cNvPr>
              <p:cNvSpPr/>
              <p:nvPr/>
            </p:nvSpPr>
            <p:spPr>
              <a:xfrm>
                <a:off x="-405283" y="3756095"/>
                <a:ext cx="304697" cy="263379"/>
              </a:xfrm>
              <a:custGeom>
                <a:avLst/>
                <a:gdLst/>
                <a:ahLst/>
                <a:cxnLst/>
                <a:rect l="l" t="t" r="r" b="b"/>
                <a:pathLst>
                  <a:path w="16342" h="14126" extrusionOk="0">
                    <a:moveTo>
                      <a:pt x="12399" y="1"/>
                    </a:moveTo>
                    <a:cubicBezTo>
                      <a:pt x="12399" y="1"/>
                      <a:pt x="11461" y="3153"/>
                      <a:pt x="8675" y="3153"/>
                    </a:cubicBezTo>
                    <a:cubicBezTo>
                      <a:pt x="8260" y="3153"/>
                      <a:pt x="7803" y="3083"/>
                      <a:pt x="7303" y="2922"/>
                    </a:cubicBezTo>
                    <a:cubicBezTo>
                      <a:pt x="7303" y="2922"/>
                      <a:pt x="4298" y="7250"/>
                      <a:pt x="2673" y="8489"/>
                    </a:cubicBezTo>
                    <a:cubicBezTo>
                      <a:pt x="0" y="10515"/>
                      <a:pt x="1542" y="14126"/>
                      <a:pt x="5268" y="14126"/>
                    </a:cubicBezTo>
                    <a:cubicBezTo>
                      <a:pt x="6306" y="14126"/>
                      <a:pt x="7513" y="13846"/>
                      <a:pt x="8846" y="13173"/>
                    </a:cubicBezTo>
                    <a:cubicBezTo>
                      <a:pt x="14963" y="10116"/>
                      <a:pt x="16341" y="3749"/>
                      <a:pt x="14853" y="1875"/>
                    </a:cubicBezTo>
                    <a:cubicBezTo>
                      <a:pt x="13336" y="1"/>
                      <a:pt x="12399" y="1"/>
                      <a:pt x="1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758;p58">
                <a:extLst>
                  <a:ext uri="{FF2B5EF4-FFF2-40B4-BE49-F238E27FC236}">
                    <a16:creationId xmlns:a16="http://schemas.microsoft.com/office/drawing/2014/main" id="{C3E3F7A1-A55A-314B-9B70-19AD5935A406}"/>
                  </a:ext>
                </a:extLst>
              </p:cNvPr>
              <p:cNvSpPr/>
              <p:nvPr/>
            </p:nvSpPr>
            <p:spPr>
              <a:xfrm>
                <a:off x="-389342" y="3787959"/>
                <a:ext cx="288755" cy="231534"/>
              </a:xfrm>
              <a:custGeom>
                <a:avLst/>
                <a:gdLst/>
                <a:ahLst/>
                <a:cxnLst/>
                <a:rect l="l" t="t" r="r" b="b"/>
                <a:pathLst>
                  <a:path w="15487" h="12418" extrusionOk="0">
                    <a:moveTo>
                      <a:pt x="13859" y="1"/>
                    </a:moveTo>
                    <a:cubicBezTo>
                      <a:pt x="13447" y="3722"/>
                      <a:pt x="10195" y="10335"/>
                      <a:pt x="4490" y="11217"/>
                    </a:cubicBezTo>
                    <a:cubicBezTo>
                      <a:pt x="4003" y="9389"/>
                      <a:pt x="2567" y="8381"/>
                      <a:pt x="1156" y="8381"/>
                    </a:cubicBezTo>
                    <a:cubicBezTo>
                      <a:pt x="971" y="8381"/>
                      <a:pt x="787" y="8398"/>
                      <a:pt x="605" y="8433"/>
                    </a:cubicBezTo>
                    <a:cubicBezTo>
                      <a:pt x="0" y="10329"/>
                      <a:pt x="1565" y="12417"/>
                      <a:pt x="4403" y="12417"/>
                    </a:cubicBezTo>
                    <a:cubicBezTo>
                      <a:pt x="5442" y="12417"/>
                      <a:pt x="6653" y="12137"/>
                      <a:pt x="7991" y="11464"/>
                    </a:cubicBezTo>
                    <a:cubicBezTo>
                      <a:pt x="14108" y="8407"/>
                      <a:pt x="15486" y="2040"/>
                      <a:pt x="13998" y="166"/>
                    </a:cubicBezTo>
                    <a:cubicBezTo>
                      <a:pt x="13943" y="111"/>
                      <a:pt x="13914" y="56"/>
                      <a:pt x="13859" y="1"/>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759;p58">
                <a:extLst>
                  <a:ext uri="{FF2B5EF4-FFF2-40B4-BE49-F238E27FC236}">
                    <a16:creationId xmlns:a16="http://schemas.microsoft.com/office/drawing/2014/main" id="{6BEC7EE9-FC2A-7D44-B91A-6DCC922FE4D3}"/>
                  </a:ext>
                </a:extLst>
              </p:cNvPr>
              <p:cNvSpPr/>
              <p:nvPr/>
            </p:nvSpPr>
            <p:spPr>
              <a:xfrm>
                <a:off x="-778333" y="2217286"/>
                <a:ext cx="601693" cy="1587137"/>
              </a:xfrm>
              <a:custGeom>
                <a:avLst/>
                <a:gdLst/>
                <a:ahLst/>
                <a:cxnLst/>
                <a:rect l="l" t="t" r="r" b="b"/>
                <a:pathLst>
                  <a:path w="32271" h="85124" extrusionOk="0">
                    <a:moveTo>
                      <a:pt x="5291" y="1"/>
                    </a:moveTo>
                    <a:cubicBezTo>
                      <a:pt x="5291" y="1"/>
                      <a:pt x="5100" y="1103"/>
                      <a:pt x="4961" y="2812"/>
                    </a:cubicBezTo>
                    <a:lnTo>
                      <a:pt x="331" y="41694"/>
                    </a:lnTo>
                    <a:cubicBezTo>
                      <a:pt x="1" y="44284"/>
                      <a:pt x="3969" y="85123"/>
                      <a:pt x="3969" y="85123"/>
                    </a:cubicBezTo>
                    <a:lnTo>
                      <a:pt x="12401" y="83415"/>
                    </a:lnTo>
                    <a:cubicBezTo>
                      <a:pt x="12401" y="83415"/>
                      <a:pt x="12871" y="49575"/>
                      <a:pt x="12871" y="48417"/>
                    </a:cubicBezTo>
                    <a:cubicBezTo>
                      <a:pt x="12871" y="47921"/>
                      <a:pt x="13889" y="41418"/>
                      <a:pt x="15047" y="34392"/>
                    </a:cubicBezTo>
                    <a:lnTo>
                      <a:pt x="18713" y="49134"/>
                    </a:lnTo>
                    <a:lnTo>
                      <a:pt x="24195" y="83113"/>
                    </a:lnTo>
                    <a:lnTo>
                      <a:pt x="32271" y="81045"/>
                    </a:lnTo>
                    <a:lnTo>
                      <a:pt x="29597" y="46654"/>
                    </a:lnTo>
                    <a:cubicBezTo>
                      <a:pt x="29597" y="46654"/>
                      <a:pt x="32242" y="19372"/>
                      <a:pt x="29872" y="5678"/>
                    </a:cubicBezTo>
                    <a:cubicBezTo>
                      <a:pt x="30093" y="3775"/>
                      <a:pt x="30121" y="2481"/>
                      <a:pt x="30121" y="2481"/>
                    </a:cubicBezTo>
                    <a:lnTo>
                      <a:pt x="5291" y="1"/>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760;p58">
                <a:extLst>
                  <a:ext uri="{FF2B5EF4-FFF2-40B4-BE49-F238E27FC236}">
                    <a16:creationId xmlns:a16="http://schemas.microsoft.com/office/drawing/2014/main" id="{742FAF6D-EC02-224D-85D4-A682AF140178}"/>
                  </a:ext>
                </a:extLst>
              </p:cNvPr>
              <p:cNvSpPr/>
              <p:nvPr/>
            </p:nvSpPr>
            <p:spPr>
              <a:xfrm>
                <a:off x="-1035727" y="1319753"/>
                <a:ext cx="1039944" cy="1010335"/>
              </a:xfrm>
              <a:custGeom>
                <a:avLst/>
                <a:gdLst/>
                <a:ahLst/>
                <a:cxnLst/>
                <a:rect l="l" t="t" r="r" b="b"/>
                <a:pathLst>
                  <a:path w="55776" h="54188" extrusionOk="0">
                    <a:moveTo>
                      <a:pt x="36418" y="0"/>
                    </a:moveTo>
                    <a:cubicBezTo>
                      <a:pt x="31394" y="0"/>
                      <a:pt x="27695" y="2414"/>
                      <a:pt x="26180" y="5426"/>
                    </a:cubicBezTo>
                    <a:lnTo>
                      <a:pt x="12015" y="27085"/>
                    </a:lnTo>
                    <a:lnTo>
                      <a:pt x="1" y="35463"/>
                    </a:lnTo>
                    <a:cubicBezTo>
                      <a:pt x="1048" y="36896"/>
                      <a:pt x="3142" y="39376"/>
                      <a:pt x="3969" y="41029"/>
                    </a:cubicBezTo>
                    <a:lnTo>
                      <a:pt x="18215" y="31660"/>
                    </a:lnTo>
                    <a:lnTo>
                      <a:pt x="24857" y="23834"/>
                    </a:lnTo>
                    <a:lnTo>
                      <a:pt x="24857" y="23834"/>
                    </a:lnTo>
                    <a:cubicBezTo>
                      <a:pt x="24002" y="31907"/>
                      <a:pt x="22017" y="41497"/>
                      <a:pt x="17333" y="49407"/>
                    </a:cubicBezTo>
                    <a:cubicBezTo>
                      <a:pt x="23372" y="53223"/>
                      <a:pt x="30186" y="54187"/>
                      <a:pt x="35530" y="54187"/>
                    </a:cubicBezTo>
                    <a:cubicBezTo>
                      <a:pt x="40991" y="54187"/>
                      <a:pt x="44918" y="53181"/>
                      <a:pt x="44918" y="53181"/>
                    </a:cubicBezTo>
                    <a:cubicBezTo>
                      <a:pt x="44918" y="53181"/>
                      <a:pt x="46102" y="33725"/>
                      <a:pt x="48997" y="23999"/>
                    </a:cubicBezTo>
                    <a:cubicBezTo>
                      <a:pt x="51918" y="14270"/>
                      <a:pt x="55776" y="4625"/>
                      <a:pt x="41116" y="657"/>
                    </a:cubicBezTo>
                    <a:cubicBezTo>
                      <a:pt x="39452" y="204"/>
                      <a:pt x="37879" y="0"/>
                      <a:pt x="36418" y="0"/>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761;p58">
                <a:extLst>
                  <a:ext uri="{FF2B5EF4-FFF2-40B4-BE49-F238E27FC236}">
                    <a16:creationId xmlns:a16="http://schemas.microsoft.com/office/drawing/2014/main" id="{8C00D16A-E7A5-2B45-9EA4-C999F5D05388}"/>
                  </a:ext>
                </a:extLst>
              </p:cNvPr>
              <p:cNvSpPr/>
              <p:nvPr/>
            </p:nvSpPr>
            <p:spPr>
              <a:xfrm>
                <a:off x="-646792" y="1447620"/>
                <a:ext cx="150577" cy="315977"/>
              </a:xfrm>
              <a:custGeom>
                <a:avLst/>
                <a:gdLst/>
                <a:ahLst/>
                <a:cxnLst/>
                <a:rect l="l" t="t" r="r" b="b"/>
                <a:pathLst>
                  <a:path w="8076" h="16947" extrusionOk="0">
                    <a:moveTo>
                      <a:pt x="8075" y="1"/>
                    </a:moveTo>
                    <a:cubicBezTo>
                      <a:pt x="8075" y="2"/>
                      <a:pt x="6669" y="5071"/>
                      <a:pt x="4548" y="7192"/>
                    </a:cubicBezTo>
                    <a:cubicBezTo>
                      <a:pt x="1874" y="9866"/>
                      <a:pt x="0" y="15984"/>
                      <a:pt x="5265" y="16947"/>
                    </a:cubicBezTo>
                    <a:lnTo>
                      <a:pt x="8075" y="1"/>
                    </a:ln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762;p58">
                <a:extLst>
                  <a:ext uri="{FF2B5EF4-FFF2-40B4-BE49-F238E27FC236}">
                    <a16:creationId xmlns:a16="http://schemas.microsoft.com/office/drawing/2014/main" id="{C333F834-8326-3C44-A4DC-AC3D17399822}"/>
                  </a:ext>
                </a:extLst>
              </p:cNvPr>
              <p:cNvSpPr/>
              <p:nvPr/>
            </p:nvSpPr>
            <p:spPr>
              <a:xfrm>
                <a:off x="-616997" y="1447620"/>
                <a:ext cx="120782" cy="315977"/>
              </a:xfrm>
              <a:custGeom>
                <a:avLst/>
                <a:gdLst/>
                <a:ahLst/>
                <a:cxnLst/>
                <a:rect l="l" t="t" r="r" b="b"/>
                <a:pathLst>
                  <a:path w="6478" h="16947" extrusionOk="0">
                    <a:moveTo>
                      <a:pt x="6477" y="1"/>
                    </a:moveTo>
                    <a:cubicBezTo>
                      <a:pt x="5926" y="1599"/>
                      <a:pt x="5265" y="3168"/>
                      <a:pt x="4493" y="4657"/>
                    </a:cubicBezTo>
                    <a:cubicBezTo>
                      <a:pt x="4079" y="5373"/>
                      <a:pt x="3667" y="6118"/>
                      <a:pt x="3115" y="6724"/>
                    </a:cubicBezTo>
                    <a:cubicBezTo>
                      <a:pt x="2564" y="7331"/>
                      <a:pt x="1929" y="7992"/>
                      <a:pt x="1488" y="8735"/>
                    </a:cubicBezTo>
                    <a:cubicBezTo>
                      <a:pt x="635" y="10197"/>
                      <a:pt x="0" y="11905"/>
                      <a:pt x="194" y="13669"/>
                    </a:cubicBezTo>
                    <a:cubicBezTo>
                      <a:pt x="276" y="14522"/>
                      <a:pt x="662" y="15404"/>
                      <a:pt x="1323" y="15984"/>
                    </a:cubicBezTo>
                    <a:cubicBezTo>
                      <a:pt x="1984" y="16561"/>
                      <a:pt x="2840" y="16837"/>
                      <a:pt x="3667" y="16947"/>
                    </a:cubicBezTo>
                    <a:cubicBezTo>
                      <a:pt x="2840" y="16755"/>
                      <a:pt x="2040" y="16424"/>
                      <a:pt x="1462" y="15818"/>
                    </a:cubicBezTo>
                    <a:cubicBezTo>
                      <a:pt x="882" y="15238"/>
                      <a:pt x="580" y="14440"/>
                      <a:pt x="525" y="13640"/>
                    </a:cubicBezTo>
                    <a:cubicBezTo>
                      <a:pt x="415" y="11987"/>
                      <a:pt x="1021" y="10362"/>
                      <a:pt x="1874" y="8955"/>
                    </a:cubicBezTo>
                    <a:cubicBezTo>
                      <a:pt x="2289" y="8239"/>
                      <a:pt x="2811" y="7633"/>
                      <a:pt x="3417" y="7000"/>
                    </a:cubicBezTo>
                    <a:cubicBezTo>
                      <a:pt x="3969" y="6310"/>
                      <a:pt x="4409" y="5593"/>
                      <a:pt x="4795" y="4822"/>
                    </a:cubicBezTo>
                    <a:cubicBezTo>
                      <a:pt x="5540" y="3279"/>
                      <a:pt x="6092" y="1654"/>
                      <a:pt x="6477" y="1"/>
                    </a:cubicBezTo>
                    <a:close/>
                  </a:path>
                </a:pathLst>
              </a:cu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763;p58">
                <a:extLst>
                  <a:ext uri="{FF2B5EF4-FFF2-40B4-BE49-F238E27FC236}">
                    <a16:creationId xmlns:a16="http://schemas.microsoft.com/office/drawing/2014/main" id="{BA6D0DE3-6118-AB42-ACB3-2BCCCC94709C}"/>
                  </a:ext>
                </a:extLst>
              </p:cNvPr>
              <p:cNvSpPr/>
              <p:nvPr/>
            </p:nvSpPr>
            <p:spPr>
              <a:xfrm>
                <a:off x="-487527" y="1749203"/>
                <a:ext cx="168047" cy="61715"/>
              </a:xfrm>
              <a:custGeom>
                <a:avLst/>
                <a:gdLst/>
                <a:ahLst/>
                <a:cxnLst/>
                <a:rect l="l" t="t" r="r" b="b"/>
                <a:pathLst>
                  <a:path w="9013" h="3310" extrusionOk="0">
                    <a:moveTo>
                      <a:pt x="1" y="0"/>
                    </a:moveTo>
                    <a:cubicBezTo>
                      <a:pt x="855" y="2157"/>
                      <a:pt x="3158" y="3310"/>
                      <a:pt x="5259" y="3310"/>
                    </a:cubicBezTo>
                    <a:cubicBezTo>
                      <a:pt x="6889" y="3310"/>
                      <a:pt x="8398" y="2615"/>
                      <a:pt x="9013" y="1158"/>
                    </a:cubicBezTo>
                    <a:lnTo>
                      <a:pt x="1" y="0"/>
                    </a:ln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764;p58">
                <a:extLst>
                  <a:ext uri="{FF2B5EF4-FFF2-40B4-BE49-F238E27FC236}">
                    <a16:creationId xmlns:a16="http://schemas.microsoft.com/office/drawing/2014/main" id="{2C0AAD39-7BCA-2746-9DE1-291940AB588A}"/>
                  </a:ext>
                </a:extLst>
              </p:cNvPr>
              <p:cNvSpPr/>
              <p:nvPr/>
            </p:nvSpPr>
            <p:spPr>
              <a:xfrm>
                <a:off x="-487527" y="1749203"/>
                <a:ext cx="168047" cy="65519"/>
              </a:xfrm>
              <a:custGeom>
                <a:avLst/>
                <a:gdLst/>
                <a:ahLst/>
                <a:cxnLst/>
                <a:rect l="l" t="t" r="r" b="b"/>
                <a:pathLst>
                  <a:path w="9013" h="3514" extrusionOk="0">
                    <a:moveTo>
                      <a:pt x="1" y="0"/>
                    </a:moveTo>
                    <a:lnTo>
                      <a:pt x="1" y="0"/>
                    </a:lnTo>
                    <a:cubicBezTo>
                      <a:pt x="276" y="911"/>
                      <a:pt x="856" y="1709"/>
                      <a:pt x="1628" y="2315"/>
                    </a:cubicBezTo>
                    <a:cubicBezTo>
                      <a:pt x="2371" y="2895"/>
                      <a:pt x="3281" y="3252"/>
                      <a:pt x="4244" y="3446"/>
                    </a:cubicBezTo>
                    <a:cubicBezTo>
                      <a:pt x="4544" y="3490"/>
                      <a:pt x="4849" y="3514"/>
                      <a:pt x="5155" y="3514"/>
                    </a:cubicBezTo>
                    <a:cubicBezTo>
                      <a:pt x="5807" y="3514"/>
                      <a:pt x="6464" y="3404"/>
                      <a:pt x="7084" y="3142"/>
                    </a:cubicBezTo>
                    <a:cubicBezTo>
                      <a:pt x="7966" y="2785"/>
                      <a:pt x="8737" y="2068"/>
                      <a:pt x="9013" y="1158"/>
                    </a:cubicBezTo>
                    <a:lnTo>
                      <a:pt x="9013" y="1158"/>
                    </a:lnTo>
                    <a:cubicBezTo>
                      <a:pt x="8572" y="1984"/>
                      <a:pt x="7800" y="2564"/>
                      <a:pt x="6945" y="2840"/>
                    </a:cubicBezTo>
                    <a:cubicBezTo>
                      <a:pt x="6428" y="3012"/>
                      <a:pt x="5869" y="3098"/>
                      <a:pt x="5306" y="3098"/>
                    </a:cubicBezTo>
                    <a:cubicBezTo>
                      <a:pt x="4969" y="3098"/>
                      <a:pt x="4630" y="3067"/>
                      <a:pt x="4300" y="3005"/>
                    </a:cubicBezTo>
                    <a:cubicBezTo>
                      <a:pt x="2536" y="2730"/>
                      <a:pt x="856" y="1682"/>
                      <a:pt x="1"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765;p58">
                <a:extLst>
                  <a:ext uri="{FF2B5EF4-FFF2-40B4-BE49-F238E27FC236}">
                    <a16:creationId xmlns:a16="http://schemas.microsoft.com/office/drawing/2014/main" id="{93A84991-91D7-764E-8FB0-22425E74355C}"/>
                  </a:ext>
                </a:extLst>
              </p:cNvPr>
              <p:cNvSpPr/>
              <p:nvPr/>
            </p:nvSpPr>
            <p:spPr>
              <a:xfrm>
                <a:off x="-606183" y="2526066"/>
                <a:ext cx="103256" cy="311912"/>
              </a:xfrm>
              <a:custGeom>
                <a:avLst/>
                <a:gdLst/>
                <a:ahLst/>
                <a:cxnLst/>
                <a:rect l="l" t="t" r="r" b="b"/>
                <a:pathLst>
                  <a:path w="5538" h="16729" extrusionOk="0">
                    <a:moveTo>
                      <a:pt x="0" y="1"/>
                    </a:moveTo>
                    <a:lnTo>
                      <a:pt x="0" y="1"/>
                    </a:lnTo>
                    <a:cubicBezTo>
                      <a:pt x="1142" y="899"/>
                      <a:pt x="2285" y="1796"/>
                      <a:pt x="3453" y="2667"/>
                    </a:cubicBezTo>
                    <a:lnTo>
                      <a:pt x="3453" y="2667"/>
                    </a:lnTo>
                    <a:cubicBezTo>
                      <a:pt x="4002" y="7381"/>
                      <a:pt x="4661" y="12069"/>
                      <a:pt x="5538" y="16729"/>
                    </a:cubicBezTo>
                    <a:cubicBezTo>
                      <a:pt x="5126" y="11989"/>
                      <a:pt x="4491" y="7276"/>
                      <a:pt x="3719" y="2564"/>
                    </a:cubicBezTo>
                    <a:lnTo>
                      <a:pt x="3719" y="2509"/>
                    </a:lnTo>
                    <a:lnTo>
                      <a:pt x="3664" y="2454"/>
                    </a:lnTo>
                    <a:cubicBezTo>
                      <a:pt x="2452" y="1628"/>
                      <a:pt x="1239" y="827"/>
                      <a:pt x="0" y="1"/>
                    </a:cubicBezTo>
                    <a:close/>
                  </a:path>
                </a:pathLst>
              </a:custGeom>
              <a:solidFill>
                <a:srgbClr val="07376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766;p58">
                <a:extLst>
                  <a:ext uri="{FF2B5EF4-FFF2-40B4-BE49-F238E27FC236}">
                    <a16:creationId xmlns:a16="http://schemas.microsoft.com/office/drawing/2014/main" id="{83308FEB-A764-EA47-87FE-56E0166F53E5}"/>
                  </a:ext>
                </a:extLst>
              </p:cNvPr>
              <p:cNvSpPr/>
              <p:nvPr/>
            </p:nvSpPr>
            <p:spPr>
              <a:xfrm>
                <a:off x="-420721" y="1168598"/>
                <a:ext cx="169073" cy="224467"/>
              </a:xfrm>
              <a:custGeom>
                <a:avLst/>
                <a:gdLst/>
                <a:ahLst/>
                <a:cxnLst/>
                <a:rect l="l" t="t" r="r" b="b"/>
                <a:pathLst>
                  <a:path w="9068" h="12039" extrusionOk="0">
                    <a:moveTo>
                      <a:pt x="8020" y="1"/>
                    </a:moveTo>
                    <a:lnTo>
                      <a:pt x="0" y="3638"/>
                    </a:lnTo>
                    <a:lnTo>
                      <a:pt x="800" y="11520"/>
                    </a:lnTo>
                    <a:cubicBezTo>
                      <a:pt x="800" y="11520"/>
                      <a:pt x="1975" y="12039"/>
                      <a:pt x="3733" y="12039"/>
                    </a:cubicBezTo>
                    <a:cubicBezTo>
                      <a:pt x="5215" y="12039"/>
                      <a:pt x="7112" y="11669"/>
                      <a:pt x="9067" y="10307"/>
                    </a:cubicBezTo>
                    <a:lnTo>
                      <a:pt x="8020" y="1"/>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767;p58">
                <a:extLst>
                  <a:ext uri="{FF2B5EF4-FFF2-40B4-BE49-F238E27FC236}">
                    <a16:creationId xmlns:a16="http://schemas.microsoft.com/office/drawing/2014/main" id="{DBBD96EB-3DA1-0E45-B07A-CB0888A24A55}"/>
                  </a:ext>
                </a:extLst>
              </p:cNvPr>
              <p:cNvSpPr/>
              <p:nvPr/>
            </p:nvSpPr>
            <p:spPr>
              <a:xfrm>
                <a:off x="-620577" y="800415"/>
                <a:ext cx="433123" cy="517417"/>
              </a:xfrm>
              <a:custGeom>
                <a:avLst/>
                <a:gdLst/>
                <a:ahLst/>
                <a:cxnLst/>
                <a:rect l="l" t="t" r="r" b="b"/>
                <a:pathLst>
                  <a:path w="23230" h="27751" extrusionOk="0">
                    <a:moveTo>
                      <a:pt x="13867" y="0"/>
                    </a:moveTo>
                    <a:cubicBezTo>
                      <a:pt x="11379" y="0"/>
                      <a:pt x="8660" y="827"/>
                      <a:pt x="6228" y="1754"/>
                    </a:cubicBezTo>
                    <a:cubicBezTo>
                      <a:pt x="2205" y="3298"/>
                      <a:pt x="1" y="7623"/>
                      <a:pt x="744" y="11895"/>
                    </a:cubicBezTo>
                    <a:cubicBezTo>
                      <a:pt x="2634" y="22712"/>
                      <a:pt x="3574" y="27750"/>
                      <a:pt x="9689" y="27750"/>
                    </a:cubicBezTo>
                    <a:cubicBezTo>
                      <a:pt x="9992" y="27750"/>
                      <a:pt x="10308" y="27738"/>
                      <a:pt x="10638" y="27713"/>
                    </a:cubicBezTo>
                    <a:cubicBezTo>
                      <a:pt x="21385" y="26941"/>
                      <a:pt x="23230" y="16139"/>
                      <a:pt x="21962" y="10379"/>
                    </a:cubicBezTo>
                    <a:cubicBezTo>
                      <a:pt x="21548" y="2321"/>
                      <a:pt x="18033" y="0"/>
                      <a:pt x="13867" y="0"/>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68;p58">
                <a:extLst>
                  <a:ext uri="{FF2B5EF4-FFF2-40B4-BE49-F238E27FC236}">
                    <a16:creationId xmlns:a16="http://schemas.microsoft.com/office/drawing/2014/main" id="{11000D9F-A174-6F4E-A390-58441D210313}"/>
                  </a:ext>
                </a:extLst>
              </p:cNvPr>
              <p:cNvSpPr/>
              <p:nvPr/>
            </p:nvSpPr>
            <p:spPr>
              <a:xfrm>
                <a:off x="-432524" y="1039220"/>
                <a:ext cx="127923" cy="117016"/>
              </a:xfrm>
              <a:custGeom>
                <a:avLst/>
                <a:gdLst/>
                <a:ahLst/>
                <a:cxnLst/>
                <a:rect l="l" t="t" r="r" b="b"/>
                <a:pathLst>
                  <a:path w="6861" h="6276" extrusionOk="0">
                    <a:moveTo>
                      <a:pt x="3456" y="1"/>
                    </a:moveTo>
                    <a:cubicBezTo>
                      <a:pt x="3226" y="1"/>
                      <a:pt x="2991" y="26"/>
                      <a:pt x="2756" y="79"/>
                    </a:cubicBezTo>
                    <a:cubicBezTo>
                      <a:pt x="1074" y="437"/>
                      <a:pt x="0" y="2119"/>
                      <a:pt x="386" y="3798"/>
                    </a:cubicBezTo>
                    <a:cubicBezTo>
                      <a:pt x="694" y="5272"/>
                      <a:pt x="1988" y="6275"/>
                      <a:pt x="3417" y="6275"/>
                    </a:cubicBezTo>
                    <a:cubicBezTo>
                      <a:pt x="3644" y="6275"/>
                      <a:pt x="3875" y="6250"/>
                      <a:pt x="4105" y="6197"/>
                    </a:cubicBezTo>
                    <a:cubicBezTo>
                      <a:pt x="5814" y="5811"/>
                      <a:pt x="6861" y="4158"/>
                      <a:pt x="6504" y="2449"/>
                    </a:cubicBezTo>
                    <a:cubicBezTo>
                      <a:pt x="6171" y="999"/>
                      <a:pt x="4896" y="1"/>
                      <a:pt x="34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69;p58">
                <a:extLst>
                  <a:ext uri="{FF2B5EF4-FFF2-40B4-BE49-F238E27FC236}">
                    <a16:creationId xmlns:a16="http://schemas.microsoft.com/office/drawing/2014/main" id="{06B577C5-42F5-614B-AEA6-39012FB69992}"/>
                  </a:ext>
                </a:extLst>
              </p:cNvPr>
              <p:cNvSpPr/>
              <p:nvPr/>
            </p:nvSpPr>
            <p:spPr>
              <a:xfrm>
                <a:off x="-576929" y="1074179"/>
                <a:ext cx="104841" cy="115916"/>
              </a:xfrm>
              <a:custGeom>
                <a:avLst/>
                <a:gdLst/>
                <a:ahLst/>
                <a:cxnLst/>
                <a:rect l="l" t="t" r="r" b="b"/>
                <a:pathLst>
                  <a:path w="5623" h="6217" extrusionOk="0">
                    <a:moveTo>
                      <a:pt x="2566" y="1"/>
                    </a:moveTo>
                    <a:cubicBezTo>
                      <a:pt x="2419" y="1"/>
                      <a:pt x="2271" y="17"/>
                      <a:pt x="2124" y="50"/>
                    </a:cubicBezTo>
                    <a:cubicBezTo>
                      <a:pt x="772" y="354"/>
                      <a:pt x="1" y="1952"/>
                      <a:pt x="360" y="3661"/>
                    </a:cubicBezTo>
                    <a:cubicBezTo>
                      <a:pt x="704" y="5156"/>
                      <a:pt x="1833" y="6217"/>
                      <a:pt x="3029" y="6217"/>
                    </a:cubicBezTo>
                    <a:cubicBezTo>
                      <a:pt x="3177" y="6217"/>
                      <a:pt x="3325" y="6201"/>
                      <a:pt x="3473" y="6167"/>
                    </a:cubicBezTo>
                    <a:cubicBezTo>
                      <a:pt x="4824" y="5865"/>
                      <a:pt x="5622" y="4267"/>
                      <a:pt x="5265" y="2558"/>
                    </a:cubicBezTo>
                    <a:cubicBezTo>
                      <a:pt x="4922" y="1060"/>
                      <a:pt x="3768" y="1"/>
                      <a:pt x="2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70;p58">
                <a:extLst>
                  <a:ext uri="{FF2B5EF4-FFF2-40B4-BE49-F238E27FC236}">
                    <a16:creationId xmlns:a16="http://schemas.microsoft.com/office/drawing/2014/main" id="{6FFF814A-7BB4-FB41-A49E-60476A4B67B8}"/>
                  </a:ext>
                </a:extLst>
              </p:cNvPr>
              <p:cNvSpPr/>
              <p:nvPr/>
            </p:nvSpPr>
            <p:spPr>
              <a:xfrm>
                <a:off x="-440746" y="1064633"/>
                <a:ext cx="115114" cy="105195"/>
              </a:xfrm>
              <a:custGeom>
                <a:avLst/>
                <a:gdLst/>
                <a:ahLst/>
                <a:cxnLst/>
                <a:rect l="l" t="t" r="r" b="b"/>
                <a:pathLst>
                  <a:path w="6174" h="5642" extrusionOk="0">
                    <a:moveTo>
                      <a:pt x="3081" y="1"/>
                    </a:moveTo>
                    <a:cubicBezTo>
                      <a:pt x="2882" y="1"/>
                      <a:pt x="2681" y="22"/>
                      <a:pt x="2481" y="66"/>
                    </a:cubicBezTo>
                    <a:cubicBezTo>
                      <a:pt x="964" y="396"/>
                      <a:pt x="1" y="1913"/>
                      <a:pt x="331" y="3428"/>
                    </a:cubicBezTo>
                    <a:cubicBezTo>
                      <a:pt x="618" y="4743"/>
                      <a:pt x="1795" y="5642"/>
                      <a:pt x="3092" y="5642"/>
                    </a:cubicBezTo>
                    <a:cubicBezTo>
                      <a:pt x="3290" y="5642"/>
                      <a:pt x="3492" y="5621"/>
                      <a:pt x="3693" y="5577"/>
                    </a:cubicBezTo>
                    <a:cubicBezTo>
                      <a:pt x="5208" y="5246"/>
                      <a:pt x="6173" y="3732"/>
                      <a:pt x="5843" y="2215"/>
                    </a:cubicBezTo>
                    <a:cubicBezTo>
                      <a:pt x="5556" y="901"/>
                      <a:pt x="4377" y="1"/>
                      <a:pt x="30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71;p58">
                <a:extLst>
                  <a:ext uri="{FF2B5EF4-FFF2-40B4-BE49-F238E27FC236}">
                    <a16:creationId xmlns:a16="http://schemas.microsoft.com/office/drawing/2014/main" id="{B510234D-517C-7A41-8EE0-3DB13163B474}"/>
                  </a:ext>
                </a:extLst>
              </p:cNvPr>
              <p:cNvSpPr/>
              <p:nvPr/>
            </p:nvSpPr>
            <p:spPr>
              <a:xfrm>
                <a:off x="-580006" y="1098026"/>
                <a:ext cx="94549" cy="104319"/>
              </a:xfrm>
              <a:custGeom>
                <a:avLst/>
                <a:gdLst/>
                <a:ahLst/>
                <a:cxnLst/>
                <a:rect l="l" t="t" r="r" b="b"/>
                <a:pathLst>
                  <a:path w="5071" h="5595" extrusionOk="0">
                    <a:moveTo>
                      <a:pt x="2303" y="1"/>
                    </a:moveTo>
                    <a:cubicBezTo>
                      <a:pt x="2179" y="1"/>
                      <a:pt x="2054" y="13"/>
                      <a:pt x="1929" y="38"/>
                    </a:cubicBezTo>
                    <a:cubicBezTo>
                      <a:pt x="717" y="314"/>
                      <a:pt x="0" y="1775"/>
                      <a:pt x="331" y="3290"/>
                    </a:cubicBezTo>
                    <a:cubicBezTo>
                      <a:pt x="625" y="4640"/>
                      <a:pt x="1661" y="5595"/>
                      <a:pt x="2740" y="5595"/>
                    </a:cubicBezTo>
                    <a:cubicBezTo>
                      <a:pt x="2874" y="5595"/>
                      <a:pt x="3008" y="5580"/>
                      <a:pt x="3142" y="5550"/>
                    </a:cubicBezTo>
                    <a:cubicBezTo>
                      <a:pt x="4354" y="5274"/>
                      <a:pt x="5071" y="3841"/>
                      <a:pt x="4740" y="2327"/>
                    </a:cubicBezTo>
                    <a:cubicBezTo>
                      <a:pt x="4444" y="942"/>
                      <a:pt x="3392" y="1"/>
                      <a:pt x="23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72;p58">
                <a:extLst>
                  <a:ext uri="{FF2B5EF4-FFF2-40B4-BE49-F238E27FC236}">
                    <a16:creationId xmlns:a16="http://schemas.microsoft.com/office/drawing/2014/main" id="{54C3078F-0E4E-E343-A9E8-2D86CDF0F063}"/>
                  </a:ext>
                </a:extLst>
              </p:cNvPr>
              <p:cNvSpPr/>
              <p:nvPr/>
            </p:nvSpPr>
            <p:spPr>
              <a:xfrm>
                <a:off x="-484431" y="1169642"/>
                <a:ext cx="30839" cy="39155"/>
              </a:xfrm>
              <a:custGeom>
                <a:avLst/>
                <a:gdLst/>
                <a:ahLst/>
                <a:cxnLst/>
                <a:rect l="l" t="t" r="r" b="b"/>
                <a:pathLst>
                  <a:path w="1654" h="2100" extrusionOk="0">
                    <a:moveTo>
                      <a:pt x="1433" y="0"/>
                    </a:moveTo>
                    <a:cubicBezTo>
                      <a:pt x="1102" y="0"/>
                      <a:pt x="772" y="29"/>
                      <a:pt x="496" y="249"/>
                    </a:cubicBezTo>
                    <a:cubicBezTo>
                      <a:pt x="194" y="470"/>
                      <a:pt x="0" y="827"/>
                      <a:pt x="29" y="1213"/>
                    </a:cubicBezTo>
                    <a:cubicBezTo>
                      <a:pt x="84" y="1598"/>
                      <a:pt x="331" y="1958"/>
                      <a:pt x="717" y="2068"/>
                    </a:cubicBezTo>
                    <a:cubicBezTo>
                      <a:pt x="793" y="2090"/>
                      <a:pt x="867" y="2100"/>
                      <a:pt x="938" y="2100"/>
                    </a:cubicBezTo>
                    <a:cubicBezTo>
                      <a:pt x="1229" y="2100"/>
                      <a:pt x="1477" y="1935"/>
                      <a:pt x="1653" y="1737"/>
                    </a:cubicBezTo>
                    <a:lnTo>
                      <a:pt x="1653" y="1737"/>
                    </a:lnTo>
                    <a:cubicBezTo>
                      <a:pt x="1494" y="1795"/>
                      <a:pt x="1335" y="1830"/>
                      <a:pt x="1187" y="1830"/>
                    </a:cubicBezTo>
                    <a:cubicBezTo>
                      <a:pt x="1054" y="1830"/>
                      <a:pt x="931" y="1802"/>
                      <a:pt x="827" y="1737"/>
                    </a:cubicBezTo>
                    <a:cubicBezTo>
                      <a:pt x="606" y="1627"/>
                      <a:pt x="470" y="1407"/>
                      <a:pt x="441" y="1186"/>
                    </a:cubicBezTo>
                    <a:cubicBezTo>
                      <a:pt x="415" y="937"/>
                      <a:pt x="525" y="717"/>
                      <a:pt x="717" y="525"/>
                    </a:cubicBezTo>
                    <a:cubicBezTo>
                      <a:pt x="882" y="304"/>
                      <a:pt x="1157" y="165"/>
                      <a:pt x="1433" y="0"/>
                    </a:cubicBezTo>
                    <a:close/>
                  </a:path>
                </a:pathLst>
              </a:custGeom>
              <a:solidFill>
                <a:srgbClr val="CFA396"/>
              </a:solid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73;p58">
                <a:extLst>
                  <a:ext uri="{FF2B5EF4-FFF2-40B4-BE49-F238E27FC236}">
                    <a16:creationId xmlns:a16="http://schemas.microsoft.com/office/drawing/2014/main" id="{4F0DCFD3-D608-E546-AFF9-2EFE85A7C05F}"/>
                  </a:ext>
                </a:extLst>
              </p:cNvPr>
              <p:cNvSpPr/>
              <p:nvPr/>
            </p:nvSpPr>
            <p:spPr>
              <a:xfrm>
                <a:off x="-452586" y="1221549"/>
                <a:ext cx="67346" cy="37327"/>
              </a:xfrm>
              <a:custGeom>
                <a:avLst/>
                <a:gdLst/>
                <a:ahLst/>
                <a:cxnLst/>
                <a:rect l="l" t="t" r="r" b="b"/>
                <a:pathLst>
                  <a:path w="3612" h="2002" extrusionOk="0">
                    <a:moveTo>
                      <a:pt x="3557" y="0"/>
                    </a:moveTo>
                    <a:lnTo>
                      <a:pt x="3557" y="0"/>
                    </a:lnTo>
                    <a:cubicBezTo>
                      <a:pt x="3446" y="358"/>
                      <a:pt x="3226" y="662"/>
                      <a:pt x="2950" y="937"/>
                    </a:cubicBezTo>
                    <a:cubicBezTo>
                      <a:pt x="2701" y="1184"/>
                      <a:pt x="2399" y="1378"/>
                      <a:pt x="2068" y="1489"/>
                    </a:cubicBezTo>
                    <a:cubicBezTo>
                      <a:pt x="1861" y="1571"/>
                      <a:pt x="1652" y="1609"/>
                      <a:pt x="1442" y="1609"/>
                    </a:cubicBezTo>
                    <a:cubicBezTo>
                      <a:pt x="953" y="1609"/>
                      <a:pt x="463" y="1403"/>
                      <a:pt x="1" y="1074"/>
                    </a:cubicBezTo>
                    <a:lnTo>
                      <a:pt x="1" y="1074"/>
                    </a:lnTo>
                    <a:cubicBezTo>
                      <a:pt x="221" y="1405"/>
                      <a:pt x="525" y="1735"/>
                      <a:pt x="938" y="1874"/>
                    </a:cubicBezTo>
                    <a:cubicBezTo>
                      <a:pt x="1139" y="1961"/>
                      <a:pt x="1363" y="2002"/>
                      <a:pt x="1590" y="2002"/>
                    </a:cubicBezTo>
                    <a:cubicBezTo>
                      <a:pt x="1798" y="2002"/>
                      <a:pt x="2008" y="1967"/>
                      <a:pt x="2205" y="1901"/>
                    </a:cubicBezTo>
                    <a:cubicBezTo>
                      <a:pt x="2591" y="1735"/>
                      <a:pt x="2950" y="1489"/>
                      <a:pt x="3226" y="1158"/>
                    </a:cubicBezTo>
                    <a:cubicBezTo>
                      <a:pt x="3473" y="827"/>
                      <a:pt x="3612" y="386"/>
                      <a:pt x="3557" y="0"/>
                    </a:cubicBezTo>
                    <a:close/>
                  </a:path>
                </a:pathLst>
              </a:custGeom>
              <a:solidFill>
                <a:srgbClr val="CFA396"/>
              </a:solid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74;p58">
                <a:extLst>
                  <a:ext uri="{FF2B5EF4-FFF2-40B4-BE49-F238E27FC236}">
                    <a16:creationId xmlns:a16="http://schemas.microsoft.com/office/drawing/2014/main" id="{53164197-1899-E84C-9363-44FBBC4DB336}"/>
                  </a:ext>
                </a:extLst>
              </p:cNvPr>
              <p:cNvSpPr/>
              <p:nvPr/>
            </p:nvSpPr>
            <p:spPr>
              <a:xfrm>
                <a:off x="-429447" y="1277037"/>
                <a:ext cx="121770" cy="42641"/>
              </a:xfrm>
              <a:custGeom>
                <a:avLst/>
                <a:gdLst/>
                <a:ahLst/>
                <a:cxnLst/>
                <a:rect l="l" t="t" r="r" b="b"/>
                <a:pathLst>
                  <a:path w="6531" h="2287" extrusionOk="0">
                    <a:moveTo>
                      <a:pt x="6531" y="1"/>
                    </a:moveTo>
                    <a:cubicBezTo>
                      <a:pt x="5483" y="578"/>
                      <a:pt x="4465" y="1103"/>
                      <a:pt x="3389" y="1460"/>
                    </a:cubicBezTo>
                    <a:cubicBezTo>
                      <a:pt x="2287" y="1846"/>
                      <a:pt x="1158" y="2011"/>
                      <a:pt x="1" y="2232"/>
                    </a:cubicBezTo>
                    <a:cubicBezTo>
                      <a:pt x="310" y="2268"/>
                      <a:pt x="624" y="2286"/>
                      <a:pt x="938" y="2286"/>
                    </a:cubicBezTo>
                    <a:cubicBezTo>
                      <a:pt x="2997" y="2286"/>
                      <a:pt x="5096" y="1506"/>
                      <a:pt x="6531" y="1"/>
                    </a:cubicBezTo>
                    <a:close/>
                  </a:path>
                </a:pathLst>
              </a:custGeom>
              <a:solidFill>
                <a:srgbClr val="CFA396"/>
              </a:solid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5;p58">
                <a:extLst>
                  <a:ext uri="{FF2B5EF4-FFF2-40B4-BE49-F238E27FC236}">
                    <a16:creationId xmlns:a16="http://schemas.microsoft.com/office/drawing/2014/main" id="{D4145BA6-49CD-F548-87F9-18AD65713F99}"/>
                  </a:ext>
                </a:extLst>
              </p:cNvPr>
              <p:cNvSpPr/>
              <p:nvPr/>
            </p:nvSpPr>
            <p:spPr>
              <a:xfrm>
                <a:off x="-1235620" y="2037231"/>
                <a:ext cx="522582" cy="457921"/>
              </a:xfrm>
              <a:custGeom>
                <a:avLst/>
                <a:gdLst/>
                <a:ahLst/>
                <a:cxnLst/>
                <a:rect l="l" t="t" r="r" b="b"/>
                <a:pathLst>
                  <a:path w="28028" h="24560" extrusionOk="0">
                    <a:moveTo>
                      <a:pt x="14000" y="1267"/>
                    </a:moveTo>
                    <a:cubicBezTo>
                      <a:pt x="17784" y="1267"/>
                      <a:pt x="21475" y="3214"/>
                      <a:pt x="23534" y="6708"/>
                    </a:cubicBezTo>
                    <a:cubicBezTo>
                      <a:pt x="26594" y="11944"/>
                      <a:pt x="24831" y="18723"/>
                      <a:pt x="19595" y="21783"/>
                    </a:cubicBezTo>
                    <a:cubicBezTo>
                      <a:pt x="17854" y="22800"/>
                      <a:pt x="15942" y="23284"/>
                      <a:pt x="14053" y="23284"/>
                    </a:cubicBezTo>
                    <a:cubicBezTo>
                      <a:pt x="10261" y="23284"/>
                      <a:pt x="6562" y="21336"/>
                      <a:pt x="4520" y="17841"/>
                    </a:cubicBezTo>
                    <a:cubicBezTo>
                      <a:pt x="1434" y="12605"/>
                      <a:pt x="3197" y="5855"/>
                      <a:pt x="8462" y="2769"/>
                    </a:cubicBezTo>
                    <a:cubicBezTo>
                      <a:pt x="10204" y="1751"/>
                      <a:pt x="12113" y="1267"/>
                      <a:pt x="14000" y="1267"/>
                    </a:cubicBezTo>
                    <a:close/>
                    <a:moveTo>
                      <a:pt x="13995" y="0"/>
                    </a:moveTo>
                    <a:cubicBezTo>
                      <a:pt x="11884" y="0"/>
                      <a:pt x="9748" y="545"/>
                      <a:pt x="7801" y="1693"/>
                    </a:cubicBezTo>
                    <a:cubicBezTo>
                      <a:pt x="1959" y="5110"/>
                      <a:pt x="1" y="12634"/>
                      <a:pt x="3418" y="18476"/>
                    </a:cubicBezTo>
                    <a:cubicBezTo>
                      <a:pt x="5700" y="22378"/>
                      <a:pt x="9827" y="24559"/>
                      <a:pt x="14056" y="24559"/>
                    </a:cubicBezTo>
                    <a:cubicBezTo>
                      <a:pt x="16159" y="24559"/>
                      <a:pt x="18288" y="24020"/>
                      <a:pt x="20228" y="22885"/>
                    </a:cubicBezTo>
                    <a:cubicBezTo>
                      <a:pt x="26070" y="19440"/>
                      <a:pt x="28027" y="11918"/>
                      <a:pt x="24610" y="6075"/>
                    </a:cubicBezTo>
                    <a:cubicBezTo>
                      <a:pt x="22332" y="2180"/>
                      <a:pt x="18216" y="0"/>
                      <a:pt x="13995"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76;p58">
                <a:extLst>
                  <a:ext uri="{FF2B5EF4-FFF2-40B4-BE49-F238E27FC236}">
                    <a16:creationId xmlns:a16="http://schemas.microsoft.com/office/drawing/2014/main" id="{BED88C0C-5AA3-1841-A90C-59B00EDE9FA5}"/>
                  </a:ext>
                </a:extLst>
              </p:cNvPr>
              <p:cNvSpPr/>
              <p:nvPr/>
            </p:nvSpPr>
            <p:spPr>
              <a:xfrm>
                <a:off x="-1213003" y="2216260"/>
                <a:ext cx="525118" cy="554390"/>
              </a:xfrm>
              <a:custGeom>
                <a:avLst/>
                <a:gdLst/>
                <a:ahLst/>
                <a:cxnLst/>
                <a:rect l="l" t="t" r="r" b="b"/>
                <a:pathLst>
                  <a:path w="28164" h="29734" extrusionOk="0">
                    <a:moveTo>
                      <a:pt x="16369" y="1"/>
                    </a:moveTo>
                    <a:lnTo>
                      <a:pt x="0" y="9591"/>
                    </a:lnTo>
                    <a:lnTo>
                      <a:pt x="11795" y="29734"/>
                    </a:lnTo>
                    <a:lnTo>
                      <a:pt x="28164" y="20144"/>
                    </a:lnTo>
                    <a:lnTo>
                      <a:pt x="16369"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77;p58">
                <a:extLst>
                  <a:ext uri="{FF2B5EF4-FFF2-40B4-BE49-F238E27FC236}">
                    <a16:creationId xmlns:a16="http://schemas.microsoft.com/office/drawing/2014/main" id="{BBEC61D0-0049-4F49-AB73-B76728324515}"/>
                  </a:ext>
                </a:extLst>
              </p:cNvPr>
              <p:cNvSpPr/>
              <p:nvPr/>
            </p:nvSpPr>
            <p:spPr>
              <a:xfrm>
                <a:off x="-1465252" y="2475221"/>
                <a:ext cx="388935" cy="153131"/>
              </a:xfrm>
              <a:custGeom>
                <a:avLst/>
                <a:gdLst/>
                <a:ahLst/>
                <a:cxnLst/>
                <a:rect l="l" t="t" r="r" b="b"/>
                <a:pathLst>
                  <a:path w="20860" h="8213" extrusionOk="0">
                    <a:moveTo>
                      <a:pt x="16038" y="0"/>
                    </a:moveTo>
                    <a:lnTo>
                      <a:pt x="0" y="3638"/>
                    </a:lnTo>
                    <a:lnTo>
                      <a:pt x="1239" y="5787"/>
                    </a:lnTo>
                    <a:lnTo>
                      <a:pt x="20860" y="8212"/>
                    </a:lnTo>
                    <a:lnTo>
                      <a:pt x="160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78;p58">
                <a:extLst>
                  <a:ext uri="{FF2B5EF4-FFF2-40B4-BE49-F238E27FC236}">
                    <a16:creationId xmlns:a16="http://schemas.microsoft.com/office/drawing/2014/main" id="{CB072E0A-01F8-114B-A35F-EAD7D67CCE5D}"/>
                  </a:ext>
                </a:extLst>
              </p:cNvPr>
              <p:cNvSpPr/>
              <p:nvPr/>
            </p:nvSpPr>
            <p:spPr>
              <a:xfrm>
                <a:off x="-1555680" y="2521460"/>
                <a:ext cx="112504" cy="150055"/>
              </a:xfrm>
              <a:custGeom>
                <a:avLst/>
                <a:gdLst/>
                <a:ahLst/>
                <a:cxnLst/>
                <a:rect l="l" t="t" r="r" b="b"/>
                <a:pathLst>
                  <a:path w="6034" h="8048" extrusionOk="0">
                    <a:moveTo>
                      <a:pt x="0" y="1"/>
                    </a:moveTo>
                    <a:lnTo>
                      <a:pt x="4711" y="8047"/>
                    </a:lnTo>
                    <a:lnTo>
                      <a:pt x="6034" y="3197"/>
                    </a:lnTo>
                    <a:lnTo>
                      <a:pt x="4850" y="1158"/>
                    </a:lnTo>
                    <a:lnTo>
                      <a:pt x="0"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79;p58">
                <a:extLst>
                  <a:ext uri="{FF2B5EF4-FFF2-40B4-BE49-F238E27FC236}">
                    <a16:creationId xmlns:a16="http://schemas.microsoft.com/office/drawing/2014/main" id="{932AED6A-12D5-9442-8F52-B2A56DDB2F4B}"/>
                  </a:ext>
                </a:extLst>
              </p:cNvPr>
              <p:cNvSpPr/>
              <p:nvPr/>
            </p:nvSpPr>
            <p:spPr>
              <a:xfrm>
                <a:off x="-1568545" y="2521460"/>
                <a:ext cx="100720" cy="157737"/>
              </a:xfrm>
              <a:custGeom>
                <a:avLst/>
                <a:gdLst/>
                <a:ahLst/>
                <a:cxnLst/>
                <a:rect l="l" t="t" r="r" b="b"/>
                <a:pathLst>
                  <a:path w="5402" h="8460" extrusionOk="0">
                    <a:moveTo>
                      <a:pt x="690" y="1"/>
                    </a:moveTo>
                    <a:lnTo>
                      <a:pt x="0" y="413"/>
                    </a:lnTo>
                    <a:lnTo>
                      <a:pt x="4713" y="8460"/>
                    </a:lnTo>
                    <a:lnTo>
                      <a:pt x="5401" y="8047"/>
                    </a:lnTo>
                    <a:lnTo>
                      <a:pt x="6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780;p58">
                <a:extLst>
                  <a:ext uri="{FF2B5EF4-FFF2-40B4-BE49-F238E27FC236}">
                    <a16:creationId xmlns:a16="http://schemas.microsoft.com/office/drawing/2014/main" id="{054E0FC9-16A5-874D-9F8C-57CFFFAE9031}"/>
                  </a:ext>
                </a:extLst>
              </p:cNvPr>
              <p:cNvSpPr/>
              <p:nvPr/>
            </p:nvSpPr>
            <p:spPr>
              <a:xfrm>
                <a:off x="-1197062" y="2243482"/>
                <a:ext cx="305219" cy="178824"/>
              </a:xfrm>
              <a:custGeom>
                <a:avLst/>
                <a:gdLst/>
                <a:ahLst/>
                <a:cxnLst/>
                <a:rect l="l" t="t" r="r" b="b"/>
                <a:pathLst>
                  <a:path w="16370" h="9591" extrusionOk="0">
                    <a:moveTo>
                      <a:pt x="16370" y="0"/>
                    </a:moveTo>
                    <a:lnTo>
                      <a:pt x="16370" y="0"/>
                    </a:lnTo>
                    <a:cubicBezTo>
                      <a:pt x="13559" y="1433"/>
                      <a:pt x="10803" y="3031"/>
                      <a:pt x="8074" y="4603"/>
                    </a:cubicBezTo>
                    <a:cubicBezTo>
                      <a:pt x="5347" y="6228"/>
                      <a:pt x="2618" y="7826"/>
                      <a:pt x="1" y="9590"/>
                    </a:cubicBezTo>
                    <a:cubicBezTo>
                      <a:pt x="2812" y="8157"/>
                      <a:pt x="5539" y="6559"/>
                      <a:pt x="8294" y="4989"/>
                    </a:cubicBezTo>
                    <a:cubicBezTo>
                      <a:pt x="10995" y="3362"/>
                      <a:pt x="13724" y="1764"/>
                      <a:pt x="1637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781;p58">
                <a:extLst>
                  <a:ext uri="{FF2B5EF4-FFF2-40B4-BE49-F238E27FC236}">
                    <a16:creationId xmlns:a16="http://schemas.microsoft.com/office/drawing/2014/main" id="{8B60527E-3189-134F-8E1D-374A2A877E0E}"/>
                  </a:ext>
                </a:extLst>
              </p:cNvPr>
              <p:cNvSpPr/>
              <p:nvPr/>
            </p:nvSpPr>
            <p:spPr>
              <a:xfrm>
                <a:off x="-1009549" y="2564083"/>
                <a:ext cx="305219" cy="178824"/>
              </a:xfrm>
              <a:custGeom>
                <a:avLst/>
                <a:gdLst/>
                <a:ahLst/>
                <a:cxnLst/>
                <a:rect l="l" t="t" r="r" b="b"/>
                <a:pathLst>
                  <a:path w="16370" h="9591" extrusionOk="0">
                    <a:moveTo>
                      <a:pt x="16370" y="1"/>
                    </a:moveTo>
                    <a:cubicBezTo>
                      <a:pt x="13559" y="1434"/>
                      <a:pt x="10832" y="3032"/>
                      <a:pt x="8076" y="4604"/>
                    </a:cubicBezTo>
                    <a:cubicBezTo>
                      <a:pt x="5376" y="6229"/>
                      <a:pt x="2646" y="7827"/>
                      <a:pt x="1" y="9591"/>
                    </a:cubicBezTo>
                    <a:cubicBezTo>
                      <a:pt x="2840" y="8158"/>
                      <a:pt x="5567" y="6559"/>
                      <a:pt x="8297" y="4990"/>
                    </a:cubicBezTo>
                    <a:cubicBezTo>
                      <a:pt x="11024" y="3363"/>
                      <a:pt x="13753" y="1764"/>
                      <a:pt x="16370"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782;p58">
                <a:extLst>
                  <a:ext uri="{FF2B5EF4-FFF2-40B4-BE49-F238E27FC236}">
                    <a16:creationId xmlns:a16="http://schemas.microsoft.com/office/drawing/2014/main" id="{3C5D19B9-168F-0049-AD60-74D7295BCD15}"/>
                  </a:ext>
                </a:extLst>
              </p:cNvPr>
              <p:cNvSpPr/>
              <p:nvPr/>
            </p:nvSpPr>
            <p:spPr>
              <a:xfrm>
                <a:off x="-1062948" y="1952657"/>
                <a:ext cx="281558" cy="166071"/>
              </a:xfrm>
              <a:custGeom>
                <a:avLst/>
                <a:gdLst/>
                <a:ahLst/>
                <a:cxnLst/>
                <a:rect l="l" t="t" r="r" b="b"/>
                <a:pathLst>
                  <a:path w="15101" h="8907" extrusionOk="0">
                    <a:moveTo>
                      <a:pt x="14137" y="1"/>
                    </a:moveTo>
                    <a:lnTo>
                      <a:pt x="7468" y="1242"/>
                    </a:lnTo>
                    <a:cubicBezTo>
                      <a:pt x="7343" y="1240"/>
                      <a:pt x="7219" y="1239"/>
                      <a:pt x="7099" y="1239"/>
                    </a:cubicBezTo>
                    <a:cubicBezTo>
                      <a:pt x="1" y="1239"/>
                      <a:pt x="826" y="5182"/>
                      <a:pt x="826" y="5182"/>
                    </a:cubicBezTo>
                    <a:cubicBezTo>
                      <a:pt x="826" y="5182"/>
                      <a:pt x="1733" y="4835"/>
                      <a:pt x="2303" y="4835"/>
                    </a:cubicBezTo>
                    <a:cubicBezTo>
                      <a:pt x="2414" y="4835"/>
                      <a:pt x="2513" y="4848"/>
                      <a:pt x="2589" y="4880"/>
                    </a:cubicBezTo>
                    <a:cubicBezTo>
                      <a:pt x="3114" y="5071"/>
                      <a:pt x="3279" y="5788"/>
                      <a:pt x="1156" y="6394"/>
                    </a:cubicBezTo>
                    <a:cubicBezTo>
                      <a:pt x="965" y="6670"/>
                      <a:pt x="1046" y="7386"/>
                      <a:pt x="1267" y="7635"/>
                    </a:cubicBezTo>
                    <a:cubicBezTo>
                      <a:pt x="1487" y="7827"/>
                      <a:pt x="2204" y="7746"/>
                      <a:pt x="2479" y="7911"/>
                    </a:cubicBezTo>
                    <a:cubicBezTo>
                      <a:pt x="3524" y="8571"/>
                      <a:pt x="4920" y="8906"/>
                      <a:pt x="6147" y="8906"/>
                    </a:cubicBezTo>
                    <a:cubicBezTo>
                      <a:pt x="7121" y="8906"/>
                      <a:pt x="7987" y="8695"/>
                      <a:pt x="8487" y="8268"/>
                    </a:cubicBezTo>
                    <a:cubicBezTo>
                      <a:pt x="9452" y="7441"/>
                      <a:pt x="10360" y="5100"/>
                      <a:pt x="10360" y="5100"/>
                    </a:cubicBezTo>
                    <a:lnTo>
                      <a:pt x="15100" y="4134"/>
                    </a:lnTo>
                    <a:lnTo>
                      <a:pt x="14137" y="1"/>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783;p58">
                <a:extLst>
                  <a:ext uri="{FF2B5EF4-FFF2-40B4-BE49-F238E27FC236}">
                    <a16:creationId xmlns:a16="http://schemas.microsoft.com/office/drawing/2014/main" id="{9AD45EE7-E0B8-8840-A390-FE24DDA751CC}"/>
                  </a:ext>
                </a:extLst>
              </p:cNvPr>
              <p:cNvSpPr/>
              <p:nvPr/>
            </p:nvSpPr>
            <p:spPr>
              <a:xfrm>
                <a:off x="-886231" y="1527234"/>
                <a:ext cx="731182" cy="528213"/>
              </a:xfrm>
              <a:custGeom>
                <a:avLst/>
                <a:gdLst/>
                <a:ahLst/>
                <a:cxnLst/>
                <a:rect l="l" t="t" r="r" b="b"/>
                <a:pathLst>
                  <a:path w="39216" h="28330" extrusionOk="0">
                    <a:moveTo>
                      <a:pt x="32407" y="1"/>
                    </a:moveTo>
                    <a:lnTo>
                      <a:pt x="19897" y="17858"/>
                    </a:lnTo>
                    <a:lnTo>
                      <a:pt x="1" y="23288"/>
                    </a:lnTo>
                    <a:lnTo>
                      <a:pt x="1544" y="28329"/>
                    </a:lnTo>
                    <a:cubicBezTo>
                      <a:pt x="1544" y="28329"/>
                      <a:pt x="19346" y="27586"/>
                      <a:pt x="23673" y="25713"/>
                    </a:cubicBezTo>
                    <a:cubicBezTo>
                      <a:pt x="28027" y="23839"/>
                      <a:pt x="39215" y="12816"/>
                      <a:pt x="39215" y="12816"/>
                    </a:cubicBezTo>
                    <a:lnTo>
                      <a:pt x="32407" y="1"/>
                    </a:ln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784;p58">
                <a:extLst>
                  <a:ext uri="{FF2B5EF4-FFF2-40B4-BE49-F238E27FC236}">
                    <a16:creationId xmlns:a16="http://schemas.microsoft.com/office/drawing/2014/main" id="{BD43D378-237E-B740-8DC0-191446586377}"/>
                  </a:ext>
                </a:extLst>
              </p:cNvPr>
              <p:cNvSpPr/>
              <p:nvPr/>
            </p:nvSpPr>
            <p:spPr>
              <a:xfrm>
                <a:off x="-588713" y="1527234"/>
                <a:ext cx="306729" cy="353024"/>
              </a:xfrm>
              <a:custGeom>
                <a:avLst/>
                <a:gdLst/>
                <a:ahLst/>
                <a:cxnLst/>
                <a:rect l="l" t="t" r="r" b="b"/>
                <a:pathLst>
                  <a:path w="16451" h="18934" extrusionOk="0">
                    <a:moveTo>
                      <a:pt x="16450" y="1"/>
                    </a:moveTo>
                    <a:lnTo>
                      <a:pt x="16450" y="1"/>
                    </a:lnTo>
                    <a:cubicBezTo>
                      <a:pt x="12082" y="5801"/>
                      <a:pt x="7930" y="11737"/>
                      <a:pt x="3890" y="17754"/>
                    </a:cubicBezTo>
                    <a:lnTo>
                      <a:pt x="3890" y="17754"/>
                    </a:lnTo>
                    <a:lnTo>
                      <a:pt x="0" y="18933"/>
                    </a:lnTo>
                    <a:lnTo>
                      <a:pt x="0" y="18933"/>
                    </a:lnTo>
                    <a:lnTo>
                      <a:pt x="3968" y="17997"/>
                    </a:lnTo>
                    <a:lnTo>
                      <a:pt x="4023" y="17968"/>
                    </a:lnTo>
                    <a:lnTo>
                      <a:pt x="4050" y="17941"/>
                    </a:lnTo>
                    <a:cubicBezTo>
                      <a:pt x="8322" y="12071"/>
                      <a:pt x="12511" y="6118"/>
                      <a:pt x="16450" y="1"/>
                    </a:cubicBezTo>
                    <a:close/>
                  </a:path>
                </a:pathLst>
              </a:cu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785;p58">
                <a:extLst>
                  <a:ext uri="{FF2B5EF4-FFF2-40B4-BE49-F238E27FC236}">
                    <a16:creationId xmlns:a16="http://schemas.microsoft.com/office/drawing/2014/main" id="{5EBACCA6-0C5D-0F41-AAE6-F288C6C60301}"/>
                  </a:ext>
                </a:extLst>
              </p:cNvPr>
              <p:cNvSpPr/>
              <p:nvPr/>
            </p:nvSpPr>
            <p:spPr>
              <a:xfrm>
                <a:off x="-625705" y="1766170"/>
                <a:ext cx="470656" cy="272832"/>
              </a:xfrm>
              <a:custGeom>
                <a:avLst/>
                <a:gdLst/>
                <a:ahLst/>
                <a:cxnLst/>
                <a:rect l="l" t="t" r="r" b="b"/>
                <a:pathLst>
                  <a:path w="25243" h="14633" extrusionOk="0">
                    <a:moveTo>
                      <a:pt x="25242" y="1"/>
                    </a:moveTo>
                    <a:lnTo>
                      <a:pt x="25242" y="1"/>
                    </a:lnTo>
                    <a:cubicBezTo>
                      <a:pt x="23395" y="1709"/>
                      <a:pt x="21521" y="3363"/>
                      <a:pt x="19647" y="5043"/>
                    </a:cubicBezTo>
                    <a:cubicBezTo>
                      <a:pt x="17747" y="6696"/>
                      <a:pt x="15873" y="8350"/>
                      <a:pt x="13889" y="9866"/>
                    </a:cubicBezTo>
                    <a:cubicBezTo>
                      <a:pt x="11905" y="11409"/>
                      <a:pt x="9921" y="12979"/>
                      <a:pt x="7412" y="13394"/>
                    </a:cubicBezTo>
                    <a:cubicBezTo>
                      <a:pt x="4987" y="13945"/>
                      <a:pt x="2480" y="14275"/>
                      <a:pt x="0" y="14633"/>
                    </a:cubicBezTo>
                    <a:lnTo>
                      <a:pt x="0" y="14633"/>
                    </a:lnTo>
                    <a:cubicBezTo>
                      <a:pt x="2507" y="14441"/>
                      <a:pt x="5015" y="14220"/>
                      <a:pt x="7496" y="13724"/>
                    </a:cubicBezTo>
                    <a:cubicBezTo>
                      <a:pt x="8734" y="13504"/>
                      <a:pt x="9976" y="13089"/>
                      <a:pt x="11049" y="12401"/>
                    </a:cubicBezTo>
                    <a:cubicBezTo>
                      <a:pt x="12152" y="11740"/>
                      <a:pt x="13144" y="10969"/>
                      <a:pt x="14164" y="10223"/>
                    </a:cubicBezTo>
                    <a:cubicBezTo>
                      <a:pt x="18077" y="7055"/>
                      <a:pt x="21770" y="3638"/>
                      <a:pt x="25242" y="1"/>
                    </a:cubicBezTo>
                    <a:close/>
                  </a:path>
                </a:pathLst>
              </a:cu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786;p58">
                <a:extLst>
                  <a:ext uri="{FF2B5EF4-FFF2-40B4-BE49-F238E27FC236}">
                    <a16:creationId xmlns:a16="http://schemas.microsoft.com/office/drawing/2014/main" id="{F2B57B3D-FAB2-4244-A8F3-CC28B5B08BD9}"/>
                  </a:ext>
                </a:extLst>
              </p:cNvPr>
              <p:cNvSpPr/>
              <p:nvPr/>
            </p:nvSpPr>
            <p:spPr>
              <a:xfrm>
                <a:off x="-1029071" y="2082147"/>
                <a:ext cx="36526" cy="18142"/>
              </a:xfrm>
              <a:custGeom>
                <a:avLst/>
                <a:gdLst/>
                <a:ahLst/>
                <a:cxnLst/>
                <a:rect l="l" t="t" r="r" b="b"/>
                <a:pathLst>
                  <a:path w="1959" h="973" extrusionOk="0">
                    <a:moveTo>
                      <a:pt x="1958" y="0"/>
                    </a:moveTo>
                    <a:lnTo>
                      <a:pt x="1958" y="0"/>
                    </a:lnTo>
                    <a:cubicBezTo>
                      <a:pt x="1323" y="470"/>
                      <a:pt x="772" y="525"/>
                      <a:pt x="1" y="827"/>
                    </a:cubicBezTo>
                    <a:cubicBezTo>
                      <a:pt x="195" y="911"/>
                      <a:pt x="387" y="966"/>
                      <a:pt x="581" y="966"/>
                    </a:cubicBezTo>
                    <a:cubicBezTo>
                      <a:pt x="615" y="971"/>
                      <a:pt x="650" y="973"/>
                      <a:pt x="685" y="973"/>
                    </a:cubicBezTo>
                    <a:cubicBezTo>
                      <a:pt x="850" y="973"/>
                      <a:pt x="1027" y="927"/>
                      <a:pt x="1187" y="882"/>
                    </a:cubicBezTo>
                    <a:cubicBezTo>
                      <a:pt x="1544" y="717"/>
                      <a:pt x="1930" y="415"/>
                      <a:pt x="1958" y="0"/>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787;p58">
                <a:extLst>
                  <a:ext uri="{FF2B5EF4-FFF2-40B4-BE49-F238E27FC236}">
                    <a16:creationId xmlns:a16="http://schemas.microsoft.com/office/drawing/2014/main" id="{A31E43A6-80EE-B94D-AAAE-CDEC04FDCC44}"/>
                  </a:ext>
                </a:extLst>
              </p:cNvPr>
              <p:cNvSpPr/>
              <p:nvPr/>
            </p:nvSpPr>
            <p:spPr>
              <a:xfrm>
                <a:off x="-987436" y="2093986"/>
                <a:ext cx="25711" cy="19223"/>
              </a:xfrm>
              <a:custGeom>
                <a:avLst/>
                <a:gdLst/>
                <a:ahLst/>
                <a:cxnLst/>
                <a:rect l="l" t="t" r="r" b="b"/>
                <a:pathLst>
                  <a:path w="1379" h="1031" extrusionOk="0">
                    <a:moveTo>
                      <a:pt x="1379" y="0"/>
                    </a:moveTo>
                    <a:cubicBezTo>
                      <a:pt x="799" y="302"/>
                      <a:pt x="413" y="523"/>
                      <a:pt x="1" y="1019"/>
                    </a:cubicBezTo>
                    <a:cubicBezTo>
                      <a:pt x="50" y="1027"/>
                      <a:pt x="99" y="1031"/>
                      <a:pt x="147" y="1031"/>
                    </a:cubicBezTo>
                    <a:cubicBezTo>
                      <a:pt x="261" y="1031"/>
                      <a:pt x="372" y="1011"/>
                      <a:pt x="468" y="992"/>
                    </a:cubicBezTo>
                    <a:cubicBezTo>
                      <a:pt x="634" y="937"/>
                      <a:pt x="744" y="853"/>
                      <a:pt x="883" y="772"/>
                    </a:cubicBezTo>
                    <a:cubicBezTo>
                      <a:pt x="1130" y="578"/>
                      <a:pt x="1350" y="357"/>
                      <a:pt x="1379" y="0"/>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788;p58">
                <a:extLst>
                  <a:ext uri="{FF2B5EF4-FFF2-40B4-BE49-F238E27FC236}">
                    <a16:creationId xmlns:a16="http://schemas.microsoft.com/office/drawing/2014/main" id="{5A5894B0-C148-E340-A1EF-DD52F2168038}"/>
                  </a:ext>
                </a:extLst>
              </p:cNvPr>
              <p:cNvSpPr/>
              <p:nvPr/>
            </p:nvSpPr>
            <p:spPr>
              <a:xfrm>
                <a:off x="-948916" y="2101668"/>
                <a:ext cx="25227" cy="19260"/>
              </a:xfrm>
              <a:custGeom>
                <a:avLst/>
                <a:gdLst/>
                <a:ahLst/>
                <a:cxnLst/>
                <a:rect l="l" t="t" r="r" b="b"/>
                <a:pathLst>
                  <a:path w="1353" h="1033" extrusionOk="0">
                    <a:moveTo>
                      <a:pt x="1352" y="0"/>
                    </a:moveTo>
                    <a:lnTo>
                      <a:pt x="1352" y="0"/>
                    </a:lnTo>
                    <a:cubicBezTo>
                      <a:pt x="801" y="276"/>
                      <a:pt x="415" y="496"/>
                      <a:pt x="1" y="1021"/>
                    </a:cubicBezTo>
                    <a:cubicBezTo>
                      <a:pt x="49" y="1029"/>
                      <a:pt x="97" y="1032"/>
                      <a:pt x="144" y="1032"/>
                    </a:cubicBezTo>
                    <a:cubicBezTo>
                      <a:pt x="260" y="1032"/>
                      <a:pt x="372" y="1013"/>
                      <a:pt x="470" y="993"/>
                    </a:cubicBezTo>
                    <a:cubicBezTo>
                      <a:pt x="607" y="937"/>
                      <a:pt x="746" y="856"/>
                      <a:pt x="882" y="772"/>
                    </a:cubicBezTo>
                    <a:cubicBezTo>
                      <a:pt x="1103" y="580"/>
                      <a:pt x="1352" y="331"/>
                      <a:pt x="1352" y="0"/>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789;p58">
                <a:extLst>
                  <a:ext uri="{FF2B5EF4-FFF2-40B4-BE49-F238E27FC236}">
                    <a16:creationId xmlns:a16="http://schemas.microsoft.com/office/drawing/2014/main" id="{A4F92451-2663-6D40-9BFB-1977023F00FC}"/>
                  </a:ext>
                </a:extLst>
              </p:cNvPr>
              <p:cNvSpPr/>
              <p:nvPr/>
            </p:nvSpPr>
            <p:spPr>
              <a:xfrm>
                <a:off x="-1176497" y="2030649"/>
                <a:ext cx="139763" cy="172541"/>
              </a:xfrm>
              <a:custGeom>
                <a:avLst/>
                <a:gdLst/>
                <a:ahLst/>
                <a:cxnLst/>
                <a:rect l="l" t="t" r="r" b="b"/>
                <a:pathLst>
                  <a:path w="7496" h="9254" extrusionOk="0">
                    <a:moveTo>
                      <a:pt x="3844" y="1"/>
                    </a:moveTo>
                    <a:cubicBezTo>
                      <a:pt x="3199" y="1"/>
                      <a:pt x="2569" y="248"/>
                      <a:pt x="2094" y="723"/>
                    </a:cubicBezTo>
                    <a:lnTo>
                      <a:pt x="1378" y="1854"/>
                    </a:lnTo>
                    <a:cubicBezTo>
                      <a:pt x="633" y="2597"/>
                      <a:pt x="853" y="2791"/>
                      <a:pt x="467" y="4720"/>
                    </a:cubicBezTo>
                    <a:cubicBezTo>
                      <a:pt x="0" y="7035"/>
                      <a:pt x="882" y="8964"/>
                      <a:pt x="882" y="8964"/>
                    </a:cubicBezTo>
                    <a:cubicBezTo>
                      <a:pt x="1000" y="9166"/>
                      <a:pt x="1194" y="9254"/>
                      <a:pt x="1442" y="9254"/>
                    </a:cubicBezTo>
                    <a:cubicBezTo>
                      <a:pt x="2748" y="9254"/>
                      <a:pt x="5548" y="6804"/>
                      <a:pt x="6614" y="5738"/>
                    </a:cubicBezTo>
                    <a:cubicBezTo>
                      <a:pt x="7496" y="4857"/>
                      <a:pt x="6669" y="2681"/>
                      <a:pt x="6063" y="1413"/>
                    </a:cubicBezTo>
                    <a:cubicBezTo>
                      <a:pt x="5758" y="807"/>
                      <a:pt x="5236" y="337"/>
                      <a:pt x="4601" y="117"/>
                    </a:cubicBezTo>
                    <a:cubicBezTo>
                      <a:pt x="4352" y="39"/>
                      <a:pt x="4097" y="1"/>
                      <a:pt x="3844"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790;p58">
                <a:extLst>
                  <a:ext uri="{FF2B5EF4-FFF2-40B4-BE49-F238E27FC236}">
                    <a16:creationId xmlns:a16="http://schemas.microsoft.com/office/drawing/2014/main" id="{1D3993EA-44B6-1E4D-B45E-504F413973F2}"/>
                  </a:ext>
                </a:extLst>
              </p:cNvPr>
              <p:cNvSpPr/>
              <p:nvPr/>
            </p:nvSpPr>
            <p:spPr>
              <a:xfrm>
                <a:off x="-1082507" y="2046889"/>
                <a:ext cx="31380" cy="73293"/>
              </a:xfrm>
              <a:custGeom>
                <a:avLst/>
                <a:gdLst/>
                <a:ahLst/>
                <a:cxnLst/>
                <a:rect l="l" t="t" r="r" b="b"/>
                <a:pathLst>
                  <a:path w="1683" h="3931" extrusionOk="0">
                    <a:moveTo>
                      <a:pt x="770" y="1"/>
                    </a:moveTo>
                    <a:cubicBezTo>
                      <a:pt x="633" y="1"/>
                      <a:pt x="495" y="50"/>
                      <a:pt x="415" y="156"/>
                    </a:cubicBezTo>
                    <a:cubicBezTo>
                      <a:pt x="1" y="818"/>
                      <a:pt x="1" y="1450"/>
                      <a:pt x="1" y="2085"/>
                    </a:cubicBezTo>
                    <a:cubicBezTo>
                      <a:pt x="1" y="2718"/>
                      <a:pt x="111" y="3324"/>
                      <a:pt x="250" y="3931"/>
                    </a:cubicBezTo>
                    <a:cubicBezTo>
                      <a:pt x="276" y="3298"/>
                      <a:pt x="276" y="2692"/>
                      <a:pt x="332" y="2085"/>
                    </a:cubicBezTo>
                    <a:cubicBezTo>
                      <a:pt x="387" y="1505"/>
                      <a:pt x="470" y="818"/>
                      <a:pt x="746" y="458"/>
                    </a:cubicBezTo>
                    <a:cubicBezTo>
                      <a:pt x="774" y="431"/>
                      <a:pt x="774" y="417"/>
                      <a:pt x="777" y="417"/>
                    </a:cubicBezTo>
                    <a:cubicBezTo>
                      <a:pt x="780" y="417"/>
                      <a:pt x="787" y="431"/>
                      <a:pt x="828" y="458"/>
                    </a:cubicBezTo>
                    <a:cubicBezTo>
                      <a:pt x="911" y="513"/>
                      <a:pt x="993" y="624"/>
                      <a:pt x="1022" y="763"/>
                    </a:cubicBezTo>
                    <a:cubicBezTo>
                      <a:pt x="1132" y="1038"/>
                      <a:pt x="1213" y="1340"/>
                      <a:pt x="1268" y="1616"/>
                    </a:cubicBezTo>
                    <a:cubicBezTo>
                      <a:pt x="1407" y="2222"/>
                      <a:pt x="1462" y="2828"/>
                      <a:pt x="1573" y="3434"/>
                    </a:cubicBezTo>
                    <a:cubicBezTo>
                      <a:pt x="1628" y="2828"/>
                      <a:pt x="1683" y="2196"/>
                      <a:pt x="1599" y="1561"/>
                    </a:cubicBezTo>
                    <a:cubicBezTo>
                      <a:pt x="1573" y="1259"/>
                      <a:pt x="1518" y="928"/>
                      <a:pt x="1407" y="624"/>
                    </a:cubicBezTo>
                    <a:cubicBezTo>
                      <a:pt x="1352" y="458"/>
                      <a:pt x="1268" y="293"/>
                      <a:pt x="1132" y="156"/>
                    </a:cubicBezTo>
                    <a:cubicBezTo>
                      <a:pt x="1060" y="56"/>
                      <a:pt x="916" y="1"/>
                      <a:pt x="770" y="1"/>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791;p58">
                <a:extLst>
                  <a:ext uri="{FF2B5EF4-FFF2-40B4-BE49-F238E27FC236}">
                    <a16:creationId xmlns:a16="http://schemas.microsoft.com/office/drawing/2014/main" id="{FBE1DCA0-9E8E-3346-B569-9AD3FF9E8924}"/>
                  </a:ext>
                </a:extLst>
              </p:cNvPr>
              <p:cNvSpPr/>
              <p:nvPr/>
            </p:nvSpPr>
            <p:spPr>
              <a:xfrm>
                <a:off x="-1110251" y="2061619"/>
                <a:ext cx="34475" cy="79111"/>
              </a:xfrm>
              <a:custGeom>
                <a:avLst/>
                <a:gdLst/>
                <a:ahLst/>
                <a:cxnLst/>
                <a:rect l="l" t="t" r="r" b="b"/>
                <a:pathLst>
                  <a:path w="1849" h="4243" extrusionOk="0">
                    <a:moveTo>
                      <a:pt x="981" y="0"/>
                    </a:moveTo>
                    <a:cubicBezTo>
                      <a:pt x="932" y="0"/>
                      <a:pt x="880" y="8"/>
                      <a:pt x="827" y="28"/>
                    </a:cubicBezTo>
                    <a:cubicBezTo>
                      <a:pt x="607" y="138"/>
                      <a:pt x="525" y="330"/>
                      <a:pt x="415" y="469"/>
                    </a:cubicBezTo>
                    <a:cubicBezTo>
                      <a:pt x="166" y="1101"/>
                      <a:pt x="56" y="1736"/>
                      <a:pt x="29" y="2369"/>
                    </a:cubicBezTo>
                    <a:cubicBezTo>
                      <a:pt x="1" y="2975"/>
                      <a:pt x="29" y="3610"/>
                      <a:pt x="111" y="4243"/>
                    </a:cubicBezTo>
                    <a:lnTo>
                      <a:pt x="360" y="2398"/>
                    </a:lnTo>
                    <a:cubicBezTo>
                      <a:pt x="470" y="1791"/>
                      <a:pt x="581" y="1185"/>
                      <a:pt x="801" y="660"/>
                    </a:cubicBezTo>
                    <a:cubicBezTo>
                      <a:pt x="883" y="550"/>
                      <a:pt x="938" y="440"/>
                      <a:pt x="993" y="413"/>
                    </a:cubicBezTo>
                    <a:cubicBezTo>
                      <a:pt x="993" y="440"/>
                      <a:pt x="1048" y="385"/>
                      <a:pt x="1132" y="524"/>
                    </a:cubicBezTo>
                    <a:cubicBezTo>
                      <a:pt x="1268" y="744"/>
                      <a:pt x="1323" y="1046"/>
                      <a:pt x="1407" y="1322"/>
                    </a:cubicBezTo>
                    <a:cubicBezTo>
                      <a:pt x="1544" y="1902"/>
                      <a:pt x="1628" y="2534"/>
                      <a:pt x="1738" y="3141"/>
                    </a:cubicBezTo>
                    <a:cubicBezTo>
                      <a:pt x="1793" y="2534"/>
                      <a:pt x="1848" y="1902"/>
                      <a:pt x="1738" y="1267"/>
                    </a:cubicBezTo>
                    <a:cubicBezTo>
                      <a:pt x="1709" y="936"/>
                      <a:pt x="1654" y="634"/>
                      <a:pt x="1462" y="303"/>
                    </a:cubicBezTo>
                    <a:cubicBezTo>
                      <a:pt x="1393" y="189"/>
                      <a:pt x="1213" y="0"/>
                      <a:pt x="981" y="0"/>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792;p58">
                <a:extLst>
                  <a:ext uri="{FF2B5EF4-FFF2-40B4-BE49-F238E27FC236}">
                    <a16:creationId xmlns:a16="http://schemas.microsoft.com/office/drawing/2014/main" id="{9A3CFAB6-1807-394C-9427-4B40A1763AB3}"/>
                  </a:ext>
                </a:extLst>
              </p:cNvPr>
              <p:cNvSpPr/>
              <p:nvPr/>
            </p:nvSpPr>
            <p:spPr>
              <a:xfrm>
                <a:off x="-1142097" y="2080842"/>
                <a:ext cx="34456" cy="86606"/>
              </a:xfrm>
              <a:custGeom>
                <a:avLst/>
                <a:gdLst/>
                <a:ahLst/>
                <a:cxnLst/>
                <a:rect l="l" t="t" r="r" b="b"/>
                <a:pathLst>
                  <a:path w="1848" h="4645" extrusionOk="0">
                    <a:moveTo>
                      <a:pt x="909" y="0"/>
                    </a:moveTo>
                    <a:cubicBezTo>
                      <a:pt x="780" y="0"/>
                      <a:pt x="630" y="86"/>
                      <a:pt x="606" y="154"/>
                    </a:cubicBezTo>
                    <a:cubicBezTo>
                      <a:pt x="415" y="319"/>
                      <a:pt x="386" y="485"/>
                      <a:pt x="304" y="677"/>
                    </a:cubicBezTo>
                    <a:cubicBezTo>
                      <a:pt x="0" y="2028"/>
                      <a:pt x="139" y="3377"/>
                      <a:pt x="441" y="4645"/>
                    </a:cubicBezTo>
                    <a:lnTo>
                      <a:pt x="496" y="2689"/>
                    </a:lnTo>
                    <a:cubicBezTo>
                      <a:pt x="525" y="2054"/>
                      <a:pt x="551" y="1393"/>
                      <a:pt x="745" y="787"/>
                    </a:cubicBezTo>
                    <a:cubicBezTo>
                      <a:pt x="772" y="677"/>
                      <a:pt x="827" y="511"/>
                      <a:pt x="882" y="456"/>
                    </a:cubicBezTo>
                    <a:cubicBezTo>
                      <a:pt x="912" y="442"/>
                      <a:pt x="909" y="419"/>
                      <a:pt x="919" y="419"/>
                    </a:cubicBezTo>
                    <a:cubicBezTo>
                      <a:pt x="926" y="419"/>
                      <a:pt x="942" y="435"/>
                      <a:pt x="992" y="485"/>
                    </a:cubicBezTo>
                    <a:cubicBezTo>
                      <a:pt x="1158" y="677"/>
                      <a:pt x="1268" y="1007"/>
                      <a:pt x="1378" y="1283"/>
                    </a:cubicBezTo>
                    <a:cubicBezTo>
                      <a:pt x="1572" y="1918"/>
                      <a:pt x="1682" y="2550"/>
                      <a:pt x="1819" y="3212"/>
                    </a:cubicBezTo>
                    <a:cubicBezTo>
                      <a:pt x="1848" y="2550"/>
                      <a:pt x="1848" y="1863"/>
                      <a:pt x="1709" y="1201"/>
                    </a:cubicBezTo>
                    <a:cubicBezTo>
                      <a:pt x="1627" y="871"/>
                      <a:pt x="1543" y="540"/>
                      <a:pt x="1297" y="209"/>
                    </a:cubicBezTo>
                    <a:cubicBezTo>
                      <a:pt x="1241" y="125"/>
                      <a:pt x="1158" y="44"/>
                      <a:pt x="992" y="15"/>
                    </a:cubicBezTo>
                    <a:cubicBezTo>
                      <a:pt x="967" y="5"/>
                      <a:pt x="938" y="0"/>
                      <a:pt x="909" y="0"/>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793;p58">
                <a:extLst>
                  <a:ext uri="{FF2B5EF4-FFF2-40B4-BE49-F238E27FC236}">
                    <a16:creationId xmlns:a16="http://schemas.microsoft.com/office/drawing/2014/main" id="{01A34367-B4C4-1540-A5B2-8B13CB2FBB3A}"/>
                  </a:ext>
                </a:extLst>
              </p:cNvPr>
              <p:cNvSpPr/>
              <p:nvPr/>
            </p:nvSpPr>
            <p:spPr>
              <a:xfrm>
                <a:off x="-1174986" y="2117181"/>
                <a:ext cx="41131" cy="80602"/>
              </a:xfrm>
              <a:custGeom>
                <a:avLst/>
                <a:gdLst/>
                <a:ahLst/>
                <a:cxnLst/>
                <a:rect l="l" t="t" r="r" b="b"/>
                <a:pathLst>
                  <a:path w="2206" h="4323" extrusionOk="0">
                    <a:moveTo>
                      <a:pt x="1039" y="0"/>
                    </a:moveTo>
                    <a:cubicBezTo>
                      <a:pt x="863" y="0"/>
                      <a:pt x="683" y="75"/>
                      <a:pt x="607" y="189"/>
                    </a:cubicBezTo>
                    <a:cubicBezTo>
                      <a:pt x="442" y="326"/>
                      <a:pt x="415" y="491"/>
                      <a:pt x="331" y="657"/>
                    </a:cubicBezTo>
                    <a:cubicBezTo>
                      <a:pt x="1" y="1924"/>
                      <a:pt x="250" y="3220"/>
                      <a:pt x="801" y="4323"/>
                    </a:cubicBezTo>
                    <a:cubicBezTo>
                      <a:pt x="691" y="3716"/>
                      <a:pt x="607" y="3110"/>
                      <a:pt x="580" y="2530"/>
                    </a:cubicBezTo>
                    <a:cubicBezTo>
                      <a:pt x="580" y="1924"/>
                      <a:pt x="580" y="1318"/>
                      <a:pt x="746" y="795"/>
                    </a:cubicBezTo>
                    <a:cubicBezTo>
                      <a:pt x="843" y="575"/>
                      <a:pt x="961" y="400"/>
                      <a:pt x="1045" y="400"/>
                    </a:cubicBezTo>
                    <a:cubicBezTo>
                      <a:pt x="1056" y="400"/>
                      <a:pt x="1067" y="403"/>
                      <a:pt x="1076" y="410"/>
                    </a:cubicBezTo>
                    <a:cubicBezTo>
                      <a:pt x="1242" y="520"/>
                      <a:pt x="1407" y="767"/>
                      <a:pt x="1544" y="1016"/>
                    </a:cubicBezTo>
                    <a:cubicBezTo>
                      <a:pt x="1819" y="1538"/>
                      <a:pt x="1985" y="2145"/>
                      <a:pt x="2205" y="2696"/>
                    </a:cubicBezTo>
                    <a:cubicBezTo>
                      <a:pt x="2150" y="2090"/>
                      <a:pt x="2095" y="1483"/>
                      <a:pt x="1848" y="877"/>
                    </a:cubicBezTo>
                    <a:cubicBezTo>
                      <a:pt x="1738" y="601"/>
                      <a:pt x="1599" y="271"/>
                      <a:pt x="1268" y="50"/>
                    </a:cubicBezTo>
                    <a:cubicBezTo>
                      <a:pt x="1199" y="16"/>
                      <a:pt x="1120" y="0"/>
                      <a:pt x="1039" y="0"/>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794;p58">
                <a:extLst>
                  <a:ext uri="{FF2B5EF4-FFF2-40B4-BE49-F238E27FC236}">
                    <a16:creationId xmlns:a16="http://schemas.microsoft.com/office/drawing/2014/main" id="{77E8C2D4-81CF-BD45-ACF2-EA48F27BEF3C}"/>
                  </a:ext>
                </a:extLst>
              </p:cNvPr>
              <p:cNvSpPr/>
              <p:nvPr/>
            </p:nvSpPr>
            <p:spPr>
              <a:xfrm>
                <a:off x="-1186789" y="2022315"/>
                <a:ext cx="97644" cy="104039"/>
              </a:xfrm>
              <a:custGeom>
                <a:avLst/>
                <a:gdLst/>
                <a:ahLst/>
                <a:cxnLst/>
                <a:rect l="l" t="t" r="r" b="b"/>
                <a:pathLst>
                  <a:path w="5237" h="5580" extrusionOk="0">
                    <a:moveTo>
                      <a:pt x="3396" y="1"/>
                    </a:moveTo>
                    <a:cubicBezTo>
                      <a:pt x="2421" y="1"/>
                      <a:pt x="1476" y="574"/>
                      <a:pt x="1130" y="1364"/>
                    </a:cubicBezTo>
                    <a:cubicBezTo>
                      <a:pt x="552" y="2713"/>
                      <a:pt x="1" y="5553"/>
                      <a:pt x="1019" y="5579"/>
                    </a:cubicBezTo>
                    <a:cubicBezTo>
                      <a:pt x="2040" y="5579"/>
                      <a:pt x="1846" y="4808"/>
                      <a:pt x="2673" y="2879"/>
                    </a:cubicBezTo>
                    <a:cubicBezTo>
                      <a:pt x="3804" y="2411"/>
                      <a:pt x="3996" y="1280"/>
                      <a:pt x="3996" y="1280"/>
                    </a:cubicBezTo>
                    <a:lnTo>
                      <a:pt x="5237" y="895"/>
                    </a:lnTo>
                    <a:cubicBezTo>
                      <a:pt x="4726" y="262"/>
                      <a:pt x="4054" y="1"/>
                      <a:pt x="3396"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795;p58">
                <a:extLst>
                  <a:ext uri="{FF2B5EF4-FFF2-40B4-BE49-F238E27FC236}">
                    <a16:creationId xmlns:a16="http://schemas.microsoft.com/office/drawing/2014/main" id="{7325B9A9-0812-0345-89D4-BCB8CDE6AF4E}"/>
                  </a:ext>
                </a:extLst>
              </p:cNvPr>
              <p:cNvSpPr/>
              <p:nvPr/>
            </p:nvSpPr>
            <p:spPr>
              <a:xfrm>
                <a:off x="-1182183" y="2020264"/>
                <a:ext cx="93039" cy="109483"/>
              </a:xfrm>
              <a:custGeom>
                <a:avLst/>
                <a:gdLst/>
                <a:ahLst/>
                <a:cxnLst/>
                <a:rect l="l" t="t" r="r" b="b"/>
                <a:pathLst>
                  <a:path w="4990" h="5872" extrusionOk="0">
                    <a:moveTo>
                      <a:pt x="2998" y="0"/>
                    </a:moveTo>
                    <a:cubicBezTo>
                      <a:pt x="2663" y="0"/>
                      <a:pt x="2326" y="66"/>
                      <a:pt x="2014" y="206"/>
                    </a:cubicBezTo>
                    <a:cubicBezTo>
                      <a:pt x="1518" y="427"/>
                      <a:pt x="1022" y="784"/>
                      <a:pt x="746" y="1309"/>
                    </a:cubicBezTo>
                    <a:cubicBezTo>
                      <a:pt x="497" y="1831"/>
                      <a:pt x="360" y="2356"/>
                      <a:pt x="221" y="2878"/>
                    </a:cubicBezTo>
                    <a:cubicBezTo>
                      <a:pt x="111" y="3403"/>
                      <a:pt x="1" y="3954"/>
                      <a:pt x="1" y="4505"/>
                    </a:cubicBezTo>
                    <a:cubicBezTo>
                      <a:pt x="1" y="4781"/>
                      <a:pt x="29" y="5083"/>
                      <a:pt x="140" y="5387"/>
                    </a:cubicBezTo>
                    <a:cubicBezTo>
                      <a:pt x="195" y="5524"/>
                      <a:pt x="276" y="5689"/>
                      <a:pt x="470" y="5799"/>
                    </a:cubicBezTo>
                    <a:cubicBezTo>
                      <a:pt x="575" y="5852"/>
                      <a:pt x="701" y="5872"/>
                      <a:pt x="808" y="5872"/>
                    </a:cubicBezTo>
                    <a:cubicBezTo>
                      <a:pt x="870" y="5872"/>
                      <a:pt x="926" y="5865"/>
                      <a:pt x="966" y="5855"/>
                    </a:cubicBezTo>
                    <a:cubicBezTo>
                      <a:pt x="1297" y="5855"/>
                      <a:pt x="1628" y="5608"/>
                      <a:pt x="1764" y="5332"/>
                    </a:cubicBezTo>
                    <a:cubicBezTo>
                      <a:pt x="1903" y="5056"/>
                      <a:pt x="1958" y="4807"/>
                      <a:pt x="2040" y="4532"/>
                    </a:cubicBezTo>
                    <a:cubicBezTo>
                      <a:pt x="2174" y="4053"/>
                      <a:pt x="2333" y="3550"/>
                      <a:pt x="2516" y="3069"/>
                    </a:cubicBezTo>
                    <a:lnTo>
                      <a:pt x="2516" y="3069"/>
                    </a:lnTo>
                    <a:cubicBezTo>
                      <a:pt x="3198" y="2728"/>
                      <a:pt x="3642" y="2060"/>
                      <a:pt x="3749" y="1390"/>
                    </a:cubicBezTo>
                    <a:lnTo>
                      <a:pt x="3749" y="1390"/>
                    </a:lnTo>
                    <a:cubicBezTo>
                      <a:pt x="3557" y="2080"/>
                      <a:pt x="3032" y="2658"/>
                      <a:pt x="2371" y="2878"/>
                    </a:cubicBezTo>
                    <a:lnTo>
                      <a:pt x="2344" y="2878"/>
                    </a:lnTo>
                    <a:lnTo>
                      <a:pt x="2316" y="2933"/>
                    </a:lnTo>
                    <a:cubicBezTo>
                      <a:pt x="2095" y="3430"/>
                      <a:pt x="1903" y="3926"/>
                      <a:pt x="1709" y="4450"/>
                    </a:cubicBezTo>
                    <a:cubicBezTo>
                      <a:pt x="1518" y="4946"/>
                      <a:pt x="1379" y="5469"/>
                      <a:pt x="938" y="5469"/>
                    </a:cubicBezTo>
                    <a:cubicBezTo>
                      <a:pt x="899" y="5478"/>
                      <a:pt x="864" y="5483"/>
                      <a:pt x="831" y="5483"/>
                    </a:cubicBezTo>
                    <a:cubicBezTo>
                      <a:pt x="488" y="5483"/>
                      <a:pt x="442" y="4982"/>
                      <a:pt x="442" y="4505"/>
                    </a:cubicBezTo>
                    <a:cubicBezTo>
                      <a:pt x="442" y="4009"/>
                      <a:pt x="525" y="3485"/>
                      <a:pt x="636" y="2962"/>
                    </a:cubicBezTo>
                    <a:cubicBezTo>
                      <a:pt x="746" y="2466"/>
                      <a:pt x="883" y="1941"/>
                      <a:pt x="1103" y="1474"/>
                    </a:cubicBezTo>
                    <a:cubicBezTo>
                      <a:pt x="1297" y="1060"/>
                      <a:pt x="1683" y="702"/>
                      <a:pt x="2150" y="482"/>
                    </a:cubicBezTo>
                    <a:cubicBezTo>
                      <a:pt x="2484" y="310"/>
                      <a:pt x="2859" y="223"/>
                      <a:pt x="3235" y="223"/>
                    </a:cubicBezTo>
                    <a:cubicBezTo>
                      <a:pt x="3884" y="223"/>
                      <a:pt x="4536" y="481"/>
                      <a:pt x="4990" y="1005"/>
                    </a:cubicBezTo>
                    <a:cubicBezTo>
                      <a:pt x="4564" y="367"/>
                      <a:pt x="3786" y="0"/>
                      <a:pt x="2998" y="0"/>
                    </a:cubicBezTo>
                    <a:close/>
                  </a:path>
                </a:pathLst>
              </a:custGeom>
              <a:solidFill>
                <a:srgbClr val="C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796;p58">
                <a:extLst>
                  <a:ext uri="{FF2B5EF4-FFF2-40B4-BE49-F238E27FC236}">
                    <a16:creationId xmlns:a16="http://schemas.microsoft.com/office/drawing/2014/main" id="{BE698A98-9A21-BC4A-91DA-D2ECF621D10F}"/>
                  </a:ext>
                </a:extLst>
              </p:cNvPr>
              <p:cNvSpPr/>
              <p:nvPr/>
            </p:nvSpPr>
            <p:spPr>
              <a:xfrm>
                <a:off x="-723647" y="761876"/>
                <a:ext cx="606074" cy="476622"/>
              </a:xfrm>
              <a:custGeom>
                <a:avLst/>
                <a:gdLst/>
                <a:ahLst/>
                <a:cxnLst/>
                <a:rect l="l" t="t" r="r" b="b"/>
                <a:pathLst>
                  <a:path w="32506" h="25563" extrusionOk="0">
                    <a:moveTo>
                      <a:pt x="19095" y="1"/>
                    </a:moveTo>
                    <a:cubicBezTo>
                      <a:pt x="10907" y="1"/>
                      <a:pt x="1" y="6728"/>
                      <a:pt x="6631" y="15946"/>
                    </a:cubicBezTo>
                    <a:cubicBezTo>
                      <a:pt x="8505" y="14073"/>
                      <a:pt x="11618" y="10076"/>
                      <a:pt x="11618" y="10076"/>
                    </a:cubicBezTo>
                    <a:cubicBezTo>
                      <a:pt x="11618" y="10076"/>
                      <a:pt x="14553" y="14085"/>
                      <a:pt x="19782" y="14085"/>
                    </a:cubicBezTo>
                    <a:cubicBezTo>
                      <a:pt x="20821" y="14085"/>
                      <a:pt x="21950" y="13927"/>
                      <a:pt x="23165" y="13548"/>
                    </a:cubicBezTo>
                    <a:cubicBezTo>
                      <a:pt x="23798" y="18563"/>
                      <a:pt x="23275" y="23607"/>
                      <a:pt x="26196" y="25563"/>
                    </a:cubicBezTo>
                    <a:cubicBezTo>
                      <a:pt x="32506" y="21705"/>
                      <a:pt x="31763" y="5060"/>
                      <a:pt x="25314" y="2058"/>
                    </a:cubicBezTo>
                    <a:cubicBezTo>
                      <a:pt x="23901" y="645"/>
                      <a:pt x="21628" y="1"/>
                      <a:pt x="19095" y="1"/>
                    </a:cubicBezTo>
                    <a:close/>
                  </a:path>
                </a:pathLst>
              </a:custGeom>
              <a:solidFill>
                <a:srgbClr val="97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797;p58">
                <a:extLst>
                  <a:ext uri="{FF2B5EF4-FFF2-40B4-BE49-F238E27FC236}">
                    <a16:creationId xmlns:a16="http://schemas.microsoft.com/office/drawing/2014/main" id="{E4E6677D-1E86-A142-AE95-361414F76BBF}"/>
                  </a:ext>
                </a:extLst>
              </p:cNvPr>
              <p:cNvSpPr/>
              <p:nvPr/>
            </p:nvSpPr>
            <p:spPr>
              <a:xfrm>
                <a:off x="-496234" y="914783"/>
                <a:ext cx="280551" cy="61957"/>
              </a:xfrm>
              <a:custGeom>
                <a:avLst/>
                <a:gdLst/>
                <a:ahLst/>
                <a:cxnLst/>
                <a:rect l="l" t="t" r="r" b="b"/>
                <a:pathLst>
                  <a:path w="15047" h="3323" extrusionOk="0">
                    <a:moveTo>
                      <a:pt x="0" y="1"/>
                    </a:moveTo>
                    <a:cubicBezTo>
                      <a:pt x="24" y="10"/>
                      <a:pt x="48" y="19"/>
                      <a:pt x="72" y="29"/>
                    </a:cubicBezTo>
                    <a:lnTo>
                      <a:pt x="72" y="29"/>
                    </a:lnTo>
                    <a:cubicBezTo>
                      <a:pt x="48" y="19"/>
                      <a:pt x="25" y="10"/>
                      <a:pt x="0" y="1"/>
                    </a:cubicBezTo>
                    <a:close/>
                    <a:moveTo>
                      <a:pt x="72" y="29"/>
                    </a:moveTo>
                    <a:cubicBezTo>
                      <a:pt x="644" y="263"/>
                      <a:pt x="1096" y="760"/>
                      <a:pt x="1625" y="1103"/>
                    </a:cubicBezTo>
                    <a:cubicBezTo>
                      <a:pt x="2176" y="1462"/>
                      <a:pt x="2756" y="1793"/>
                      <a:pt x="3362" y="2095"/>
                    </a:cubicBezTo>
                    <a:cubicBezTo>
                      <a:pt x="4575" y="2675"/>
                      <a:pt x="5869" y="3032"/>
                      <a:pt x="7192" y="3226"/>
                    </a:cubicBezTo>
                    <a:cubicBezTo>
                      <a:pt x="7810" y="3289"/>
                      <a:pt x="8428" y="3323"/>
                      <a:pt x="9044" y="3323"/>
                    </a:cubicBezTo>
                    <a:cubicBezTo>
                      <a:pt x="9773" y="3323"/>
                      <a:pt x="10498" y="3275"/>
                      <a:pt x="11215" y="3171"/>
                    </a:cubicBezTo>
                    <a:cubicBezTo>
                      <a:pt x="11876" y="3087"/>
                      <a:pt x="12511" y="2922"/>
                      <a:pt x="13173" y="2785"/>
                    </a:cubicBezTo>
                    <a:lnTo>
                      <a:pt x="15046" y="2179"/>
                    </a:lnTo>
                    <a:lnTo>
                      <a:pt x="15046" y="2179"/>
                    </a:lnTo>
                    <a:cubicBezTo>
                      <a:pt x="13750" y="2481"/>
                      <a:pt x="12456" y="2730"/>
                      <a:pt x="11160" y="2840"/>
                    </a:cubicBezTo>
                    <a:cubicBezTo>
                      <a:pt x="10577" y="2902"/>
                      <a:pt x="9988" y="2930"/>
                      <a:pt x="9399" y="2930"/>
                    </a:cubicBezTo>
                    <a:cubicBezTo>
                      <a:pt x="8679" y="2930"/>
                      <a:pt x="7959" y="2888"/>
                      <a:pt x="7247" y="2812"/>
                    </a:cubicBezTo>
                    <a:cubicBezTo>
                      <a:pt x="5953" y="2646"/>
                      <a:pt x="4711" y="2289"/>
                      <a:pt x="3499" y="1793"/>
                    </a:cubicBezTo>
                    <a:cubicBezTo>
                      <a:pt x="2284" y="1361"/>
                      <a:pt x="1279" y="504"/>
                      <a:pt x="72" y="29"/>
                    </a:cubicBezTo>
                    <a:close/>
                  </a:path>
                </a:pathLst>
              </a:custGeom>
              <a:solidFill>
                <a:srgbClr val="8B6B53"/>
              </a:solidFill>
              <a:ln w="9525" cap="flat" cmpd="sng">
                <a:solidFill>
                  <a:srgbClr val="8B6B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798;p58">
                <a:extLst>
                  <a:ext uri="{FF2B5EF4-FFF2-40B4-BE49-F238E27FC236}">
                    <a16:creationId xmlns:a16="http://schemas.microsoft.com/office/drawing/2014/main" id="{168AA862-AD82-3A40-BDAA-EE701A17F298}"/>
                  </a:ext>
                </a:extLst>
              </p:cNvPr>
              <p:cNvSpPr/>
              <p:nvPr/>
            </p:nvSpPr>
            <p:spPr>
              <a:xfrm>
                <a:off x="-496234" y="850048"/>
                <a:ext cx="291850" cy="100385"/>
              </a:xfrm>
              <a:custGeom>
                <a:avLst/>
                <a:gdLst/>
                <a:ahLst/>
                <a:cxnLst/>
                <a:rect l="l" t="t" r="r" b="b"/>
                <a:pathLst>
                  <a:path w="15653" h="5384" extrusionOk="0">
                    <a:moveTo>
                      <a:pt x="0" y="1"/>
                    </a:moveTo>
                    <a:lnTo>
                      <a:pt x="0" y="1"/>
                    </a:lnTo>
                    <a:cubicBezTo>
                      <a:pt x="2011" y="2150"/>
                      <a:pt x="4491" y="3969"/>
                      <a:pt x="7357" y="4906"/>
                    </a:cubicBezTo>
                    <a:cubicBezTo>
                      <a:pt x="8331" y="5200"/>
                      <a:pt x="9342" y="5384"/>
                      <a:pt x="10348" y="5384"/>
                    </a:cubicBezTo>
                    <a:cubicBezTo>
                      <a:pt x="10852" y="5384"/>
                      <a:pt x="11354" y="5338"/>
                      <a:pt x="11850" y="5236"/>
                    </a:cubicBezTo>
                    <a:cubicBezTo>
                      <a:pt x="13338" y="4879"/>
                      <a:pt x="14606" y="3997"/>
                      <a:pt x="15653" y="2922"/>
                    </a:cubicBezTo>
                    <a:lnTo>
                      <a:pt x="15653" y="2922"/>
                    </a:lnTo>
                    <a:cubicBezTo>
                      <a:pt x="14495" y="3887"/>
                      <a:pt x="13199" y="4630"/>
                      <a:pt x="11795" y="4906"/>
                    </a:cubicBezTo>
                    <a:cubicBezTo>
                      <a:pt x="11389" y="4968"/>
                      <a:pt x="10979" y="4998"/>
                      <a:pt x="10568" y="4998"/>
                    </a:cubicBezTo>
                    <a:cubicBezTo>
                      <a:pt x="9528" y="4998"/>
                      <a:pt x="8483" y="4810"/>
                      <a:pt x="7496" y="4494"/>
                    </a:cubicBezTo>
                    <a:cubicBezTo>
                      <a:pt x="6118" y="4079"/>
                      <a:pt x="4795" y="3391"/>
                      <a:pt x="3554" y="2620"/>
                    </a:cubicBezTo>
                    <a:cubicBezTo>
                      <a:pt x="2315" y="1848"/>
                      <a:pt x="1103" y="966"/>
                      <a:pt x="0" y="1"/>
                    </a:cubicBezTo>
                    <a:close/>
                  </a:path>
                </a:pathLst>
              </a:custGeom>
              <a:solidFill>
                <a:srgbClr val="8B6B53"/>
              </a:solidFill>
              <a:ln w="9525" cap="flat" cmpd="sng">
                <a:solidFill>
                  <a:srgbClr val="8B6B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799;p58">
                <a:extLst>
                  <a:ext uri="{FF2B5EF4-FFF2-40B4-BE49-F238E27FC236}">
                    <a16:creationId xmlns:a16="http://schemas.microsoft.com/office/drawing/2014/main" id="{31AD2BC3-BB0C-5B4D-BDBE-6DF83DFDC0C6}"/>
                  </a:ext>
                </a:extLst>
              </p:cNvPr>
              <p:cNvSpPr/>
              <p:nvPr/>
            </p:nvSpPr>
            <p:spPr>
              <a:xfrm>
                <a:off x="-406831" y="863938"/>
                <a:ext cx="155182" cy="34493"/>
              </a:xfrm>
              <a:custGeom>
                <a:avLst/>
                <a:gdLst/>
                <a:ahLst/>
                <a:cxnLst/>
                <a:rect l="l" t="t" r="r" b="b"/>
                <a:pathLst>
                  <a:path w="8323" h="1850" extrusionOk="0">
                    <a:moveTo>
                      <a:pt x="0" y="1"/>
                    </a:moveTo>
                    <a:lnTo>
                      <a:pt x="0" y="1"/>
                    </a:lnTo>
                    <a:cubicBezTo>
                      <a:pt x="1129" y="1048"/>
                      <a:pt x="2617" y="1709"/>
                      <a:pt x="4189" y="1846"/>
                    </a:cubicBezTo>
                    <a:cubicBezTo>
                      <a:pt x="4257" y="1848"/>
                      <a:pt x="4325" y="1850"/>
                      <a:pt x="4392" y="1850"/>
                    </a:cubicBezTo>
                    <a:cubicBezTo>
                      <a:pt x="5122" y="1850"/>
                      <a:pt x="5848" y="1708"/>
                      <a:pt x="6504" y="1405"/>
                    </a:cubicBezTo>
                    <a:cubicBezTo>
                      <a:pt x="7247" y="1103"/>
                      <a:pt x="7798" y="552"/>
                      <a:pt x="8322" y="1"/>
                    </a:cubicBezTo>
                    <a:lnTo>
                      <a:pt x="8322" y="1"/>
                    </a:lnTo>
                    <a:cubicBezTo>
                      <a:pt x="7688" y="442"/>
                      <a:pt x="7081" y="883"/>
                      <a:pt x="6365" y="1103"/>
                    </a:cubicBezTo>
                    <a:cubicBezTo>
                      <a:pt x="5780" y="1290"/>
                      <a:pt x="5154" y="1417"/>
                      <a:pt x="4539" y="1417"/>
                    </a:cubicBezTo>
                    <a:cubicBezTo>
                      <a:pt x="4431" y="1417"/>
                      <a:pt x="4323" y="1413"/>
                      <a:pt x="4215" y="1405"/>
                    </a:cubicBezTo>
                    <a:cubicBezTo>
                      <a:pt x="3472" y="1379"/>
                      <a:pt x="2756" y="1185"/>
                      <a:pt x="2039" y="938"/>
                    </a:cubicBezTo>
                    <a:cubicBezTo>
                      <a:pt x="1349" y="689"/>
                      <a:pt x="662" y="387"/>
                      <a:pt x="0" y="1"/>
                    </a:cubicBezTo>
                    <a:close/>
                  </a:path>
                </a:pathLst>
              </a:custGeom>
              <a:solidFill>
                <a:srgbClr val="8B6B53"/>
              </a:solidFill>
              <a:ln w="9525" cap="flat" cmpd="sng">
                <a:solidFill>
                  <a:srgbClr val="8B6B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00;p58">
                <a:extLst>
                  <a:ext uri="{FF2B5EF4-FFF2-40B4-BE49-F238E27FC236}">
                    <a16:creationId xmlns:a16="http://schemas.microsoft.com/office/drawing/2014/main" id="{ECFE905B-3A0C-7244-ABAF-A68C8C2037DE}"/>
                  </a:ext>
                </a:extLst>
              </p:cNvPr>
              <p:cNvSpPr/>
              <p:nvPr/>
            </p:nvSpPr>
            <p:spPr>
              <a:xfrm>
                <a:off x="-435115" y="800564"/>
                <a:ext cx="115636" cy="22299"/>
              </a:xfrm>
              <a:custGeom>
                <a:avLst/>
                <a:gdLst/>
                <a:ahLst/>
                <a:cxnLst/>
                <a:rect l="l" t="t" r="r" b="b"/>
                <a:pathLst>
                  <a:path w="6202" h="1196" extrusionOk="0">
                    <a:moveTo>
                      <a:pt x="3470" y="1"/>
                    </a:moveTo>
                    <a:cubicBezTo>
                      <a:pt x="3352" y="1"/>
                      <a:pt x="3234" y="4"/>
                      <a:pt x="3116" y="9"/>
                    </a:cubicBezTo>
                    <a:cubicBezTo>
                      <a:pt x="1985" y="119"/>
                      <a:pt x="911" y="534"/>
                      <a:pt x="1" y="1195"/>
                    </a:cubicBezTo>
                    <a:cubicBezTo>
                      <a:pt x="525" y="1001"/>
                      <a:pt x="1048" y="865"/>
                      <a:pt x="1572" y="726"/>
                    </a:cubicBezTo>
                    <a:cubicBezTo>
                      <a:pt x="2095" y="589"/>
                      <a:pt x="2620" y="479"/>
                      <a:pt x="3171" y="450"/>
                    </a:cubicBezTo>
                    <a:cubicBezTo>
                      <a:pt x="3367" y="424"/>
                      <a:pt x="3564" y="411"/>
                      <a:pt x="3760" y="411"/>
                    </a:cubicBezTo>
                    <a:cubicBezTo>
                      <a:pt x="4614" y="411"/>
                      <a:pt x="5462" y="658"/>
                      <a:pt x="6202" y="1195"/>
                    </a:cubicBezTo>
                    <a:cubicBezTo>
                      <a:pt x="5871" y="754"/>
                      <a:pt x="5375" y="395"/>
                      <a:pt x="4824" y="203"/>
                    </a:cubicBezTo>
                    <a:cubicBezTo>
                      <a:pt x="4386" y="49"/>
                      <a:pt x="3929" y="1"/>
                      <a:pt x="3470" y="1"/>
                    </a:cubicBezTo>
                    <a:close/>
                  </a:path>
                </a:pathLst>
              </a:custGeom>
              <a:solidFill>
                <a:srgbClr val="8B6B53"/>
              </a:solidFill>
              <a:ln w="9525" cap="flat" cmpd="sng">
                <a:solidFill>
                  <a:srgbClr val="8B6B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01;p58">
                <a:extLst>
                  <a:ext uri="{FF2B5EF4-FFF2-40B4-BE49-F238E27FC236}">
                    <a16:creationId xmlns:a16="http://schemas.microsoft.com/office/drawing/2014/main" id="{8650C6D3-8C7A-FB48-91FD-B7A2E5BCC753}"/>
                  </a:ext>
                </a:extLst>
              </p:cNvPr>
              <p:cNvSpPr/>
              <p:nvPr/>
            </p:nvSpPr>
            <p:spPr>
              <a:xfrm>
                <a:off x="-582560" y="894237"/>
                <a:ext cx="75531" cy="105866"/>
              </a:xfrm>
              <a:custGeom>
                <a:avLst/>
                <a:gdLst/>
                <a:ahLst/>
                <a:cxnLst/>
                <a:rect l="l" t="t" r="r" b="b"/>
                <a:pathLst>
                  <a:path w="4051" h="5678" extrusionOk="0">
                    <a:moveTo>
                      <a:pt x="4051" y="1"/>
                    </a:moveTo>
                    <a:cubicBezTo>
                      <a:pt x="3059" y="662"/>
                      <a:pt x="2232" y="1517"/>
                      <a:pt x="1460" y="2426"/>
                    </a:cubicBezTo>
                    <a:cubicBezTo>
                      <a:pt x="1103" y="2922"/>
                      <a:pt x="772" y="3391"/>
                      <a:pt x="497" y="3942"/>
                    </a:cubicBezTo>
                    <a:cubicBezTo>
                      <a:pt x="221" y="4465"/>
                      <a:pt x="1" y="5071"/>
                      <a:pt x="82" y="5677"/>
                    </a:cubicBezTo>
                    <a:cubicBezTo>
                      <a:pt x="166" y="5100"/>
                      <a:pt x="468" y="4604"/>
                      <a:pt x="772" y="4108"/>
                    </a:cubicBezTo>
                    <a:cubicBezTo>
                      <a:pt x="1103" y="3638"/>
                      <a:pt x="1434" y="3142"/>
                      <a:pt x="1820" y="2701"/>
                    </a:cubicBezTo>
                    <a:cubicBezTo>
                      <a:pt x="2536" y="1793"/>
                      <a:pt x="3308" y="937"/>
                      <a:pt x="4051" y="1"/>
                    </a:cubicBezTo>
                    <a:close/>
                  </a:path>
                </a:pathLst>
              </a:custGeom>
              <a:solidFill>
                <a:srgbClr val="8B6B53"/>
              </a:solidFill>
              <a:ln w="9525" cap="flat" cmpd="sng">
                <a:solidFill>
                  <a:srgbClr val="8B6B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802;p58">
                <a:extLst>
                  <a:ext uri="{FF2B5EF4-FFF2-40B4-BE49-F238E27FC236}">
                    <a16:creationId xmlns:a16="http://schemas.microsoft.com/office/drawing/2014/main" id="{051F2CD7-EC06-1843-B04B-B987ACC8FAEB}"/>
                  </a:ext>
                </a:extLst>
              </p:cNvPr>
              <p:cNvSpPr/>
              <p:nvPr/>
            </p:nvSpPr>
            <p:spPr>
              <a:xfrm>
                <a:off x="-612895" y="840800"/>
                <a:ext cx="92516" cy="114611"/>
              </a:xfrm>
              <a:custGeom>
                <a:avLst/>
                <a:gdLst/>
                <a:ahLst/>
                <a:cxnLst/>
                <a:rect l="l" t="t" r="r" b="b"/>
                <a:pathLst>
                  <a:path w="4962" h="6147" extrusionOk="0">
                    <a:moveTo>
                      <a:pt x="4961" y="1"/>
                    </a:moveTo>
                    <a:cubicBezTo>
                      <a:pt x="3667" y="497"/>
                      <a:pt x="2510" y="1323"/>
                      <a:pt x="1518" y="2344"/>
                    </a:cubicBezTo>
                    <a:cubicBezTo>
                      <a:pt x="1077" y="2867"/>
                      <a:pt x="636" y="3418"/>
                      <a:pt x="360" y="4079"/>
                    </a:cubicBezTo>
                    <a:cubicBezTo>
                      <a:pt x="85" y="4740"/>
                      <a:pt x="1" y="5486"/>
                      <a:pt x="111" y="6147"/>
                    </a:cubicBezTo>
                    <a:cubicBezTo>
                      <a:pt x="221" y="4769"/>
                      <a:pt x="911" y="3583"/>
                      <a:pt x="1848" y="2620"/>
                    </a:cubicBezTo>
                    <a:cubicBezTo>
                      <a:pt x="2289" y="2124"/>
                      <a:pt x="2812" y="1683"/>
                      <a:pt x="3336" y="1242"/>
                    </a:cubicBezTo>
                    <a:cubicBezTo>
                      <a:pt x="3859" y="827"/>
                      <a:pt x="4383" y="386"/>
                      <a:pt x="4961" y="1"/>
                    </a:cubicBezTo>
                    <a:close/>
                  </a:path>
                </a:pathLst>
              </a:custGeom>
              <a:solidFill>
                <a:srgbClr val="8B6B53"/>
              </a:solidFill>
              <a:ln w="9525" cap="flat" cmpd="sng">
                <a:solidFill>
                  <a:srgbClr val="8B6B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03;p58">
                <a:extLst>
                  <a:ext uri="{FF2B5EF4-FFF2-40B4-BE49-F238E27FC236}">
                    <a16:creationId xmlns:a16="http://schemas.microsoft.com/office/drawing/2014/main" id="{3EAE5B79-6BB6-AC40-9986-72150588A782}"/>
                  </a:ext>
                </a:extLst>
              </p:cNvPr>
              <p:cNvSpPr/>
              <p:nvPr/>
            </p:nvSpPr>
            <p:spPr>
              <a:xfrm>
                <a:off x="-263992" y="1008307"/>
                <a:ext cx="25171" cy="147985"/>
              </a:xfrm>
              <a:custGeom>
                <a:avLst/>
                <a:gdLst/>
                <a:ahLst/>
                <a:cxnLst/>
                <a:rect l="l" t="t" r="r" b="b"/>
                <a:pathLst>
                  <a:path w="1350" h="7937" extrusionOk="0">
                    <a:moveTo>
                      <a:pt x="661" y="0"/>
                    </a:moveTo>
                    <a:cubicBezTo>
                      <a:pt x="496" y="662"/>
                      <a:pt x="302" y="1323"/>
                      <a:pt x="192" y="2013"/>
                    </a:cubicBezTo>
                    <a:cubicBezTo>
                      <a:pt x="82" y="2701"/>
                      <a:pt x="27" y="3391"/>
                      <a:pt x="0" y="4079"/>
                    </a:cubicBezTo>
                    <a:cubicBezTo>
                      <a:pt x="27" y="4769"/>
                      <a:pt x="82" y="5485"/>
                      <a:pt x="276" y="6146"/>
                    </a:cubicBezTo>
                    <a:cubicBezTo>
                      <a:pt x="467" y="6834"/>
                      <a:pt x="798" y="7496"/>
                      <a:pt x="1349" y="7937"/>
                    </a:cubicBezTo>
                    <a:cubicBezTo>
                      <a:pt x="908" y="7385"/>
                      <a:pt x="717" y="6724"/>
                      <a:pt x="606" y="6063"/>
                    </a:cubicBezTo>
                    <a:cubicBezTo>
                      <a:pt x="496" y="5430"/>
                      <a:pt x="441" y="4740"/>
                      <a:pt x="441" y="4079"/>
                    </a:cubicBezTo>
                    <a:cubicBezTo>
                      <a:pt x="412" y="2729"/>
                      <a:pt x="606" y="1378"/>
                      <a:pt x="661" y="0"/>
                    </a:cubicBezTo>
                    <a:close/>
                  </a:path>
                </a:pathLst>
              </a:custGeom>
              <a:solidFill>
                <a:srgbClr val="8B6B53"/>
              </a:solidFill>
              <a:ln w="9525" cap="flat" cmpd="sng">
                <a:solidFill>
                  <a:srgbClr val="8B6B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04;p58">
                <a:extLst>
                  <a:ext uri="{FF2B5EF4-FFF2-40B4-BE49-F238E27FC236}">
                    <a16:creationId xmlns:a16="http://schemas.microsoft.com/office/drawing/2014/main" id="{F97A9F37-4D7B-DF42-AED3-63F1C90F4089}"/>
                  </a:ext>
                </a:extLst>
              </p:cNvPr>
              <p:cNvSpPr/>
              <p:nvPr/>
            </p:nvSpPr>
            <p:spPr>
              <a:xfrm>
                <a:off x="-215701" y="1022197"/>
                <a:ext cx="22094" cy="134095"/>
              </a:xfrm>
              <a:custGeom>
                <a:avLst/>
                <a:gdLst/>
                <a:ahLst/>
                <a:cxnLst/>
                <a:rect l="l" t="t" r="r" b="b"/>
                <a:pathLst>
                  <a:path w="1185" h="7192" extrusionOk="0">
                    <a:moveTo>
                      <a:pt x="0" y="0"/>
                    </a:moveTo>
                    <a:cubicBezTo>
                      <a:pt x="137" y="1213"/>
                      <a:pt x="358" y="2397"/>
                      <a:pt x="496" y="3609"/>
                    </a:cubicBezTo>
                    <a:cubicBezTo>
                      <a:pt x="578" y="4189"/>
                      <a:pt x="633" y="4795"/>
                      <a:pt x="662" y="5401"/>
                    </a:cubicBezTo>
                    <a:cubicBezTo>
                      <a:pt x="717" y="5979"/>
                      <a:pt x="743" y="6585"/>
                      <a:pt x="607" y="7192"/>
                    </a:cubicBezTo>
                    <a:cubicBezTo>
                      <a:pt x="1184" y="6063"/>
                      <a:pt x="1019" y="4740"/>
                      <a:pt x="937" y="3554"/>
                    </a:cubicBezTo>
                    <a:cubicBezTo>
                      <a:pt x="743" y="2342"/>
                      <a:pt x="496" y="1129"/>
                      <a:pt x="0" y="0"/>
                    </a:cubicBezTo>
                    <a:close/>
                  </a:path>
                </a:pathLst>
              </a:custGeom>
              <a:solidFill>
                <a:srgbClr val="8B6B53"/>
              </a:solidFill>
              <a:ln w="9525" cap="flat" cmpd="sng">
                <a:solidFill>
                  <a:srgbClr val="8B6B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805;p58">
                <a:extLst>
                  <a:ext uri="{FF2B5EF4-FFF2-40B4-BE49-F238E27FC236}">
                    <a16:creationId xmlns:a16="http://schemas.microsoft.com/office/drawing/2014/main" id="{83194D33-2252-124A-B519-31D332575741}"/>
                  </a:ext>
                </a:extLst>
              </p:cNvPr>
              <p:cNvSpPr/>
              <p:nvPr/>
            </p:nvSpPr>
            <p:spPr>
              <a:xfrm>
                <a:off x="-3792278" y="3630745"/>
                <a:ext cx="390501" cy="197059"/>
              </a:xfrm>
              <a:custGeom>
                <a:avLst/>
                <a:gdLst/>
                <a:ahLst/>
                <a:cxnLst/>
                <a:rect l="l" t="t" r="r" b="b"/>
                <a:pathLst>
                  <a:path w="20944" h="10569" extrusionOk="0">
                    <a:moveTo>
                      <a:pt x="4659" y="0"/>
                    </a:moveTo>
                    <a:cubicBezTo>
                      <a:pt x="4659" y="0"/>
                      <a:pt x="1" y="4023"/>
                      <a:pt x="1352" y="8543"/>
                    </a:cubicBezTo>
                    <a:cubicBezTo>
                      <a:pt x="3958" y="9965"/>
                      <a:pt x="8426" y="10568"/>
                      <a:pt x="12466" y="10568"/>
                    </a:cubicBezTo>
                    <a:cubicBezTo>
                      <a:pt x="16413" y="10568"/>
                      <a:pt x="19950" y="9992"/>
                      <a:pt x="20944" y="9039"/>
                    </a:cubicBezTo>
                    <a:cubicBezTo>
                      <a:pt x="20944" y="3225"/>
                      <a:pt x="12320" y="5181"/>
                      <a:pt x="11879" y="1186"/>
                    </a:cubicBezTo>
                    <a:cubicBezTo>
                      <a:pt x="9535" y="800"/>
                      <a:pt x="4659" y="0"/>
                      <a:pt x="4659" y="0"/>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06;p58">
                <a:extLst>
                  <a:ext uri="{FF2B5EF4-FFF2-40B4-BE49-F238E27FC236}">
                    <a16:creationId xmlns:a16="http://schemas.microsoft.com/office/drawing/2014/main" id="{3840BA96-DF9C-5748-B7A4-C89B8BD5C6C7}"/>
                  </a:ext>
                </a:extLst>
              </p:cNvPr>
              <p:cNvSpPr/>
              <p:nvPr/>
            </p:nvSpPr>
            <p:spPr>
              <a:xfrm>
                <a:off x="-3771191" y="3713976"/>
                <a:ext cx="369413" cy="113828"/>
              </a:xfrm>
              <a:custGeom>
                <a:avLst/>
                <a:gdLst/>
                <a:ahLst/>
                <a:cxnLst/>
                <a:rect l="l" t="t" r="r" b="b"/>
                <a:pathLst>
                  <a:path w="19813" h="6105" extrusionOk="0">
                    <a:moveTo>
                      <a:pt x="15955" y="0"/>
                    </a:moveTo>
                    <a:cubicBezTo>
                      <a:pt x="14136" y="1158"/>
                      <a:pt x="13144" y="3556"/>
                      <a:pt x="13420" y="4989"/>
                    </a:cubicBezTo>
                    <a:cubicBezTo>
                      <a:pt x="12811" y="5048"/>
                      <a:pt x="12199" y="5075"/>
                      <a:pt x="11589" y="5075"/>
                    </a:cubicBezTo>
                    <a:cubicBezTo>
                      <a:pt x="6809" y="5075"/>
                      <a:pt x="2126" y="3419"/>
                      <a:pt x="1" y="2564"/>
                    </a:cubicBezTo>
                    <a:lnTo>
                      <a:pt x="1" y="2564"/>
                    </a:lnTo>
                    <a:cubicBezTo>
                      <a:pt x="1" y="3060"/>
                      <a:pt x="82" y="3556"/>
                      <a:pt x="221" y="4079"/>
                    </a:cubicBezTo>
                    <a:cubicBezTo>
                      <a:pt x="2827" y="5501"/>
                      <a:pt x="7295" y="6104"/>
                      <a:pt x="11335" y="6104"/>
                    </a:cubicBezTo>
                    <a:cubicBezTo>
                      <a:pt x="15282" y="6104"/>
                      <a:pt x="18819" y="5528"/>
                      <a:pt x="19813" y="4575"/>
                    </a:cubicBezTo>
                    <a:cubicBezTo>
                      <a:pt x="19813" y="1544"/>
                      <a:pt x="17884" y="690"/>
                      <a:pt x="1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07;p58">
                <a:extLst>
                  <a:ext uri="{FF2B5EF4-FFF2-40B4-BE49-F238E27FC236}">
                    <a16:creationId xmlns:a16="http://schemas.microsoft.com/office/drawing/2014/main" id="{5D03CD2C-3BA6-1B45-AA2A-473D8F45CCB5}"/>
                  </a:ext>
                </a:extLst>
              </p:cNvPr>
              <p:cNvSpPr/>
              <p:nvPr/>
            </p:nvSpPr>
            <p:spPr>
              <a:xfrm>
                <a:off x="-3071388" y="3578855"/>
                <a:ext cx="389960" cy="196873"/>
              </a:xfrm>
              <a:custGeom>
                <a:avLst/>
                <a:gdLst/>
                <a:ahLst/>
                <a:cxnLst/>
                <a:rect l="l" t="t" r="r" b="b"/>
                <a:pathLst>
                  <a:path w="20915" h="10559" extrusionOk="0">
                    <a:moveTo>
                      <a:pt x="4630" y="1"/>
                    </a:moveTo>
                    <a:cubicBezTo>
                      <a:pt x="4630" y="1"/>
                      <a:pt x="0" y="3996"/>
                      <a:pt x="1323" y="8544"/>
                    </a:cubicBezTo>
                    <a:cubicBezTo>
                      <a:pt x="3921" y="9961"/>
                      <a:pt x="8371" y="10558"/>
                      <a:pt x="12401" y="10558"/>
                    </a:cubicBezTo>
                    <a:cubicBezTo>
                      <a:pt x="16362" y="10558"/>
                      <a:pt x="19918" y="9982"/>
                      <a:pt x="20915" y="9040"/>
                    </a:cubicBezTo>
                    <a:cubicBezTo>
                      <a:pt x="20915" y="3198"/>
                      <a:pt x="12291" y="5182"/>
                      <a:pt x="11850" y="1158"/>
                    </a:cubicBezTo>
                    <a:cubicBezTo>
                      <a:pt x="9506" y="773"/>
                      <a:pt x="4630" y="1"/>
                      <a:pt x="4630" y="1"/>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808;p58">
                <a:extLst>
                  <a:ext uri="{FF2B5EF4-FFF2-40B4-BE49-F238E27FC236}">
                    <a16:creationId xmlns:a16="http://schemas.microsoft.com/office/drawing/2014/main" id="{40E24801-A95D-8147-8081-D31D58C9C0A4}"/>
                  </a:ext>
                </a:extLst>
              </p:cNvPr>
              <p:cNvSpPr/>
              <p:nvPr/>
            </p:nvSpPr>
            <p:spPr>
              <a:xfrm>
                <a:off x="-3050841" y="3662105"/>
                <a:ext cx="369413" cy="113623"/>
              </a:xfrm>
              <a:custGeom>
                <a:avLst/>
                <a:gdLst/>
                <a:ahLst/>
                <a:cxnLst/>
                <a:rect l="l" t="t" r="r" b="b"/>
                <a:pathLst>
                  <a:path w="19813" h="6094" extrusionOk="0">
                    <a:moveTo>
                      <a:pt x="15955" y="0"/>
                    </a:moveTo>
                    <a:cubicBezTo>
                      <a:pt x="14136" y="1129"/>
                      <a:pt x="13144" y="3554"/>
                      <a:pt x="13448" y="4960"/>
                    </a:cubicBezTo>
                    <a:cubicBezTo>
                      <a:pt x="12833" y="5020"/>
                      <a:pt x="12213" y="5048"/>
                      <a:pt x="11596" y="5048"/>
                    </a:cubicBezTo>
                    <a:cubicBezTo>
                      <a:pt x="6822" y="5048"/>
                      <a:pt x="2148" y="3414"/>
                      <a:pt x="0" y="2535"/>
                    </a:cubicBezTo>
                    <a:lnTo>
                      <a:pt x="0" y="2535"/>
                    </a:lnTo>
                    <a:cubicBezTo>
                      <a:pt x="0" y="3031"/>
                      <a:pt x="82" y="3554"/>
                      <a:pt x="221" y="4079"/>
                    </a:cubicBezTo>
                    <a:cubicBezTo>
                      <a:pt x="2819" y="5496"/>
                      <a:pt x="7269" y="6093"/>
                      <a:pt x="11299" y="6093"/>
                    </a:cubicBezTo>
                    <a:cubicBezTo>
                      <a:pt x="15260" y="6093"/>
                      <a:pt x="18816" y="5517"/>
                      <a:pt x="19813" y="4575"/>
                    </a:cubicBezTo>
                    <a:cubicBezTo>
                      <a:pt x="19813" y="1543"/>
                      <a:pt x="17884" y="688"/>
                      <a:pt x="1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809;p58">
                <a:extLst>
                  <a:ext uri="{FF2B5EF4-FFF2-40B4-BE49-F238E27FC236}">
                    <a16:creationId xmlns:a16="http://schemas.microsoft.com/office/drawing/2014/main" id="{37169F17-5362-3140-9C9A-D3A47812D6E2}"/>
                  </a:ext>
                </a:extLst>
              </p:cNvPr>
              <p:cNvSpPr/>
              <p:nvPr/>
            </p:nvSpPr>
            <p:spPr>
              <a:xfrm>
                <a:off x="-4692944" y="3759190"/>
                <a:ext cx="340644" cy="172093"/>
              </a:xfrm>
              <a:custGeom>
                <a:avLst/>
                <a:gdLst/>
                <a:ahLst/>
                <a:cxnLst/>
                <a:rect l="l" t="t" r="r" b="b"/>
                <a:pathLst>
                  <a:path w="18270" h="9230" extrusionOk="0">
                    <a:moveTo>
                      <a:pt x="4050" y="0"/>
                    </a:moveTo>
                    <a:cubicBezTo>
                      <a:pt x="4050" y="0"/>
                      <a:pt x="1" y="3501"/>
                      <a:pt x="1158" y="7469"/>
                    </a:cubicBezTo>
                    <a:cubicBezTo>
                      <a:pt x="3426" y="8708"/>
                      <a:pt x="7319" y="9229"/>
                      <a:pt x="10844" y="9229"/>
                    </a:cubicBezTo>
                    <a:cubicBezTo>
                      <a:pt x="14297" y="9229"/>
                      <a:pt x="17397" y="8729"/>
                      <a:pt x="18270" y="7910"/>
                    </a:cubicBezTo>
                    <a:cubicBezTo>
                      <a:pt x="18270" y="2811"/>
                      <a:pt x="10748" y="4548"/>
                      <a:pt x="10362" y="1021"/>
                    </a:cubicBezTo>
                    <a:cubicBezTo>
                      <a:pt x="8323" y="690"/>
                      <a:pt x="4050" y="0"/>
                      <a:pt x="4050" y="0"/>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810;p58">
                <a:extLst>
                  <a:ext uri="{FF2B5EF4-FFF2-40B4-BE49-F238E27FC236}">
                    <a16:creationId xmlns:a16="http://schemas.microsoft.com/office/drawing/2014/main" id="{07BF3EFC-6351-1F4B-A93B-52200151C20C}"/>
                  </a:ext>
                </a:extLst>
              </p:cNvPr>
              <p:cNvSpPr/>
              <p:nvPr/>
            </p:nvSpPr>
            <p:spPr>
              <a:xfrm>
                <a:off x="-4674988" y="3832148"/>
                <a:ext cx="322689" cy="99135"/>
              </a:xfrm>
              <a:custGeom>
                <a:avLst/>
                <a:gdLst/>
                <a:ahLst/>
                <a:cxnLst/>
                <a:rect l="l" t="t" r="r" b="b"/>
                <a:pathLst>
                  <a:path w="17307" h="5317" extrusionOk="0">
                    <a:moveTo>
                      <a:pt x="13945" y="0"/>
                    </a:moveTo>
                    <a:cubicBezTo>
                      <a:pt x="12346" y="992"/>
                      <a:pt x="11493" y="3087"/>
                      <a:pt x="11740" y="4354"/>
                    </a:cubicBezTo>
                    <a:cubicBezTo>
                      <a:pt x="11220" y="4403"/>
                      <a:pt x="10696" y="4426"/>
                      <a:pt x="10173" y="4426"/>
                    </a:cubicBezTo>
                    <a:cubicBezTo>
                      <a:pt x="5989" y="4426"/>
                      <a:pt x="1863" y="2989"/>
                      <a:pt x="1" y="2205"/>
                    </a:cubicBezTo>
                    <a:lnTo>
                      <a:pt x="1" y="2205"/>
                    </a:lnTo>
                    <a:cubicBezTo>
                      <a:pt x="1" y="2646"/>
                      <a:pt x="56" y="3087"/>
                      <a:pt x="195" y="3556"/>
                    </a:cubicBezTo>
                    <a:cubicBezTo>
                      <a:pt x="2463" y="4795"/>
                      <a:pt x="6356" y="5316"/>
                      <a:pt x="9881" y="5316"/>
                    </a:cubicBezTo>
                    <a:cubicBezTo>
                      <a:pt x="13334" y="5316"/>
                      <a:pt x="16434" y="4816"/>
                      <a:pt x="17307" y="3997"/>
                    </a:cubicBezTo>
                    <a:cubicBezTo>
                      <a:pt x="17307" y="1352"/>
                      <a:pt x="15627" y="607"/>
                      <a:pt x="139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811;p58">
                <a:extLst>
                  <a:ext uri="{FF2B5EF4-FFF2-40B4-BE49-F238E27FC236}">
                    <a16:creationId xmlns:a16="http://schemas.microsoft.com/office/drawing/2014/main" id="{A93E1F46-A585-D542-903D-AA022A5A7383}"/>
                  </a:ext>
                </a:extLst>
              </p:cNvPr>
              <p:cNvSpPr/>
              <p:nvPr/>
            </p:nvSpPr>
            <p:spPr>
              <a:xfrm>
                <a:off x="-812733" y="3799258"/>
                <a:ext cx="341185" cy="172093"/>
              </a:xfrm>
              <a:custGeom>
                <a:avLst/>
                <a:gdLst/>
                <a:ahLst/>
                <a:cxnLst/>
                <a:rect l="l" t="t" r="r" b="b"/>
                <a:pathLst>
                  <a:path w="18299" h="9230" extrusionOk="0">
                    <a:moveTo>
                      <a:pt x="14246" y="1"/>
                    </a:moveTo>
                    <a:cubicBezTo>
                      <a:pt x="14246" y="1"/>
                      <a:pt x="9976" y="691"/>
                      <a:pt x="7937" y="1021"/>
                    </a:cubicBezTo>
                    <a:cubicBezTo>
                      <a:pt x="7551" y="4520"/>
                      <a:pt x="0" y="2812"/>
                      <a:pt x="0" y="7911"/>
                    </a:cubicBezTo>
                    <a:cubicBezTo>
                      <a:pt x="873" y="8729"/>
                      <a:pt x="3973" y="9230"/>
                      <a:pt x="7430" y="9230"/>
                    </a:cubicBezTo>
                    <a:cubicBezTo>
                      <a:pt x="10958" y="9230"/>
                      <a:pt x="14858" y="8708"/>
                      <a:pt x="17141" y="7470"/>
                    </a:cubicBezTo>
                    <a:cubicBezTo>
                      <a:pt x="18298" y="3502"/>
                      <a:pt x="14246" y="1"/>
                      <a:pt x="14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812;p58">
                <a:extLst>
                  <a:ext uri="{FF2B5EF4-FFF2-40B4-BE49-F238E27FC236}">
                    <a16:creationId xmlns:a16="http://schemas.microsoft.com/office/drawing/2014/main" id="{AB6BBCB8-286D-264C-8369-9CD6FC918079}"/>
                  </a:ext>
                </a:extLst>
              </p:cNvPr>
              <p:cNvSpPr/>
              <p:nvPr/>
            </p:nvSpPr>
            <p:spPr>
              <a:xfrm>
                <a:off x="-812733" y="3871731"/>
                <a:ext cx="323174" cy="99620"/>
              </a:xfrm>
              <a:custGeom>
                <a:avLst/>
                <a:gdLst/>
                <a:ahLst/>
                <a:cxnLst/>
                <a:rect l="l" t="t" r="r" b="b"/>
                <a:pathLst>
                  <a:path w="17333" h="5343" extrusionOk="0">
                    <a:moveTo>
                      <a:pt x="3389" y="0"/>
                    </a:moveTo>
                    <a:cubicBezTo>
                      <a:pt x="1709" y="607"/>
                      <a:pt x="0" y="1350"/>
                      <a:pt x="0" y="4024"/>
                    </a:cubicBezTo>
                    <a:cubicBezTo>
                      <a:pt x="873" y="4842"/>
                      <a:pt x="3973" y="5343"/>
                      <a:pt x="7430" y="5343"/>
                    </a:cubicBezTo>
                    <a:cubicBezTo>
                      <a:pt x="10958" y="5343"/>
                      <a:pt x="14858" y="4821"/>
                      <a:pt x="17141" y="3583"/>
                    </a:cubicBezTo>
                    <a:cubicBezTo>
                      <a:pt x="17277" y="3113"/>
                      <a:pt x="17333" y="2672"/>
                      <a:pt x="17333" y="2231"/>
                    </a:cubicBezTo>
                    <a:lnTo>
                      <a:pt x="17333" y="2231"/>
                    </a:lnTo>
                    <a:cubicBezTo>
                      <a:pt x="15457" y="2988"/>
                      <a:pt x="11379" y="4433"/>
                      <a:pt x="7221" y="4433"/>
                    </a:cubicBezTo>
                    <a:cubicBezTo>
                      <a:pt x="6678" y="4433"/>
                      <a:pt x="6134" y="4408"/>
                      <a:pt x="5593" y="4354"/>
                    </a:cubicBezTo>
                    <a:cubicBezTo>
                      <a:pt x="5842" y="3113"/>
                      <a:pt x="4987" y="1019"/>
                      <a:pt x="3389" y="0"/>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5821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553CEFA-14F0-E54F-9029-2F690F6182A2}"/>
              </a:ext>
            </a:extLst>
          </p:cNvPr>
          <p:cNvSpPr>
            <a:spLocks noGrp="1"/>
          </p:cNvSpPr>
          <p:nvPr>
            <p:ph type="ctrTitle"/>
          </p:nvPr>
        </p:nvSpPr>
        <p:spPr>
          <a:xfrm>
            <a:off x="712382" y="248609"/>
            <a:ext cx="7623544" cy="457500"/>
          </a:xfrm>
        </p:spPr>
        <p:txBody>
          <a:bodyPr/>
          <a:lstStyle/>
          <a:p>
            <a:r>
              <a:rPr lang="en-US" dirty="0"/>
              <a:t>Research Questions/ Hypothesis</a:t>
            </a:r>
          </a:p>
        </p:txBody>
      </p:sp>
      <p:sp>
        <p:nvSpPr>
          <p:cNvPr id="3" name="TextBox 2">
            <a:extLst>
              <a:ext uri="{FF2B5EF4-FFF2-40B4-BE49-F238E27FC236}">
                <a16:creationId xmlns:a16="http://schemas.microsoft.com/office/drawing/2014/main" id="{6DD59AF1-4247-5740-BCF0-89B08DF36004}"/>
              </a:ext>
            </a:extLst>
          </p:cNvPr>
          <p:cNvSpPr txBox="1"/>
          <p:nvPr/>
        </p:nvSpPr>
        <p:spPr>
          <a:xfrm>
            <a:off x="571500" y="905608"/>
            <a:ext cx="184731" cy="307777"/>
          </a:xfrm>
          <a:prstGeom prst="rect">
            <a:avLst/>
          </a:prstGeom>
          <a:noFill/>
        </p:spPr>
        <p:txBody>
          <a:bodyPr wrap="square" rtlCol="0">
            <a:spAutoFit/>
          </a:bodyPr>
          <a:lstStyle/>
          <a:p>
            <a:endParaRPr lang="en-US" dirty="0"/>
          </a:p>
        </p:txBody>
      </p:sp>
      <p:graphicFrame>
        <p:nvGraphicFramePr>
          <p:cNvPr id="4" name="Diagram 3">
            <a:extLst>
              <a:ext uri="{FF2B5EF4-FFF2-40B4-BE49-F238E27FC236}">
                <a16:creationId xmlns:a16="http://schemas.microsoft.com/office/drawing/2014/main" id="{FA4938AC-BBDE-2C43-8D0D-A469D3656D4F}"/>
              </a:ext>
            </a:extLst>
          </p:cNvPr>
          <p:cNvGraphicFramePr/>
          <p:nvPr>
            <p:extLst>
              <p:ext uri="{D42A27DB-BD31-4B8C-83A1-F6EECF244321}">
                <p14:modId xmlns:p14="http://schemas.microsoft.com/office/powerpoint/2010/main" val="3741233293"/>
              </p:ext>
            </p:extLst>
          </p:nvPr>
        </p:nvGraphicFramePr>
        <p:xfrm>
          <a:off x="366824" y="706109"/>
          <a:ext cx="83146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58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629A00-E6CE-4E66-B50C-04CAC06BD96B}"/>
              </a:ext>
            </a:extLst>
          </p:cNvPr>
          <p:cNvSpPr>
            <a:spLocks noGrp="1"/>
          </p:cNvSpPr>
          <p:nvPr>
            <p:ph type="ctrTitle"/>
          </p:nvPr>
        </p:nvSpPr>
        <p:spPr>
          <a:xfrm>
            <a:off x="736950" y="606326"/>
            <a:ext cx="6989730" cy="647400"/>
          </a:xfrm>
        </p:spPr>
        <p:txBody>
          <a:bodyPr/>
          <a:lstStyle/>
          <a:p>
            <a:r>
              <a:rPr lang="en-IN" dirty="0"/>
              <a:t>Purpose of the Research on Paradoxes in Sustainability </a:t>
            </a:r>
          </a:p>
        </p:txBody>
      </p:sp>
      <p:sp>
        <p:nvSpPr>
          <p:cNvPr id="6" name="Subtitle 5">
            <a:extLst>
              <a:ext uri="{FF2B5EF4-FFF2-40B4-BE49-F238E27FC236}">
                <a16:creationId xmlns:a16="http://schemas.microsoft.com/office/drawing/2014/main" id="{063FD3D8-4243-4CC9-B86B-217392207BF4}"/>
              </a:ext>
            </a:extLst>
          </p:cNvPr>
          <p:cNvSpPr>
            <a:spLocks noGrp="1"/>
          </p:cNvSpPr>
          <p:nvPr>
            <p:ph type="subTitle" idx="1"/>
          </p:nvPr>
        </p:nvSpPr>
        <p:spPr>
          <a:xfrm>
            <a:off x="586740" y="1575539"/>
            <a:ext cx="7139940" cy="3425100"/>
          </a:xfrm>
        </p:spPr>
        <p:txBody>
          <a:bodyPr/>
          <a:lstStyle/>
          <a:p>
            <a:pPr marL="114300" indent="0">
              <a:buNone/>
            </a:pPr>
            <a:r>
              <a:rPr lang="en-IN" sz="1200" i="1" dirty="0">
                <a:solidFill>
                  <a:srgbClr val="000000"/>
                </a:solidFill>
                <a:effectLst/>
                <a:latin typeface="Times New Roman" panose="02020603050405020304" pitchFamily="18" charset="0"/>
                <a:ea typeface="Times New Roman" panose="02020603050405020304" pitchFamily="18" charset="0"/>
              </a:rPr>
              <a:t>The premise of management as a process stands in optimizing the depleting and limited physical resources on the planet to meet the needs of society. Leadership as a process of managing paradoxical constraints could provide instrumental, normative and descriptive cues to the sustainability of societal institutions (Hahn, </a:t>
            </a:r>
            <a:r>
              <a:rPr lang="en-IN" sz="1200" i="1" dirty="0" err="1">
                <a:solidFill>
                  <a:srgbClr val="000000"/>
                </a:solidFill>
                <a:effectLst/>
                <a:latin typeface="Times New Roman" panose="02020603050405020304" pitchFamily="18" charset="0"/>
                <a:ea typeface="Times New Roman" panose="02020603050405020304" pitchFamily="18" charset="0"/>
              </a:rPr>
              <a:t>Figge</a:t>
            </a:r>
            <a:r>
              <a:rPr lang="en-IN" sz="1200" i="1" dirty="0">
                <a:solidFill>
                  <a:srgbClr val="000000"/>
                </a:solidFill>
                <a:effectLst/>
                <a:latin typeface="Times New Roman" panose="02020603050405020304" pitchFamily="18" charset="0"/>
                <a:ea typeface="Times New Roman" panose="02020603050405020304" pitchFamily="18" charset="0"/>
              </a:rPr>
              <a:t> et al, 2018). This research proposal is therefore to address the following aims, given the resource scarcity that underlies India’s socio-economic context and its dire needs for energy resources and utilities to achieve its socio-economic goals. </a:t>
            </a:r>
          </a:p>
          <a:p>
            <a:pPr marL="114300" indent="0">
              <a:buNone/>
            </a:pPr>
            <a:endParaRPr lang="en-IN" sz="1200" i="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explain how leaders in Indian organizations engage their paradoxes in influencing stakeholders of sustainability goals in their operating context</a:t>
            </a:r>
            <a:endParaRPr lang="en-IN" sz="12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understand variations and similarities across specific contexts in the process of managing paradoxes – e.g.</a:t>
            </a:r>
            <a:endParaRPr lang="en-IN" sz="1200" i="1"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buFont typeface="Courier New" panose="02070309020205020404" pitchFamily="49" charset="0"/>
              <a:buChar char="o"/>
            </a:pPr>
            <a:r>
              <a:rPr lang="en-US" sz="1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Social Sector Organizations</a:t>
            </a:r>
            <a:endParaRPr lang="en-IN" i="1" dirty="0">
              <a:latin typeface="Calibri" panose="020F0502020204030204" pitchFamily="34" charset="0"/>
              <a:ea typeface="Calibri" panose="020F0502020204030204" pitchFamily="34" charset="0"/>
              <a:cs typeface="Times New Roman" panose="02020603050405020304" pitchFamily="18" charset="0"/>
            </a:endParaRPr>
          </a:p>
          <a:p>
            <a:pPr marL="1600200" lvl="3" indent="-228600">
              <a:buFont typeface="Courier New" panose="02070309020205020404" pitchFamily="49" charset="0"/>
              <a:buChar char="o"/>
            </a:pPr>
            <a:r>
              <a:rPr lang="en-IN" sz="1200" b="1" i="1" dirty="0">
                <a:solidFill>
                  <a:srgbClr val="000000"/>
                </a:solidFill>
                <a:effectLst/>
                <a:latin typeface="Times New Roman" panose="02020603050405020304" pitchFamily="18" charset="0"/>
                <a:ea typeface="Times New Roman" panose="02020603050405020304" pitchFamily="18" charset="0"/>
              </a:rPr>
              <a:t>Corporate Sector Organizations</a:t>
            </a:r>
            <a:endParaRPr lang="en-IN" i="1" dirty="0"/>
          </a:p>
        </p:txBody>
      </p:sp>
    </p:spTree>
    <p:extLst>
      <p:ext uri="{BB962C8B-B14F-4D97-AF65-F5344CB8AC3E}">
        <p14:creationId xmlns:p14="http://schemas.microsoft.com/office/powerpoint/2010/main" val="2146586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2" name="Google Shape;1622;p53"/>
          <p:cNvSpPr txBox="1">
            <a:spLocks noGrp="1"/>
          </p:cNvSpPr>
          <p:nvPr>
            <p:ph type="title"/>
          </p:nvPr>
        </p:nvSpPr>
        <p:spPr>
          <a:xfrm>
            <a:off x="1981200" y="395031"/>
            <a:ext cx="7162800" cy="84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Research Designs &amp; Methods</a:t>
            </a:r>
            <a:endParaRPr dirty="0"/>
          </a:p>
        </p:txBody>
      </p:sp>
      <p:sp>
        <p:nvSpPr>
          <p:cNvPr id="1624" name="Google Shape;1624;p53"/>
          <p:cNvSpPr txBox="1">
            <a:spLocks noGrp="1"/>
          </p:cNvSpPr>
          <p:nvPr>
            <p:ph type="title" idx="3"/>
          </p:nvPr>
        </p:nvSpPr>
        <p:spPr>
          <a:xfrm>
            <a:off x="518051" y="150576"/>
            <a:ext cx="2469600" cy="1237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 dirty="0"/>
              <a:t>04.</a:t>
            </a:r>
            <a:endParaRPr dirty="0"/>
          </a:p>
        </p:txBody>
      </p:sp>
      <p:sp>
        <p:nvSpPr>
          <p:cNvPr id="1631" name="Google Shape;1631;p53"/>
          <p:cNvSpPr/>
          <p:nvPr/>
        </p:nvSpPr>
        <p:spPr>
          <a:xfrm>
            <a:off x="1806467" y="2022419"/>
            <a:ext cx="779693" cy="693567"/>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2" name="Google Shape;1381;p45">
            <a:extLst>
              <a:ext uri="{FF2B5EF4-FFF2-40B4-BE49-F238E27FC236}">
                <a16:creationId xmlns:a16="http://schemas.microsoft.com/office/drawing/2014/main" id="{9D5FA69E-5C92-CF4E-9886-695A4ACE03D5}"/>
              </a:ext>
            </a:extLst>
          </p:cNvPr>
          <p:cNvGrpSpPr/>
          <p:nvPr/>
        </p:nvGrpSpPr>
        <p:grpSpPr>
          <a:xfrm>
            <a:off x="4921442" y="1909561"/>
            <a:ext cx="4222558" cy="3297032"/>
            <a:chOff x="4184651" y="1301100"/>
            <a:chExt cx="4222558" cy="3297032"/>
          </a:xfrm>
        </p:grpSpPr>
        <p:sp>
          <p:nvSpPr>
            <p:cNvPr id="13" name="Google Shape;1382;p45">
              <a:extLst>
                <a:ext uri="{FF2B5EF4-FFF2-40B4-BE49-F238E27FC236}">
                  <a16:creationId xmlns:a16="http://schemas.microsoft.com/office/drawing/2014/main" id="{C0E10E3B-6271-5342-9BA9-FE40D4882E9B}"/>
                </a:ext>
              </a:extLst>
            </p:cNvPr>
            <p:cNvSpPr/>
            <p:nvPr/>
          </p:nvSpPr>
          <p:spPr>
            <a:xfrm>
              <a:off x="5980109" y="1361317"/>
              <a:ext cx="1106269" cy="1273246"/>
            </a:xfrm>
            <a:custGeom>
              <a:avLst/>
              <a:gdLst/>
              <a:ahLst/>
              <a:cxnLst/>
              <a:rect l="l" t="t" r="r" b="b"/>
              <a:pathLst>
                <a:path w="37625" h="43304" extrusionOk="0">
                  <a:moveTo>
                    <a:pt x="18812" y="1"/>
                  </a:moveTo>
                  <a:lnTo>
                    <a:pt x="1" y="43303"/>
                  </a:lnTo>
                  <a:lnTo>
                    <a:pt x="37624" y="43303"/>
                  </a:lnTo>
                  <a:lnTo>
                    <a:pt x="18812" y="1"/>
                  </a:lnTo>
                  <a:close/>
                </a:path>
              </a:pathLst>
            </a:custGeom>
            <a:solidFill>
              <a:srgbClr val="01808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 name="Google Shape;1383;p45">
              <a:extLst>
                <a:ext uri="{FF2B5EF4-FFF2-40B4-BE49-F238E27FC236}">
                  <a16:creationId xmlns:a16="http://schemas.microsoft.com/office/drawing/2014/main" id="{A87D7D9A-41D5-2E4F-BAD1-19DD96BADB48}"/>
                </a:ext>
              </a:extLst>
            </p:cNvPr>
            <p:cNvSpPr/>
            <p:nvPr/>
          </p:nvSpPr>
          <p:spPr>
            <a:xfrm>
              <a:off x="7033142" y="1361317"/>
              <a:ext cx="1106269" cy="1273246"/>
            </a:xfrm>
            <a:custGeom>
              <a:avLst/>
              <a:gdLst/>
              <a:ahLst/>
              <a:cxnLst/>
              <a:rect l="l" t="t" r="r" b="b"/>
              <a:pathLst>
                <a:path w="37625" h="43304" extrusionOk="0">
                  <a:moveTo>
                    <a:pt x="18812" y="1"/>
                  </a:moveTo>
                  <a:lnTo>
                    <a:pt x="1" y="43303"/>
                  </a:lnTo>
                  <a:lnTo>
                    <a:pt x="37624" y="43303"/>
                  </a:lnTo>
                  <a:lnTo>
                    <a:pt x="18812" y="1"/>
                  </a:lnTo>
                  <a:close/>
                </a:path>
              </a:pathLst>
            </a:custGeom>
            <a:solidFill>
              <a:srgbClr val="01808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384;p45">
              <a:extLst>
                <a:ext uri="{FF2B5EF4-FFF2-40B4-BE49-F238E27FC236}">
                  <a16:creationId xmlns:a16="http://schemas.microsoft.com/office/drawing/2014/main" id="{37A39C84-8F26-0347-A22F-7D5D6342F27F}"/>
                </a:ext>
              </a:extLst>
            </p:cNvPr>
            <p:cNvSpPr/>
            <p:nvPr/>
          </p:nvSpPr>
          <p:spPr>
            <a:xfrm>
              <a:off x="4184651" y="1776658"/>
              <a:ext cx="1433256" cy="466909"/>
            </a:xfrm>
            <a:custGeom>
              <a:avLst/>
              <a:gdLst/>
              <a:ahLst/>
              <a:cxnLst/>
              <a:rect l="l" t="t" r="r" b="b"/>
              <a:pathLst>
                <a:path w="53400" h="17396" extrusionOk="0">
                  <a:moveTo>
                    <a:pt x="34743" y="1"/>
                  </a:moveTo>
                  <a:cubicBezTo>
                    <a:pt x="28313" y="1"/>
                    <a:pt x="22646" y="3037"/>
                    <a:pt x="19288" y="7644"/>
                  </a:cubicBezTo>
                  <a:cubicBezTo>
                    <a:pt x="17247" y="6417"/>
                    <a:pt x="14925" y="5763"/>
                    <a:pt x="12542" y="5763"/>
                  </a:cubicBezTo>
                  <a:cubicBezTo>
                    <a:pt x="12521" y="5763"/>
                    <a:pt x="12499" y="5763"/>
                    <a:pt x="12478" y="5763"/>
                  </a:cubicBezTo>
                  <a:cubicBezTo>
                    <a:pt x="5584" y="5763"/>
                    <a:pt x="0" y="10966"/>
                    <a:pt x="0" y="17396"/>
                  </a:cubicBezTo>
                  <a:lnTo>
                    <a:pt x="53400" y="17396"/>
                  </a:lnTo>
                  <a:cubicBezTo>
                    <a:pt x="53400" y="7787"/>
                    <a:pt x="45041" y="1"/>
                    <a:pt x="34743" y="1"/>
                  </a:cubicBezTo>
                  <a:close/>
                </a:path>
              </a:pathLst>
            </a:custGeom>
            <a:solidFill>
              <a:srgbClr val="F6F7E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 name="Google Shape;1385;p45">
              <a:extLst>
                <a:ext uri="{FF2B5EF4-FFF2-40B4-BE49-F238E27FC236}">
                  <a16:creationId xmlns:a16="http://schemas.microsoft.com/office/drawing/2014/main" id="{4FA640B6-9A5F-6549-BE63-D1033B311551}"/>
                </a:ext>
              </a:extLst>
            </p:cNvPr>
            <p:cNvSpPr/>
            <p:nvPr/>
          </p:nvSpPr>
          <p:spPr>
            <a:xfrm>
              <a:off x="4474773" y="2634545"/>
              <a:ext cx="3829146" cy="1914573"/>
            </a:xfrm>
            <a:custGeom>
              <a:avLst/>
              <a:gdLst/>
              <a:ahLst/>
              <a:cxnLst/>
              <a:rect l="l" t="t" r="r" b="b"/>
              <a:pathLst>
                <a:path w="130232" h="65116" extrusionOk="0">
                  <a:moveTo>
                    <a:pt x="3358" y="0"/>
                  </a:moveTo>
                  <a:cubicBezTo>
                    <a:pt x="1489" y="0"/>
                    <a:pt x="1" y="1584"/>
                    <a:pt x="108" y="3453"/>
                  </a:cubicBezTo>
                  <a:cubicBezTo>
                    <a:pt x="1906" y="37755"/>
                    <a:pt x="30374" y="65116"/>
                    <a:pt x="65128" y="65116"/>
                  </a:cubicBezTo>
                  <a:cubicBezTo>
                    <a:pt x="101025" y="65116"/>
                    <a:pt x="130231" y="35910"/>
                    <a:pt x="130231" y="0"/>
                  </a:cubicBezTo>
                  <a:close/>
                </a:path>
              </a:pathLst>
            </a:custGeom>
            <a:solidFill>
              <a:srgbClr val="E0ECE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sz="600"/>
            </a:p>
          </p:txBody>
        </p:sp>
        <p:sp>
          <p:nvSpPr>
            <p:cNvPr id="17" name="Google Shape;1386;p45">
              <a:extLst>
                <a:ext uri="{FF2B5EF4-FFF2-40B4-BE49-F238E27FC236}">
                  <a16:creationId xmlns:a16="http://schemas.microsoft.com/office/drawing/2014/main" id="{958E6A52-685C-274C-813C-D1EBDAAADDA7}"/>
                </a:ext>
              </a:extLst>
            </p:cNvPr>
            <p:cNvSpPr/>
            <p:nvPr/>
          </p:nvSpPr>
          <p:spPr>
            <a:xfrm>
              <a:off x="4427170" y="2634545"/>
              <a:ext cx="3927498" cy="1963587"/>
            </a:xfrm>
            <a:custGeom>
              <a:avLst/>
              <a:gdLst/>
              <a:ahLst/>
              <a:cxnLst/>
              <a:rect l="l" t="t" r="r" b="b"/>
              <a:pathLst>
                <a:path w="133577" h="66783" extrusionOk="0">
                  <a:moveTo>
                    <a:pt x="0" y="0"/>
                  </a:moveTo>
                  <a:cubicBezTo>
                    <a:pt x="0" y="36826"/>
                    <a:pt x="29969" y="66783"/>
                    <a:pt x="66795" y="66783"/>
                  </a:cubicBezTo>
                  <a:cubicBezTo>
                    <a:pt x="103609" y="66783"/>
                    <a:pt x="133577" y="36826"/>
                    <a:pt x="133577" y="0"/>
                  </a:cubicBezTo>
                  <a:lnTo>
                    <a:pt x="96179" y="0"/>
                  </a:lnTo>
                  <a:cubicBezTo>
                    <a:pt x="96179" y="16205"/>
                    <a:pt x="82987" y="29385"/>
                    <a:pt x="66783" y="29385"/>
                  </a:cubicBezTo>
                  <a:cubicBezTo>
                    <a:pt x="50578" y="29385"/>
                    <a:pt x="37398" y="16205"/>
                    <a:pt x="37398" y="0"/>
                  </a:cubicBezTo>
                  <a:close/>
                </a:path>
              </a:pathLst>
            </a:custGeom>
            <a:solidFill>
              <a:srgbClr val="8CD0B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 name="Google Shape;1387;p45">
              <a:extLst>
                <a:ext uri="{FF2B5EF4-FFF2-40B4-BE49-F238E27FC236}">
                  <a16:creationId xmlns:a16="http://schemas.microsoft.com/office/drawing/2014/main" id="{ED86176E-669C-F943-9894-65515D43381C}"/>
                </a:ext>
              </a:extLst>
            </p:cNvPr>
            <p:cNvSpPr/>
            <p:nvPr/>
          </p:nvSpPr>
          <p:spPr>
            <a:xfrm>
              <a:off x="5264562" y="2411907"/>
              <a:ext cx="1514082" cy="1558185"/>
            </a:xfrm>
            <a:custGeom>
              <a:avLst/>
              <a:gdLst/>
              <a:ahLst/>
              <a:cxnLst/>
              <a:rect l="l" t="t" r="r" b="b"/>
              <a:pathLst>
                <a:path w="51495" h="52995" extrusionOk="0">
                  <a:moveTo>
                    <a:pt x="8585" y="0"/>
                  </a:moveTo>
                  <a:cubicBezTo>
                    <a:pt x="3846" y="0"/>
                    <a:pt x="0" y="3834"/>
                    <a:pt x="0" y="8573"/>
                  </a:cubicBezTo>
                  <a:lnTo>
                    <a:pt x="0" y="52995"/>
                  </a:lnTo>
                  <a:lnTo>
                    <a:pt x="35648" y="52995"/>
                  </a:lnTo>
                  <a:lnTo>
                    <a:pt x="35648" y="13014"/>
                  </a:lnTo>
                  <a:cubicBezTo>
                    <a:pt x="35648" y="9989"/>
                    <a:pt x="38100" y="7537"/>
                    <a:pt x="41113" y="7537"/>
                  </a:cubicBezTo>
                  <a:lnTo>
                    <a:pt x="51495" y="7537"/>
                  </a:lnTo>
                  <a:lnTo>
                    <a:pt x="51495" y="0"/>
                  </a:lnTo>
                  <a:close/>
                </a:path>
              </a:pathLst>
            </a:custGeom>
            <a:solidFill>
              <a:srgbClr val="00A2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 name="Google Shape;1388;p45">
              <a:extLst>
                <a:ext uri="{FF2B5EF4-FFF2-40B4-BE49-F238E27FC236}">
                  <a16:creationId xmlns:a16="http://schemas.microsoft.com/office/drawing/2014/main" id="{55893B33-B113-824E-8BA3-EC98409DABFF}"/>
                </a:ext>
              </a:extLst>
            </p:cNvPr>
            <p:cNvSpPr/>
            <p:nvPr/>
          </p:nvSpPr>
          <p:spPr>
            <a:xfrm>
              <a:off x="6066230" y="2411907"/>
              <a:ext cx="757938" cy="1558185"/>
            </a:xfrm>
            <a:custGeom>
              <a:avLst/>
              <a:gdLst/>
              <a:ahLst/>
              <a:cxnLst/>
              <a:rect l="l" t="t" r="r" b="b"/>
              <a:pathLst>
                <a:path w="25778" h="52995" extrusionOk="0">
                  <a:moveTo>
                    <a:pt x="8585" y="0"/>
                  </a:moveTo>
                  <a:cubicBezTo>
                    <a:pt x="3834" y="0"/>
                    <a:pt x="1" y="3834"/>
                    <a:pt x="1" y="8573"/>
                  </a:cubicBezTo>
                  <a:lnTo>
                    <a:pt x="1" y="52995"/>
                  </a:lnTo>
                  <a:lnTo>
                    <a:pt x="8394" y="52995"/>
                  </a:lnTo>
                  <a:lnTo>
                    <a:pt x="8394" y="13014"/>
                  </a:lnTo>
                  <a:cubicBezTo>
                    <a:pt x="8394" y="9989"/>
                    <a:pt x="10835" y="7537"/>
                    <a:pt x="13859" y="7537"/>
                  </a:cubicBezTo>
                  <a:lnTo>
                    <a:pt x="25778" y="7537"/>
                  </a:lnTo>
                  <a:lnTo>
                    <a:pt x="25778" y="0"/>
                  </a:lnTo>
                  <a:close/>
                </a:path>
              </a:pathLst>
            </a:custGeom>
            <a:solidFill>
              <a:srgbClr val="01808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 name="Google Shape;1389;p45">
              <a:extLst>
                <a:ext uri="{FF2B5EF4-FFF2-40B4-BE49-F238E27FC236}">
                  <a16:creationId xmlns:a16="http://schemas.microsoft.com/office/drawing/2014/main" id="{364B4262-1FD4-CE49-A8C6-FD746B930AE5}"/>
                </a:ext>
              </a:extLst>
            </p:cNvPr>
            <p:cNvSpPr/>
            <p:nvPr/>
          </p:nvSpPr>
          <p:spPr>
            <a:xfrm>
              <a:off x="5116813" y="3821211"/>
              <a:ext cx="1306853" cy="259800"/>
            </a:xfrm>
            <a:custGeom>
              <a:avLst/>
              <a:gdLst/>
              <a:ahLst/>
              <a:cxnLst/>
              <a:rect l="l" t="t" r="r" b="b"/>
              <a:pathLst>
                <a:path w="44447" h="8836" extrusionOk="0">
                  <a:moveTo>
                    <a:pt x="16976" y="1"/>
                  </a:moveTo>
                  <a:cubicBezTo>
                    <a:pt x="15602" y="1"/>
                    <a:pt x="14227" y="635"/>
                    <a:pt x="13348" y="1897"/>
                  </a:cubicBezTo>
                  <a:cubicBezTo>
                    <a:pt x="12729" y="1362"/>
                    <a:pt x="11960" y="1094"/>
                    <a:pt x="11188" y="1094"/>
                  </a:cubicBezTo>
                  <a:cubicBezTo>
                    <a:pt x="10430" y="1094"/>
                    <a:pt x="9669" y="1353"/>
                    <a:pt x="9050" y="1873"/>
                  </a:cubicBezTo>
                  <a:cubicBezTo>
                    <a:pt x="8216" y="694"/>
                    <a:pt x="6883" y="4"/>
                    <a:pt x="5454" y="4"/>
                  </a:cubicBezTo>
                  <a:cubicBezTo>
                    <a:pt x="2144" y="4"/>
                    <a:pt x="1" y="3504"/>
                    <a:pt x="1525" y="6445"/>
                  </a:cubicBezTo>
                  <a:cubicBezTo>
                    <a:pt x="2341" y="8021"/>
                    <a:pt x="3893" y="8834"/>
                    <a:pt x="5452" y="8834"/>
                  </a:cubicBezTo>
                  <a:cubicBezTo>
                    <a:pt x="6803" y="8834"/>
                    <a:pt x="8160" y="8223"/>
                    <a:pt x="9050" y="6969"/>
                  </a:cubicBezTo>
                  <a:cubicBezTo>
                    <a:pt x="9668" y="7487"/>
                    <a:pt x="10425" y="7746"/>
                    <a:pt x="11182" y="7746"/>
                  </a:cubicBezTo>
                  <a:cubicBezTo>
                    <a:pt x="11955" y="7746"/>
                    <a:pt x="12728" y="7475"/>
                    <a:pt x="13348" y="6933"/>
                  </a:cubicBezTo>
                  <a:cubicBezTo>
                    <a:pt x="14227" y="8201"/>
                    <a:pt x="15602" y="8835"/>
                    <a:pt x="16976" y="8835"/>
                  </a:cubicBezTo>
                  <a:cubicBezTo>
                    <a:pt x="18337" y="8835"/>
                    <a:pt x="19698" y="8213"/>
                    <a:pt x="20575" y="6969"/>
                  </a:cubicBezTo>
                  <a:cubicBezTo>
                    <a:pt x="21193" y="7487"/>
                    <a:pt x="21951" y="7746"/>
                    <a:pt x="22708" y="7746"/>
                  </a:cubicBezTo>
                  <a:cubicBezTo>
                    <a:pt x="23484" y="7746"/>
                    <a:pt x="24259" y="7475"/>
                    <a:pt x="24885" y="6933"/>
                  </a:cubicBezTo>
                  <a:cubicBezTo>
                    <a:pt x="25758" y="8201"/>
                    <a:pt x="27130" y="8835"/>
                    <a:pt x="28504" y="8835"/>
                  </a:cubicBezTo>
                  <a:cubicBezTo>
                    <a:pt x="29866" y="8835"/>
                    <a:pt x="31229" y="8213"/>
                    <a:pt x="32112" y="6969"/>
                  </a:cubicBezTo>
                  <a:cubicBezTo>
                    <a:pt x="32724" y="7487"/>
                    <a:pt x="33482" y="7746"/>
                    <a:pt x="34240" y="7746"/>
                  </a:cubicBezTo>
                  <a:cubicBezTo>
                    <a:pt x="35015" y="7746"/>
                    <a:pt x="35790" y="7475"/>
                    <a:pt x="36410" y="6933"/>
                  </a:cubicBezTo>
                  <a:cubicBezTo>
                    <a:pt x="37249" y="8145"/>
                    <a:pt x="38625" y="8834"/>
                    <a:pt x="40046" y="8834"/>
                  </a:cubicBezTo>
                  <a:cubicBezTo>
                    <a:pt x="40482" y="8834"/>
                    <a:pt x="40921" y="8770"/>
                    <a:pt x="41351" y="8636"/>
                  </a:cubicBezTo>
                  <a:cubicBezTo>
                    <a:pt x="43197" y="8052"/>
                    <a:pt x="44447" y="6350"/>
                    <a:pt x="44447" y="4421"/>
                  </a:cubicBezTo>
                  <a:cubicBezTo>
                    <a:pt x="44447" y="2492"/>
                    <a:pt x="43197" y="778"/>
                    <a:pt x="41351" y="206"/>
                  </a:cubicBezTo>
                  <a:cubicBezTo>
                    <a:pt x="40916" y="68"/>
                    <a:pt x="40471" y="1"/>
                    <a:pt x="40030" y="1"/>
                  </a:cubicBezTo>
                  <a:cubicBezTo>
                    <a:pt x="38614" y="1"/>
                    <a:pt x="37245" y="689"/>
                    <a:pt x="36410" y="1897"/>
                  </a:cubicBezTo>
                  <a:cubicBezTo>
                    <a:pt x="35792" y="1362"/>
                    <a:pt x="35019" y="1094"/>
                    <a:pt x="34246" y="1094"/>
                  </a:cubicBezTo>
                  <a:cubicBezTo>
                    <a:pt x="33486" y="1094"/>
                    <a:pt x="32726" y="1353"/>
                    <a:pt x="32112" y="1873"/>
                  </a:cubicBezTo>
                  <a:cubicBezTo>
                    <a:pt x="31229" y="623"/>
                    <a:pt x="29866" y="1"/>
                    <a:pt x="28504" y="1"/>
                  </a:cubicBezTo>
                  <a:cubicBezTo>
                    <a:pt x="27130" y="1"/>
                    <a:pt x="25758" y="635"/>
                    <a:pt x="24885" y="1897"/>
                  </a:cubicBezTo>
                  <a:cubicBezTo>
                    <a:pt x="24260" y="1362"/>
                    <a:pt x="23488" y="1094"/>
                    <a:pt x="22715" y="1094"/>
                  </a:cubicBezTo>
                  <a:cubicBezTo>
                    <a:pt x="21955" y="1094"/>
                    <a:pt x="21195" y="1353"/>
                    <a:pt x="20575" y="1873"/>
                  </a:cubicBezTo>
                  <a:cubicBezTo>
                    <a:pt x="19698" y="623"/>
                    <a:pt x="18337" y="1"/>
                    <a:pt x="16976" y="1"/>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 name="Google Shape;1390;p45">
              <a:extLst>
                <a:ext uri="{FF2B5EF4-FFF2-40B4-BE49-F238E27FC236}">
                  <a16:creationId xmlns:a16="http://schemas.microsoft.com/office/drawing/2014/main" id="{0D901BEE-E4E6-BD4C-86C3-159262461B23}"/>
                </a:ext>
              </a:extLst>
            </p:cNvPr>
            <p:cNvSpPr/>
            <p:nvPr/>
          </p:nvSpPr>
          <p:spPr>
            <a:xfrm>
              <a:off x="5846385" y="2449014"/>
              <a:ext cx="123255" cy="1283390"/>
            </a:xfrm>
            <a:custGeom>
              <a:avLst/>
              <a:gdLst/>
              <a:ahLst/>
              <a:cxnLst/>
              <a:rect l="l" t="t" r="r" b="b"/>
              <a:pathLst>
                <a:path w="4192" h="43649" fill="none" extrusionOk="0">
                  <a:moveTo>
                    <a:pt x="0" y="43648"/>
                  </a:moveTo>
                  <a:lnTo>
                    <a:pt x="0" y="3298"/>
                  </a:lnTo>
                  <a:cubicBezTo>
                    <a:pt x="0" y="1477"/>
                    <a:pt x="1417" y="0"/>
                    <a:pt x="3179" y="0"/>
                  </a:cubicBezTo>
                  <a:lnTo>
                    <a:pt x="4191" y="0"/>
                  </a:lnTo>
                </a:path>
              </a:pathLst>
            </a:custGeom>
            <a:noFill/>
            <a:ln w="9525" cap="rnd" cmpd="sng">
              <a:solidFill>
                <a:srgbClr val="0A6787"/>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 name="Google Shape;1391;p45">
              <a:extLst>
                <a:ext uri="{FF2B5EF4-FFF2-40B4-BE49-F238E27FC236}">
                  <a16:creationId xmlns:a16="http://schemas.microsoft.com/office/drawing/2014/main" id="{FB231581-485D-0540-8619-EA12C3FCCAEC}"/>
                </a:ext>
              </a:extLst>
            </p:cNvPr>
            <p:cNvSpPr/>
            <p:nvPr/>
          </p:nvSpPr>
          <p:spPr>
            <a:xfrm>
              <a:off x="5501549" y="2449014"/>
              <a:ext cx="123255" cy="1283390"/>
            </a:xfrm>
            <a:custGeom>
              <a:avLst/>
              <a:gdLst/>
              <a:ahLst/>
              <a:cxnLst/>
              <a:rect l="l" t="t" r="r" b="b"/>
              <a:pathLst>
                <a:path w="4192" h="43649" fill="none" extrusionOk="0">
                  <a:moveTo>
                    <a:pt x="1" y="43648"/>
                  </a:moveTo>
                  <a:lnTo>
                    <a:pt x="1" y="3298"/>
                  </a:lnTo>
                  <a:cubicBezTo>
                    <a:pt x="1" y="1477"/>
                    <a:pt x="1418" y="0"/>
                    <a:pt x="3180" y="0"/>
                  </a:cubicBezTo>
                  <a:lnTo>
                    <a:pt x="4192" y="0"/>
                  </a:lnTo>
                </a:path>
              </a:pathLst>
            </a:custGeom>
            <a:noFill/>
            <a:ln w="9525" cap="rnd" cmpd="sng">
              <a:solidFill>
                <a:srgbClr val="0A6787"/>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 name="Google Shape;1392;p45">
              <a:extLst>
                <a:ext uri="{FF2B5EF4-FFF2-40B4-BE49-F238E27FC236}">
                  <a16:creationId xmlns:a16="http://schemas.microsoft.com/office/drawing/2014/main" id="{A486E2AC-B22F-A843-8C89-B61BBF85587C}"/>
                </a:ext>
              </a:extLst>
            </p:cNvPr>
            <p:cNvSpPr/>
            <p:nvPr/>
          </p:nvSpPr>
          <p:spPr>
            <a:xfrm>
              <a:off x="5396522" y="3120808"/>
              <a:ext cx="29" cy="353947"/>
            </a:xfrm>
            <a:custGeom>
              <a:avLst/>
              <a:gdLst/>
              <a:ahLst/>
              <a:cxnLst/>
              <a:rect l="l" t="t" r="r" b="b"/>
              <a:pathLst>
                <a:path w="1" h="12038" fill="none" extrusionOk="0">
                  <a:moveTo>
                    <a:pt x="1" y="0"/>
                  </a:moveTo>
                  <a:lnTo>
                    <a:pt x="1" y="12037"/>
                  </a:lnTo>
                </a:path>
              </a:pathLst>
            </a:custGeom>
            <a:noFill/>
            <a:ln w="9525" cap="rnd" cmpd="sng">
              <a:solidFill>
                <a:srgbClr val="0A6787"/>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4" name="Google Shape;1393;p45">
              <a:extLst>
                <a:ext uri="{FF2B5EF4-FFF2-40B4-BE49-F238E27FC236}">
                  <a16:creationId xmlns:a16="http://schemas.microsoft.com/office/drawing/2014/main" id="{4C1267E5-1E8A-0542-A71D-55E030A8C06D}"/>
                </a:ext>
              </a:extLst>
            </p:cNvPr>
            <p:cNvSpPr/>
            <p:nvPr/>
          </p:nvSpPr>
          <p:spPr>
            <a:xfrm>
              <a:off x="5670292" y="2688793"/>
              <a:ext cx="29" cy="353977"/>
            </a:xfrm>
            <a:custGeom>
              <a:avLst/>
              <a:gdLst/>
              <a:ahLst/>
              <a:cxnLst/>
              <a:rect l="l" t="t" r="r" b="b"/>
              <a:pathLst>
                <a:path w="1" h="12039" fill="none" extrusionOk="0">
                  <a:moveTo>
                    <a:pt x="1" y="1"/>
                  </a:moveTo>
                  <a:lnTo>
                    <a:pt x="1" y="12038"/>
                  </a:lnTo>
                </a:path>
              </a:pathLst>
            </a:custGeom>
            <a:noFill/>
            <a:ln w="9525" cap="rnd" cmpd="sng">
              <a:solidFill>
                <a:srgbClr val="0A6787"/>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 name="Google Shape;1394;p45">
              <a:extLst>
                <a:ext uri="{FF2B5EF4-FFF2-40B4-BE49-F238E27FC236}">
                  <a16:creationId xmlns:a16="http://schemas.microsoft.com/office/drawing/2014/main" id="{51090734-71A9-664B-9765-6D3FAD4F9086}"/>
                </a:ext>
              </a:extLst>
            </p:cNvPr>
            <p:cNvSpPr/>
            <p:nvPr/>
          </p:nvSpPr>
          <p:spPr>
            <a:xfrm>
              <a:off x="5969612" y="3410660"/>
              <a:ext cx="29" cy="205876"/>
            </a:xfrm>
            <a:custGeom>
              <a:avLst/>
              <a:gdLst/>
              <a:ahLst/>
              <a:cxnLst/>
              <a:rect l="l" t="t" r="r" b="b"/>
              <a:pathLst>
                <a:path w="1" h="7002" fill="none" extrusionOk="0">
                  <a:moveTo>
                    <a:pt x="0" y="1"/>
                  </a:moveTo>
                  <a:lnTo>
                    <a:pt x="0" y="7001"/>
                  </a:lnTo>
                </a:path>
              </a:pathLst>
            </a:custGeom>
            <a:noFill/>
            <a:ln w="9525" cap="rnd" cmpd="sng">
              <a:solidFill>
                <a:srgbClr val="0A6787"/>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 name="Google Shape;1395;p45">
              <a:extLst>
                <a:ext uri="{FF2B5EF4-FFF2-40B4-BE49-F238E27FC236}">
                  <a16:creationId xmlns:a16="http://schemas.microsoft.com/office/drawing/2014/main" id="{4FC621E1-FAEB-6241-B1C9-F84DE6877A3E}"/>
                </a:ext>
              </a:extLst>
            </p:cNvPr>
            <p:cNvSpPr/>
            <p:nvPr/>
          </p:nvSpPr>
          <p:spPr>
            <a:xfrm>
              <a:off x="7433638" y="1575928"/>
              <a:ext cx="919681" cy="1058637"/>
            </a:xfrm>
            <a:custGeom>
              <a:avLst/>
              <a:gdLst/>
              <a:ahLst/>
              <a:cxnLst/>
              <a:rect l="l" t="t" r="r" b="b"/>
              <a:pathLst>
                <a:path w="31279" h="36005" extrusionOk="0">
                  <a:moveTo>
                    <a:pt x="15633" y="0"/>
                  </a:moveTo>
                  <a:lnTo>
                    <a:pt x="0" y="36004"/>
                  </a:lnTo>
                  <a:lnTo>
                    <a:pt x="31278" y="36004"/>
                  </a:lnTo>
                  <a:lnTo>
                    <a:pt x="15633" y="0"/>
                  </a:lnTo>
                  <a:close/>
                </a:path>
              </a:pathLst>
            </a:custGeom>
            <a:solidFill>
              <a:srgbClr val="00A2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 name="Google Shape;1396;p45">
              <a:extLst>
                <a:ext uri="{FF2B5EF4-FFF2-40B4-BE49-F238E27FC236}">
                  <a16:creationId xmlns:a16="http://schemas.microsoft.com/office/drawing/2014/main" id="{10FEF538-4202-AE42-BB09-3E3F31F42CA4}"/>
                </a:ext>
              </a:extLst>
            </p:cNvPr>
            <p:cNvSpPr/>
            <p:nvPr/>
          </p:nvSpPr>
          <p:spPr>
            <a:xfrm>
              <a:off x="6973984" y="3870314"/>
              <a:ext cx="1433225" cy="500636"/>
            </a:xfrm>
            <a:custGeom>
              <a:avLst/>
              <a:gdLst/>
              <a:ahLst/>
              <a:cxnLst/>
              <a:rect l="l" t="t" r="r" b="b"/>
              <a:pathLst>
                <a:path w="48745" h="17027" extrusionOk="0">
                  <a:moveTo>
                    <a:pt x="17026" y="0"/>
                  </a:moveTo>
                  <a:cubicBezTo>
                    <a:pt x="7620" y="0"/>
                    <a:pt x="0" y="7620"/>
                    <a:pt x="0" y="17026"/>
                  </a:cubicBezTo>
                  <a:lnTo>
                    <a:pt x="48745" y="17026"/>
                  </a:lnTo>
                  <a:cubicBezTo>
                    <a:pt x="48745" y="12847"/>
                    <a:pt x="46459" y="9002"/>
                    <a:pt x="42780" y="7013"/>
                  </a:cubicBezTo>
                  <a:cubicBezTo>
                    <a:pt x="41086" y="6095"/>
                    <a:pt x="39221" y="5639"/>
                    <a:pt x="37358" y="5639"/>
                  </a:cubicBezTo>
                  <a:cubicBezTo>
                    <a:pt x="35187" y="5639"/>
                    <a:pt x="33020" y="6259"/>
                    <a:pt x="31135" y="7489"/>
                  </a:cubicBezTo>
                  <a:cubicBezTo>
                    <a:pt x="27968" y="2798"/>
                    <a:pt x="22682" y="0"/>
                    <a:pt x="17026" y="0"/>
                  </a:cubicBezTo>
                  <a:close/>
                </a:path>
              </a:pathLst>
            </a:custGeom>
            <a:solidFill>
              <a:srgbClr val="F6F7E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 name="Google Shape;1397;p45">
              <a:extLst>
                <a:ext uri="{FF2B5EF4-FFF2-40B4-BE49-F238E27FC236}">
                  <a16:creationId xmlns:a16="http://schemas.microsoft.com/office/drawing/2014/main" id="{51FB8A09-7F0F-B442-85AC-971A8CBF2A37}"/>
                </a:ext>
              </a:extLst>
            </p:cNvPr>
            <p:cNvSpPr/>
            <p:nvPr/>
          </p:nvSpPr>
          <p:spPr>
            <a:xfrm>
              <a:off x="7164426" y="1301100"/>
              <a:ext cx="112759" cy="112406"/>
            </a:xfrm>
            <a:custGeom>
              <a:avLst/>
              <a:gdLst/>
              <a:ahLst/>
              <a:cxnLst/>
              <a:rect l="l" t="t" r="r" b="b"/>
              <a:pathLst>
                <a:path w="3835" h="3823" fill="none" extrusionOk="0">
                  <a:moveTo>
                    <a:pt x="3834" y="1906"/>
                  </a:moveTo>
                  <a:cubicBezTo>
                    <a:pt x="3834" y="2965"/>
                    <a:pt x="2977" y="3823"/>
                    <a:pt x="1917" y="3823"/>
                  </a:cubicBezTo>
                  <a:cubicBezTo>
                    <a:pt x="858" y="3823"/>
                    <a:pt x="0" y="2965"/>
                    <a:pt x="0" y="1906"/>
                  </a:cubicBezTo>
                  <a:cubicBezTo>
                    <a:pt x="0" y="858"/>
                    <a:pt x="858" y="1"/>
                    <a:pt x="1917" y="1"/>
                  </a:cubicBezTo>
                  <a:cubicBezTo>
                    <a:pt x="2977" y="1"/>
                    <a:pt x="3834" y="858"/>
                    <a:pt x="3834" y="1906"/>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 name="Google Shape;1398;p45">
              <a:extLst>
                <a:ext uri="{FF2B5EF4-FFF2-40B4-BE49-F238E27FC236}">
                  <a16:creationId xmlns:a16="http://schemas.microsoft.com/office/drawing/2014/main" id="{950835A3-EFC9-B540-908C-ECA58FBE3B83}"/>
                </a:ext>
              </a:extLst>
            </p:cNvPr>
            <p:cNvSpPr/>
            <p:nvPr/>
          </p:nvSpPr>
          <p:spPr>
            <a:xfrm>
              <a:off x="7263160" y="1440793"/>
              <a:ext cx="72477" cy="72477"/>
            </a:xfrm>
            <a:custGeom>
              <a:avLst/>
              <a:gdLst/>
              <a:ahLst/>
              <a:cxnLst/>
              <a:rect l="l" t="t" r="r" b="b"/>
              <a:pathLst>
                <a:path w="2465" h="2465" extrusionOk="0">
                  <a:moveTo>
                    <a:pt x="1238" y="0"/>
                  </a:moveTo>
                  <a:cubicBezTo>
                    <a:pt x="560" y="0"/>
                    <a:pt x="0" y="548"/>
                    <a:pt x="0" y="1227"/>
                  </a:cubicBezTo>
                  <a:cubicBezTo>
                    <a:pt x="0" y="1905"/>
                    <a:pt x="560" y="2465"/>
                    <a:pt x="1238" y="2465"/>
                  </a:cubicBezTo>
                  <a:cubicBezTo>
                    <a:pt x="1917" y="2465"/>
                    <a:pt x="2465" y="1905"/>
                    <a:pt x="2465" y="1227"/>
                  </a:cubicBezTo>
                  <a:cubicBezTo>
                    <a:pt x="2465" y="548"/>
                    <a:pt x="1917" y="0"/>
                    <a:pt x="1238" y="0"/>
                  </a:cubicBezTo>
                  <a:close/>
                </a:path>
              </a:pathLst>
            </a:custGeom>
            <a:solidFill>
              <a:srgbClr val="0D688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0" name="Google Shape;1399;p45">
              <a:extLst>
                <a:ext uri="{FF2B5EF4-FFF2-40B4-BE49-F238E27FC236}">
                  <a16:creationId xmlns:a16="http://schemas.microsoft.com/office/drawing/2014/main" id="{51F5FFD2-AB2F-CD43-9DBD-4AD62B08BF6A}"/>
                </a:ext>
              </a:extLst>
            </p:cNvPr>
            <p:cNvSpPr/>
            <p:nvPr/>
          </p:nvSpPr>
          <p:spPr>
            <a:xfrm>
              <a:off x="7360131" y="1356760"/>
              <a:ext cx="72477" cy="72507"/>
            </a:xfrm>
            <a:custGeom>
              <a:avLst/>
              <a:gdLst/>
              <a:ahLst/>
              <a:cxnLst/>
              <a:rect l="l" t="t" r="r" b="b"/>
              <a:pathLst>
                <a:path w="2465" h="2466" fill="none" extrusionOk="0">
                  <a:moveTo>
                    <a:pt x="2465" y="1227"/>
                  </a:moveTo>
                  <a:cubicBezTo>
                    <a:pt x="2465" y="1906"/>
                    <a:pt x="1917" y="2465"/>
                    <a:pt x="1238" y="2465"/>
                  </a:cubicBezTo>
                  <a:cubicBezTo>
                    <a:pt x="560" y="2465"/>
                    <a:pt x="0" y="1906"/>
                    <a:pt x="0" y="1227"/>
                  </a:cubicBezTo>
                  <a:cubicBezTo>
                    <a:pt x="0" y="548"/>
                    <a:pt x="560" y="1"/>
                    <a:pt x="1238" y="1"/>
                  </a:cubicBezTo>
                  <a:cubicBezTo>
                    <a:pt x="1917" y="1"/>
                    <a:pt x="2465" y="548"/>
                    <a:pt x="2465" y="1227"/>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1" name="Google Shape;1400;p45">
              <a:extLst>
                <a:ext uri="{FF2B5EF4-FFF2-40B4-BE49-F238E27FC236}">
                  <a16:creationId xmlns:a16="http://schemas.microsoft.com/office/drawing/2014/main" id="{A877426C-4E5C-9D47-866D-DC2F02AFB4DD}"/>
                </a:ext>
              </a:extLst>
            </p:cNvPr>
            <p:cNvSpPr/>
            <p:nvPr/>
          </p:nvSpPr>
          <p:spPr>
            <a:xfrm>
              <a:off x="6846552" y="1558051"/>
              <a:ext cx="49396" cy="49396"/>
            </a:xfrm>
            <a:custGeom>
              <a:avLst/>
              <a:gdLst/>
              <a:ahLst/>
              <a:cxnLst/>
              <a:rect l="l" t="t" r="r" b="b"/>
              <a:pathLst>
                <a:path w="1680" h="1680" fill="none" extrusionOk="0">
                  <a:moveTo>
                    <a:pt x="1679" y="834"/>
                  </a:moveTo>
                  <a:cubicBezTo>
                    <a:pt x="1679" y="1299"/>
                    <a:pt x="1310" y="1680"/>
                    <a:pt x="846" y="1680"/>
                  </a:cubicBezTo>
                  <a:cubicBezTo>
                    <a:pt x="382" y="1680"/>
                    <a:pt x="1" y="1299"/>
                    <a:pt x="1" y="834"/>
                  </a:cubicBezTo>
                  <a:cubicBezTo>
                    <a:pt x="1" y="370"/>
                    <a:pt x="382" y="1"/>
                    <a:pt x="846" y="1"/>
                  </a:cubicBezTo>
                  <a:cubicBezTo>
                    <a:pt x="1310" y="1"/>
                    <a:pt x="1679" y="370"/>
                    <a:pt x="1679" y="834"/>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2" name="Google Shape;1401;p45">
              <a:extLst>
                <a:ext uri="{FF2B5EF4-FFF2-40B4-BE49-F238E27FC236}">
                  <a16:creationId xmlns:a16="http://schemas.microsoft.com/office/drawing/2014/main" id="{693F35CF-835F-744C-93DA-7455643F491A}"/>
                </a:ext>
              </a:extLst>
            </p:cNvPr>
            <p:cNvSpPr/>
            <p:nvPr/>
          </p:nvSpPr>
          <p:spPr>
            <a:xfrm>
              <a:off x="7972739" y="1551406"/>
              <a:ext cx="49396" cy="49396"/>
            </a:xfrm>
            <a:custGeom>
              <a:avLst/>
              <a:gdLst/>
              <a:ahLst/>
              <a:cxnLst/>
              <a:rect l="l" t="t" r="r" b="b"/>
              <a:pathLst>
                <a:path w="1680" h="1680" fill="none" extrusionOk="0">
                  <a:moveTo>
                    <a:pt x="1680" y="834"/>
                  </a:moveTo>
                  <a:cubicBezTo>
                    <a:pt x="1680" y="1298"/>
                    <a:pt x="1311" y="1679"/>
                    <a:pt x="846" y="1679"/>
                  </a:cubicBezTo>
                  <a:cubicBezTo>
                    <a:pt x="382" y="1679"/>
                    <a:pt x="1" y="1298"/>
                    <a:pt x="1" y="834"/>
                  </a:cubicBezTo>
                  <a:cubicBezTo>
                    <a:pt x="1" y="370"/>
                    <a:pt x="382" y="1"/>
                    <a:pt x="846" y="1"/>
                  </a:cubicBezTo>
                  <a:cubicBezTo>
                    <a:pt x="1311" y="1"/>
                    <a:pt x="1680" y="370"/>
                    <a:pt x="1680" y="834"/>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 name="Google Shape;1402;p45">
              <a:extLst>
                <a:ext uri="{FF2B5EF4-FFF2-40B4-BE49-F238E27FC236}">
                  <a16:creationId xmlns:a16="http://schemas.microsoft.com/office/drawing/2014/main" id="{AA49D877-1608-B24F-97F7-15B0AA564EB4}"/>
                </a:ext>
              </a:extLst>
            </p:cNvPr>
            <p:cNvSpPr/>
            <p:nvPr/>
          </p:nvSpPr>
          <p:spPr>
            <a:xfrm>
              <a:off x="7765861" y="1582573"/>
              <a:ext cx="49396" cy="49396"/>
            </a:xfrm>
            <a:custGeom>
              <a:avLst/>
              <a:gdLst/>
              <a:ahLst/>
              <a:cxnLst/>
              <a:rect l="l" t="t" r="r" b="b"/>
              <a:pathLst>
                <a:path w="1680" h="1680" extrusionOk="0">
                  <a:moveTo>
                    <a:pt x="834" y="0"/>
                  </a:moveTo>
                  <a:cubicBezTo>
                    <a:pt x="369" y="0"/>
                    <a:pt x="0" y="381"/>
                    <a:pt x="0" y="846"/>
                  </a:cubicBezTo>
                  <a:cubicBezTo>
                    <a:pt x="0" y="1310"/>
                    <a:pt x="369" y="1679"/>
                    <a:pt x="834" y="1679"/>
                  </a:cubicBezTo>
                  <a:cubicBezTo>
                    <a:pt x="1298" y="1679"/>
                    <a:pt x="1679" y="1310"/>
                    <a:pt x="1679" y="846"/>
                  </a:cubicBezTo>
                  <a:cubicBezTo>
                    <a:pt x="1679" y="381"/>
                    <a:pt x="1298" y="0"/>
                    <a:pt x="834" y="0"/>
                  </a:cubicBezTo>
                  <a:close/>
                </a:path>
              </a:pathLst>
            </a:custGeom>
            <a:solidFill>
              <a:srgbClr val="0D688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4" name="Google Shape;1403;p45">
              <a:extLst>
                <a:ext uri="{FF2B5EF4-FFF2-40B4-BE49-F238E27FC236}">
                  <a16:creationId xmlns:a16="http://schemas.microsoft.com/office/drawing/2014/main" id="{5AE21CB3-D10F-284A-9255-AF046023FACA}"/>
                </a:ext>
              </a:extLst>
            </p:cNvPr>
            <p:cNvSpPr/>
            <p:nvPr/>
          </p:nvSpPr>
          <p:spPr>
            <a:xfrm>
              <a:off x="6736291" y="1511506"/>
              <a:ext cx="60922" cy="60951"/>
            </a:xfrm>
            <a:custGeom>
              <a:avLst/>
              <a:gdLst/>
              <a:ahLst/>
              <a:cxnLst/>
              <a:rect l="l" t="t" r="r" b="b"/>
              <a:pathLst>
                <a:path w="2072" h="2073" fill="none" extrusionOk="0">
                  <a:moveTo>
                    <a:pt x="2072" y="1036"/>
                  </a:moveTo>
                  <a:cubicBezTo>
                    <a:pt x="2072" y="1608"/>
                    <a:pt x="1607" y="2072"/>
                    <a:pt x="1036" y="2072"/>
                  </a:cubicBezTo>
                  <a:cubicBezTo>
                    <a:pt x="464" y="2072"/>
                    <a:pt x="0" y="1608"/>
                    <a:pt x="0" y="1036"/>
                  </a:cubicBezTo>
                  <a:cubicBezTo>
                    <a:pt x="0" y="465"/>
                    <a:pt x="464" y="0"/>
                    <a:pt x="1036" y="0"/>
                  </a:cubicBezTo>
                  <a:cubicBezTo>
                    <a:pt x="1607" y="0"/>
                    <a:pt x="2072" y="465"/>
                    <a:pt x="2072" y="1036"/>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 name="Google Shape;1404;p45">
              <a:extLst>
                <a:ext uri="{FF2B5EF4-FFF2-40B4-BE49-F238E27FC236}">
                  <a16:creationId xmlns:a16="http://schemas.microsoft.com/office/drawing/2014/main" id="{3FCD9BF2-897A-8B46-96C4-2B088106752D}"/>
                </a:ext>
              </a:extLst>
            </p:cNvPr>
            <p:cNvSpPr/>
            <p:nvPr/>
          </p:nvSpPr>
          <p:spPr>
            <a:xfrm>
              <a:off x="6761842" y="1658197"/>
              <a:ext cx="88943" cy="88943"/>
            </a:xfrm>
            <a:custGeom>
              <a:avLst/>
              <a:gdLst/>
              <a:ahLst/>
              <a:cxnLst/>
              <a:rect l="l" t="t" r="r" b="b"/>
              <a:pathLst>
                <a:path w="3025" h="3025" fill="none" extrusionOk="0">
                  <a:moveTo>
                    <a:pt x="3024" y="1512"/>
                  </a:moveTo>
                  <a:cubicBezTo>
                    <a:pt x="3024" y="2357"/>
                    <a:pt x="2346" y="3024"/>
                    <a:pt x="1512" y="3024"/>
                  </a:cubicBezTo>
                  <a:cubicBezTo>
                    <a:pt x="667" y="3024"/>
                    <a:pt x="0" y="2357"/>
                    <a:pt x="0" y="1512"/>
                  </a:cubicBezTo>
                  <a:cubicBezTo>
                    <a:pt x="0" y="679"/>
                    <a:pt x="667" y="0"/>
                    <a:pt x="1512" y="0"/>
                  </a:cubicBezTo>
                  <a:cubicBezTo>
                    <a:pt x="2346" y="0"/>
                    <a:pt x="3024" y="679"/>
                    <a:pt x="3024" y="1512"/>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6" name="Google Shape;1405;p45">
              <a:extLst>
                <a:ext uri="{FF2B5EF4-FFF2-40B4-BE49-F238E27FC236}">
                  <a16:creationId xmlns:a16="http://schemas.microsoft.com/office/drawing/2014/main" id="{34C6E75B-0A80-0142-977C-483DD790601A}"/>
                </a:ext>
              </a:extLst>
            </p:cNvPr>
            <p:cNvSpPr/>
            <p:nvPr/>
          </p:nvSpPr>
          <p:spPr>
            <a:xfrm>
              <a:off x="6142560" y="4055845"/>
              <a:ext cx="74241" cy="74241"/>
            </a:xfrm>
            <a:custGeom>
              <a:avLst/>
              <a:gdLst/>
              <a:ahLst/>
              <a:cxnLst/>
              <a:rect l="l" t="t" r="r" b="b"/>
              <a:pathLst>
                <a:path w="2525" h="2525" fill="none" extrusionOk="0">
                  <a:moveTo>
                    <a:pt x="2524" y="1263"/>
                  </a:moveTo>
                  <a:cubicBezTo>
                    <a:pt x="2524" y="1953"/>
                    <a:pt x="1965" y="2525"/>
                    <a:pt x="1262" y="2525"/>
                  </a:cubicBezTo>
                  <a:cubicBezTo>
                    <a:pt x="560" y="2525"/>
                    <a:pt x="0" y="1953"/>
                    <a:pt x="0" y="1263"/>
                  </a:cubicBezTo>
                  <a:cubicBezTo>
                    <a:pt x="0" y="560"/>
                    <a:pt x="560" y="1"/>
                    <a:pt x="1262" y="1"/>
                  </a:cubicBezTo>
                  <a:cubicBezTo>
                    <a:pt x="1965" y="1"/>
                    <a:pt x="2524" y="560"/>
                    <a:pt x="2524" y="1263"/>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7" name="Google Shape;1406;p45">
              <a:extLst>
                <a:ext uri="{FF2B5EF4-FFF2-40B4-BE49-F238E27FC236}">
                  <a16:creationId xmlns:a16="http://schemas.microsoft.com/office/drawing/2014/main" id="{516E0FCD-1AC8-C345-84CE-26337EFFC724}"/>
                </a:ext>
              </a:extLst>
            </p:cNvPr>
            <p:cNvSpPr/>
            <p:nvPr/>
          </p:nvSpPr>
          <p:spPr>
            <a:xfrm>
              <a:off x="5231660" y="4036263"/>
              <a:ext cx="38870" cy="38870"/>
            </a:xfrm>
            <a:custGeom>
              <a:avLst/>
              <a:gdLst/>
              <a:ahLst/>
              <a:cxnLst/>
              <a:rect l="l" t="t" r="r" b="b"/>
              <a:pathLst>
                <a:path w="1322" h="1322" fill="none" extrusionOk="0">
                  <a:moveTo>
                    <a:pt x="1322" y="667"/>
                  </a:moveTo>
                  <a:cubicBezTo>
                    <a:pt x="1322" y="1024"/>
                    <a:pt x="1024" y="1322"/>
                    <a:pt x="655" y="1322"/>
                  </a:cubicBezTo>
                  <a:cubicBezTo>
                    <a:pt x="298" y="1322"/>
                    <a:pt x="0" y="1024"/>
                    <a:pt x="0" y="667"/>
                  </a:cubicBezTo>
                  <a:cubicBezTo>
                    <a:pt x="0" y="298"/>
                    <a:pt x="298" y="0"/>
                    <a:pt x="655" y="0"/>
                  </a:cubicBezTo>
                  <a:cubicBezTo>
                    <a:pt x="1024" y="0"/>
                    <a:pt x="1322" y="298"/>
                    <a:pt x="1322" y="667"/>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8" name="Google Shape;1407;p45">
              <a:extLst>
                <a:ext uri="{FF2B5EF4-FFF2-40B4-BE49-F238E27FC236}">
                  <a16:creationId xmlns:a16="http://schemas.microsoft.com/office/drawing/2014/main" id="{72F526CE-4F99-AB4D-B647-546DCAF41FDC}"/>
                </a:ext>
              </a:extLst>
            </p:cNvPr>
            <p:cNvSpPr/>
            <p:nvPr/>
          </p:nvSpPr>
          <p:spPr>
            <a:xfrm>
              <a:off x="5564912" y="3970078"/>
              <a:ext cx="74947" cy="74594"/>
            </a:xfrm>
            <a:custGeom>
              <a:avLst/>
              <a:gdLst/>
              <a:ahLst/>
              <a:cxnLst/>
              <a:rect l="l" t="t" r="r" b="b"/>
              <a:pathLst>
                <a:path w="2549" h="2537" fill="none" extrusionOk="0">
                  <a:moveTo>
                    <a:pt x="2549" y="1275"/>
                  </a:moveTo>
                  <a:cubicBezTo>
                    <a:pt x="2549" y="1977"/>
                    <a:pt x="1977" y="2537"/>
                    <a:pt x="1275" y="2537"/>
                  </a:cubicBezTo>
                  <a:cubicBezTo>
                    <a:pt x="572" y="2537"/>
                    <a:pt x="1" y="1977"/>
                    <a:pt x="1" y="1275"/>
                  </a:cubicBezTo>
                  <a:cubicBezTo>
                    <a:pt x="1" y="572"/>
                    <a:pt x="572" y="1"/>
                    <a:pt x="1275" y="1"/>
                  </a:cubicBezTo>
                  <a:cubicBezTo>
                    <a:pt x="1977" y="1"/>
                    <a:pt x="2549" y="572"/>
                    <a:pt x="2549" y="1275"/>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9" name="Google Shape;1408;p45">
              <a:extLst>
                <a:ext uri="{FF2B5EF4-FFF2-40B4-BE49-F238E27FC236}">
                  <a16:creationId xmlns:a16="http://schemas.microsoft.com/office/drawing/2014/main" id="{A3050709-BB53-2046-BCD8-B7E23BBF1F91}"/>
                </a:ext>
              </a:extLst>
            </p:cNvPr>
            <p:cNvSpPr/>
            <p:nvPr/>
          </p:nvSpPr>
          <p:spPr>
            <a:xfrm>
              <a:off x="6097750" y="4021532"/>
              <a:ext cx="41663" cy="41693"/>
            </a:xfrm>
            <a:custGeom>
              <a:avLst/>
              <a:gdLst/>
              <a:ahLst/>
              <a:cxnLst/>
              <a:rect l="l" t="t" r="r" b="b"/>
              <a:pathLst>
                <a:path w="1417" h="1418" fill="none" extrusionOk="0">
                  <a:moveTo>
                    <a:pt x="1417" y="703"/>
                  </a:moveTo>
                  <a:cubicBezTo>
                    <a:pt x="1417" y="1096"/>
                    <a:pt x="1107" y="1418"/>
                    <a:pt x="714" y="1418"/>
                  </a:cubicBezTo>
                  <a:cubicBezTo>
                    <a:pt x="322" y="1418"/>
                    <a:pt x="0" y="1096"/>
                    <a:pt x="0" y="703"/>
                  </a:cubicBezTo>
                  <a:cubicBezTo>
                    <a:pt x="0" y="311"/>
                    <a:pt x="322" y="1"/>
                    <a:pt x="714" y="1"/>
                  </a:cubicBezTo>
                  <a:cubicBezTo>
                    <a:pt x="1107" y="1"/>
                    <a:pt x="1417" y="311"/>
                    <a:pt x="1417" y="703"/>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0" name="Google Shape;1409;p45">
              <a:extLst>
                <a:ext uri="{FF2B5EF4-FFF2-40B4-BE49-F238E27FC236}">
                  <a16:creationId xmlns:a16="http://schemas.microsoft.com/office/drawing/2014/main" id="{8C87EB7F-FAF6-7B41-8FEF-63701B0D6008}"/>
                </a:ext>
              </a:extLst>
            </p:cNvPr>
            <p:cNvSpPr/>
            <p:nvPr/>
          </p:nvSpPr>
          <p:spPr>
            <a:xfrm>
              <a:off x="5480555" y="4034852"/>
              <a:ext cx="41693" cy="41693"/>
            </a:xfrm>
            <a:custGeom>
              <a:avLst/>
              <a:gdLst/>
              <a:ahLst/>
              <a:cxnLst/>
              <a:rect l="l" t="t" r="r" b="b"/>
              <a:pathLst>
                <a:path w="1418" h="1418" fill="none" extrusionOk="0">
                  <a:moveTo>
                    <a:pt x="1417" y="715"/>
                  </a:moveTo>
                  <a:cubicBezTo>
                    <a:pt x="1417" y="1096"/>
                    <a:pt x="1108" y="1417"/>
                    <a:pt x="715" y="1417"/>
                  </a:cubicBezTo>
                  <a:cubicBezTo>
                    <a:pt x="322" y="1417"/>
                    <a:pt x="0" y="1096"/>
                    <a:pt x="0" y="715"/>
                  </a:cubicBezTo>
                  <a:cubicBezTo>
                    <a:pt x="0" y="322"/>
                    <a:pt x="322" y="0"/>
                    <a:pt x="715" y="0"/>
                  </a:cubicBezTo>
                  <a:cubicBezTo>
                    <a:pt x="1108" y="0"/>
                    <a:pt x="1417" y="322"/>
                    <a:pt x="1417" y="715"/>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 name="Google Shape;1410;p45">
              <a:extLst>
                <a:ext uri="{FF2B5EF4-FFF2-40B4-BE49-F238E27FC236}">
                  <a16:creationId xmlns:a16="http://schemas.microsoft.com/office/drawing/2014/main" id="{7274EB59-B7D2-F946-8825-1CBBA9183EE7}"/>
                </a:ext>
              </a:extLst>
            </p:cNvPr>
            <p:cNvSpPr/>
            <p:nvPr/>
          </p:nvSpPr>
          <p:spPr>
            <a:xfrm>
              <a:off x="5833066" y="4034499"/>
              <a:ext cx="42751" cy="42398"/>
            </a:xfrm>
            <a:custGeom>
              <a:avLst/>
              <a:gdLst/>
              <a:ahLst/>
              <a:cxnLst/>
              <a:rect l="l" t="t" r="r" b="b"/>
              <a:pathLst>
                <a:path w="1454" h="1442" fill="none" extrusionOk="0">
                  <a:moveTo>
                    <a:pt x="1454" y="727"/>
                  </a:moveTo>
                  <a:cubicBezTo>
                    <a:pt x="1454" y="1120"/>
                    <a:pt x="1132" y="1441"/>
                    <a:pt x="727" y="1441"/>
                  </a:cubicBezTo>
                  <a:cubicBezTo>
                    <a:pt x="334" y="1441"/>
                    <a:pt x="1" y="1120"/>
                    <a:pt x="1" y="727"/>
                  </a:cubicBezTo>
                  <a:cubicBezTo>
                    <a:pt x="1" y="322"/>
                    <a:pt x="334" y="0"/>
                    <a:pt x="727" y="0"/>
                  </a:cubicBezTo>
                  <a:cubicBezTo>
                    <a:pt x="1132" y="0"/>
                    <a:pt x="1454" y="322"/>
                    <a:pt x="1454" y="727"/>
                  </a:cubicBezTo>
                  <a:close/>
                </a:path>
              </a:pathLst>
            </a:custGeom>
            <a:noFill/>
            <a:ln w="9525" cap="flat" cmpd="sng">
              <a:solidFill>
                <a:srgbClr val="0D6889"/>
              </a:solidFill>
              <a:prstDash val="solid"/>
              <a:miter lim="11906"/>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2" name="Google Shape;1411;p45">
              <a:extLst>
                <a:ext uri="{FF2B5EF4-FFF2-40B4-BE49-F238E27FC236}">
                  <a16:creationId xmlns:a16="http://schemas.microsoft.com/office/drawing/2014/main" id="{44474AFE-DF51-1B44-A966-B8DD767BBBE6}"/>
                </a:ext>
              </a:extLst>
            </p:cNvPr>
            <p:cNvSpPr/>
            <p:nvPr/>
          </p:nvSpPr>
          <p:spPr>
            <a:xfrm>
              <a:off x="7893292" y="1993565"/>
              <a:ext cx="29" cy="636799"/>
            </a:xfrm>
            <a:custGeom>
              <a:avLst/>
              <a:gdLst/>
              <a:ahLst/>
              <a:cxnLst/>
              <a:rect l="l" t="t" r="r" b="b"/>
              <a:pathLst>
                <a:path w="1" h="21658" fill="none" extrusionOk="0">
                  <a:moveTo>
                    <a:pt x="0" y="21658"/>
                  </a:moveTo>
                  <a:lnTo>
                    <a:pt x="0" y="0"/>
                  </a:lnTo>
                </a:path>
              </a:pathLst>
            </a:custGeom>
            <a:noFill/>
            <a:ln w="9525" cap="rnd" cmpd="sng">
              <a:solidFill>
                <a:srgbClr val="0A6787"/>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 name="Google Shape;1412;p45">
              <a:extLst>
                <a:ext uri="{FF2B5EF4-FFF2-40B4-BE49-F238E27FC236}">
                  <a16:creationId xmlns:a16="http://schemas.microsoft.com/office/drawing/2014/main" id="{C3AA09E9-4B4D-494C-A7C0-3F779670560E}"/>
                </a:ext>
              </a:extLst>
            </p:cNvPr>
            <p:cNvSpPr/>
            <p:nvPr/>
          </p:nvSpPr>
          <p:spPr>
            <a:xfrm>
              <a:off x="6513976" y="1575928"/>
              <a:ext cx="919681" cy="1058637"/>
            </a:xfrm>
            <a:custGeom>
              <a:avLst/>
              <a:gdLst/>
              <a:ahLst/>
              <a:cxnLst/>
              <a:rect l="l" t="t" r="r" b="b"/>
              <a:pathLst>
                <a:path w="31279" h="36005" extrusionOk="0">
                  <a:moveTo>
                    <a:pt x="15645" y="0"/>
                  </a:moveTo>
                  <a:lnTo>
                    <a:pt x="1" y="36004"/>
                  </a:lnTo>
                  <a:lnTo>
                    <a:pt x="31278" y="36004"/>
                  </a:lnTo>
                  <a:lnTo>
                    <a:pt x="15645" y="0"/>
                  </a:lnTo>
                  <a:close/>
                </a:path>
              </a:pathLst>
            </a:custGeom>
            <a:solidFill>
              <a:srgbClr val="00A29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 name="Google Shape;1413;p45">
              <a:extLst>
                <a:ext uri="{FF2B5EF4-FFF2-40B4-BE49-F238E27FC236}">
                  <a16:creationId xmlns:a16="http://schemas.microsoft.com/office/drawing/2014/main" id="{2D57039C-4187-6D4A-82E3-99E7CA367210}"/>
                </a:ext>
              </a:extLst>
            </p:cNvPr>
            <p:cNvSpPr/>
            <p:nvPr/>
          </p:nvSpPr>
          <p:spPr>
            <a:xfrm>
              <a:off x="6973984" y="1993565"/>
              <a:ext cx="29" cy="636799"/>
            </a:xfrm>
            <a:custGeom>
              <a:avLst/>
              <a:gdLst/>
              <a:ahLst/>
              <a:cxnLst/>
              <a:rect l="l" t="t" r="r" b="b"/>
              <a:pathLst>
                <a:path w="1" h="21658" fill="none" extrusionOk="0">
                  <a:moveTo>
                    <a:pt x="0" y="21658"/>
                  </a:moveTo>
                  <a:lnTo>
                    <a:pt x="0" y="0"/>
                  </a:lnTo>
                </a:path>
              </a:pathLst>
            </a:custGeom>
            <a:noFill/>
            <a:ln w="9525" cap="rnd" cmpd="sng">
              <a:solidFill>
                <a:srgbClr val="0A6787"/>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DA37A6D-E738-E040-847B-220953FFBC42}"/>
              </a:ext>
            </a:extLst>
          </p:cNvPr>
          <p:cNvSpPr txBox="1"/>
          <p:nvPr/>
        </p:nvSpPr>
        <p:spPr>
          <a:xfrm>
            <a:off x="497534" y="1475864"/>
            <a:ext cx="4717076" cy="1569660"/>
          </a:xfrm>
          <a:prstGeom prst="rect">
            <a:avLst/>
          </a:prstGeom>
          <a:noFill/>
        </p:spPr>
        <p:txBody>
          <a:bodyPr wrap="square" rtlCol="0">
            <a:spAutoFit/>
          </a:bodyPr>
          <a:lstStyle/>
          <a:p>
            <a:r>
              <a:rPr lang="en-US" sz="1600" b="1" dirty="0">
                <a:solidFill>
                  <a:srgbClr val="126B8F"/>
                </a:solidFill>
              </a:rPr>
              <a:t>Constructivist Worldview</a:t>
            </a:r>
            <a:endParaRPr lang="en-IN" sz="1600" b="1" dirty="0">
              <a:solidFill>
                <a:srgbClr val="126B8F"/>
              </a:solidFill>
            </a:endParaRPr>
          </a:p>
          <a:p>
            <a:r>
              <a:rPr lang="en-IN" sz="1600" b="1" dirty="0">
                <a:solidFill>
                  <a:srgbClr val="126B8F"/>
                </a:solidFill>
              </a:rPr>
              <a:t>Qualitative </a:t>
            </a:r>
            <a:r>
              <a:rPr lang="en-US" sz="1600" b="1" dirty="0">
                <a:solidFill>
                  <a:srgbClr val="126B8F"/>
                </a:solidFill>
              </a:rPr>
              <a:t>Design &amp;</a:t>
            </a:r>
            <a:r>
              <a:rPr lang="en-IN" sz="1600" b="1" dirty="0">
                <a:solidFill>
                  <a:srgbClr val="126B8F"/>
                </a:solidFill>
              </a:rPr>
              <a:t> Methods </a:t>
            </a:r>
            <a:br>
              <a:rPr lang="en-IN" sz="1600" b="1" dirty="0">
                <a:solidFill>
                  <a:srgbClr val="126B8F"/>
                </a:solidFill>
              </a:rPr>
            </a:br>
            <a:r>
              <a:rPr lang="en-IN" sz="1600" b="1" dirty="0">
                <a:solidFill>
                  <a:srgbClr val="126B8F"/>
                </a:solidFill>
              </a:rPr>
              <a:t>- Semi Structure Interviews</a:t>
            </a:r>
          </a:p>
          <a:p>
            <a:r>
              <a:rPr lang="en-IN" sz="1600" b="1" dirty="0">
                <a:solidFill>
                  <a:srgbClr val="126B8F"/>
                </a:solidFill>
              </a:rPr>
              <a:t>- LinkedIn Posts and activities analysis </a:t>
            </a:r>
          </a:p>
          <a:p>
            <a:r>
              <a:rPr lang="en-IN" sz="1600" b="1" dirty="0">
                <a:solidFill>
                  <a:srgbClr val="126B8F"/>
                </a:solidFill>
              </a:rPr>
              <a:t>- Thematic Analysis</a:t>
            </a:r>
            <a:br>
              <a:rPr lang="en-IN" sz="1600" b="1" dirty="0">
                <a:solidFill>
                  <a:srgbClr val="126B8F"/>
                </a:solidFill>
              </a:rPr>
            </a:br>
            <a:r>
              <a:rPr lang="en-IN" sz="1600" b="1" dirty="0">
                <a:solidFill>
                  <a:srgbClr val="126B8F"/>
                </a:solidFill>
              </a:rPr>
              <a:t>- Illustrative Case Studies</a:t>
            </a:r>
            <a:endParaRPr lang="en-IN" sz="1600" b="1" dirty="0"/>
          </a:p>
        </p:txBody>
      </p:sp>
      <p:sp>
        <p:nvSpPr>
          <p:cNvPr id="6" name="TextBox 5">
            <a:extLst>
              <a:ext uri="{FF2B5EF4-FFF2-40B4-BE49-F238E27FC236}">
                <a16:creationId xmlns:a16="http://schemas.microsoft.com/office/drawing/2014/main" id="{81E7E407-8946-2A06-F379-3F9D5E52005E}"/>
              </a:ext>
            </a:extLst>
          </p:cNvPr>
          <p:cNvSpPr txBox="1"/>
          <p:nvPr/>
        </p:nvSpPr>
        <p:spPr>
          <a:xfrm>
            <a:off x="490385" y="3010791"/>
            <a:ext cx="5078966" cy="2062103"/>
          </a:xfrm>
          <a:prstGeom prst="rect">
            <a:avLst/>
          </a:prstGeom>
          <a:noFill/>
        </p:spPr>
        <p:txBody>
          <a:bodyPr wrap="square" rtlCol="0">
            <a:spAutoFit/>
          </a:bodyPr>
          <a:lstStyle/>
          <a:p>
            <a:r>
              <a:rPr lang="en-US" sz="1600" b="1" dirty="0">
                <a:solidFill>
                  <a:srgbClr val="126B8F"/>
                </a:solidFill>
              </a:rPr>
              <a:t>Reasons</a:t>
            </a:r>
            <a:r>
              <a:rPr lang="en-US" dirty="0"/>
              <a:t> </a:t>
            </a:r>
            <a:r>
              <a:rPr lang="en-US" sz="1600" b="1" dirty="0">
                <a:solidFill>
                  <a:srgbClr val="126B8F"/>
                </a:solidFill>
              </a:rPr>
              <a:t>for choosing this design</a:t>
            </a:r>
          </a:p>
          <a:p>
            <a:endParaRPr lang="en-US" sz="1600" b="1" dirty="0">
              <a:solidFill>
                <a:srgbClr val="126B8F"/>
              </a:solidFill>
            </a:endParaRPr>
          </a:p>
          <a:p>
            <a:pPr marL="285750" indent="-285750">
              <a:buFont typeface="Wingdings" pitchFamily="2" charset="2"/>
              <a:buChar char="v"/>
            </a:pPr>
            <a:r>
              <a:rPr lang="en-US" sz="1600" b="1" dirty="0">
                <a:solidFill>
                  <a:srgbClr val="126B8F"/>
                </a:solidFill>
              </a:rPr>
              <a:t>The context and phenomenon can’t be separated</a:t>
            </a:r>
          </a:p>
          <a:p>
            <a:pPr marL="285750" indent="-285750">
              <a:buFont typeface="Wingdings" pitchFamily="2" charset="2"/>
              <a:buChar char="v"/>
            </a:pPr>
            <a:r>
              <a:rPr lang="en-US" sz="1600" b="1" dirty="0">
                <a:solidFill>
                  <a:srgbClr val="126B8F"/>
                </a:solidFill>
              </a:rPr>
              <a:t>Data spread across the timeline</a:t>
            </a:r>
          </a:p>
          <a:p>
            <a:pPr marL="285750" indent="-285750">
              <a:buFont typeface="Wingdings" pitchFamily="2" charset="2"/>
              <a:buChar char="v"/>
            </a:pPr>
            <a:r>
              <a:rPr lang="en-US" sz="1600" b="1" dirty="0">
                <a:solidFill>
                  <a:srgbClr val="126B8F"/>
                </a:solidFill>
              </a:rPr>
              <a:t>Progression individual identity &amp; mindset</a:t>
            </a:r>
          </a:p>
          <a:p>
            <a:pPr marL="285750" indent="-285750">
              <a:buFont typeface="Wingdings" pitchFamily="2" charset="2"/>
              <a:buChar char="v"/>
            </a:pPr>
            <a:r>
              <a:rPr lang="en-US" sz="1600" b="1" dirty="0">
                <a:solidFill>
                  <a:srgbClr val="126B8F"/>
                </a:solidFill>
              </a:rPr>
              <a:t>Indicators are not well pointed out for sustainability paradoxes and leaders journey</a:t>
            </a:r>
          </a:p>
        </p:txBody>
      </p:sp>
    </p:spTree>
    <p:extLst>
      <p:ext uri="{BB962C8B-B14F-4D97-AF65-F5344CB8AC3E}">
        <p14:creationId xmlns:p14="http://schemas.microsoft.com/office/powerpoint/2010/main" val="51085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Google Shape;1424;p47">
            <a:extLst>
              <a:ext uri="{FF2B5EF4-FFF2-40B4-BE49-F238E27FC236}">
                <a16:creationId xmlns:a16="http://schemas.microsoft.com/office/drawing/2014/main" id="{DE4F76F1-4A35-8F4A-A657-9E7DCCAD0A10}"/>
              </a:ext>
            </a:extLst>
          </p:cNvPr>
          <p:cNvSpPr txBox="1">
            <a:spLocks noGrp="1"/>
          </p:cNvSpPr>
          <p:nvPr>
            <p:ph type="title"/>
          </p:nvPr>
        </p:nvSpPr>
        <p:spPr>
          <a:xfrm>
            <a:off x="1730053" y="262990"/>
            <a:ext cx="7225259" cy="841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s" dirty="0"/>
              <a:t>Research Stages &amp; Inferences</a:t>
            </a:r>
            <a:endParaRPr dirty="0"/>
          </a:p>
        </p:txBody>
      </p:sp>
      <p:sp>
        <p:nvSpPr>
          <p:cNvPr id="48" name="Google Shape;1426;p47">
            <a:extLst>
              <a:ext uri="{FF2B5EF4-FFF2-40B4-BE49-F238E27FC236}">
                <a16:creationId xmlns:a16="http://schemas.microsoft.com/office/drawing/2014/main" id="{98A46378-B23F-954B-80A0-F866A23F9F37}"/>
              </a:ext>
            </a:extLst>
          </p:cNvPr>
          <p:cNvSpPr txBox="1">
            <a:spLocks noGrp="1"/>
          </p:cNvSpPr>
          <p:nvPr>
            <p:ph type="title" idx="3"/>
          </p:nvPr>
        </p:nvSpPr>
        <p:spPr>
          <a:xfrm>
            <a:off x="251813" y="64990"/>
            <a:ext cx="2956480" cy="1237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 dirty="0"/>
              <a:t>05.</a:t>
            </a:r>
            <a:endParaRPr dirty="0"/>
          </a:p>
        </p:txBody>
      </p:sp>
      <p:graphicFrame>
        <p:nvGraphicFramePr>
          <p:cNvPr id="47" name="Diagram 46">
            <a:extLst>
              <a:ext uri="{FF2B5EF4-FFF2-40B4-BE49-F238E27FC236}">
                <a16:creationId xmlns:a16="http://schemas.microsoft.com/office/drawing/2014/main" id="{08D648DC-BB8A-9768-E4CF-E9E6350D180E}"/>
              </a:ext>
            </a:extLst>
          </p:cNvPr>
          <p:cNvGraphicFramePr/>
          <p:nvPr>
            <p:extLst>
              <p:ext uri="{D42A27DB-BD31-4B8C-83A1-F6EECF244321}">
                <p14:modId xmlns:p14="http://schemas.microsoft.com/office/powerpoint/2010/main" val="2461859868"/>
              </p:ext>
            </p:extLst>
          </p:nvPr>
        </p:nvGraphicFramePr>
        <p:xfrm>
          <a:off x="161365" y="1197492"/>
          <a:ext cx="8892987" cy="3881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47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C7BD-7710-734F-B615-A3D7B91F7FDB}"/>
              </a:ext>
            </a:extLst>
          </p:cNvPr>
          <p:cNvSpPr>
            <a:spLocks noGrp="1"/>
          </p:cNvSpPr>
          <p:nvPr>
            <p:ph type="title"/>
          </p:nvPr>
        </p:nvSpPr>
        <p:spPr>
          <a:xfrm>
            <a:off x="159488" y="188113"/>
            <a:ext cx="5450400" cy="841800"/>
          </a:xfrm>
        </p:spPr>
        <p:txBody>
          <a:bodyPr/>
          <a:lstStyle/>
          <a:p>
            <a:r>
              <a:rPr lang="en-US" sz="2800" dirty="0"/>
              <a:t>Sample Data Collection &amp; Analysis</a:t>
            </a:r>
          </a:p>
        </p:txBody>
      </p:sp>
      <p:graphicFrame>
        <p:nvGraphicFramePr>
          <p:cNvPr id="6" name="Table 5">
            <a:extLst>
              <a:ext uri="{FF2B5EF4-FFF2-40B4-BE49-F238E27FC236}">
                <a16:creationId xmlns:a16="http://schemas.microsoft.com/office/drawing/2014/main" id="{06D647D0-1FE4-3B4C-ADB0-3F9376C04EB4}"/>
              </a:ext>
            </a:extLst>
          </p:cNvPr>
          <p:cNvGraphicFramePr>
            <a:graphicFrameLocks noGrp="1"/>
          </p:cNvGraphicFramePr>
          <p:nvPr>
            <p:extLst>
              <p:ext uri="{D42A27DB-BD31-4B8C-83A1-F6EECF244321}">
                <p14:modId xmlns:p14="http://schemas.microsoft.com/office/powerpoint/2010/main" val="363623948"/>
              </p:ext>
            </p:extLst>
          </p:nvPr>
        </p:nvGraphicFramePr>
        <p:xfrm>
          <a:off x="79744" y="1029913"/>
          <a:ext cx="8984512" cy="3153740"/>
        </p:xfrm>
        <a:graphic>
          <a:graphicData uri="http://schemas.openxmlformats.org/drawingml/2006/table">
            <a:tbl>
              <a:tblPr/>
              <a:tblGrid>
                <a:gridCol w="1793444">
                  <a:extLst>
                    <a:ext uri="{9D8B030D-6E8A-4147-A177-3AD203B41FA5}">
                      <a16:colId xmlns:a16="http://schemas.microsoft.com/office/drawing/2014/main" val="2705174372"/>
                    </a:ext>
                  </a:extLst>
                </a:gridCol>
                <a:gridCol w="870012">
                  <a:extLst>
                    <a:ext uri="{9D8B030D-6E8A-4147-A177-3AD203B41FA5}">
                      <a16:colId xmlns:a16="http://schemas.microsoft.com/office/drawing/2014/main" val="1189243544"/>
                    </a:ext>
                  </a:extLst>
                </a:gridCol>
                <a:gridCol w="923278">
                  <a:extLst>
                    <a:ext uri="{9D8B030D-6E8A-4147-A177-3AD203B41FA5}">
                      <a16:colId xmlns:a16="http://schemas.microsoft.com/office/drawing/2014/main" val="3058979937"/>
                    </a:ext>
                  </a:extLst>
                </a:gridCol>
                <a:gridCol w="745724">
                  <a:extLst>
                    <a:ext uri="{9D8B030D-6E8A-4147-A177-3AD203B41FA5}">
                      <a16:colId xmlns:a16="http://schemas.microsoft.com/office/drawing/2014/main" val="3446184512"/>
                    </a:ext>
                  </a:extLst>
                </a:gridCol>
                <a:gridCol w="941033">
                  <a:extLst>
                    <a:ext uri="{9D8B030D-6E8A-4147-A177-3AD203B41FA5}">
                      <a16:colId xmlns:a16="http://schemas.microsoft.com/office/drawing/2014/main" val="1775050326"/>
                    </a:ext>
                  </a:extLst>
                </a:gridCol>
                <a:gridCol w="843379">
                  <a:extLst>
                    <a:ext uri="{9D8B030D-6E8A-4147-A177-3AD203B41FA5}">
                      <a16:colId xmlns:a16="http://schemas.microsoft.com/office/drawing/2014/main" val="3898457520"/>
                    </a:ext>
                  </a:extLst>
                </a:gridCol>
                <a:gridCol w="692458">
                  <a:extLst>
                    <a:ext uri="{9D8B030D-6E8A-4147-A177-3AD203B41FA5}">
                      <a16:colId xmlns:a16="http://schemas.microsoft.com/office/drawing/2014/main" val="2688637679"/>
                    </a:ext>
                  </a:extLst>
                </a:gridCol>
                <a:gridCol w="2175184">
                  <a:extLst>
                    <a:ext uri="{9D8B030D-6E8A-4147-A177-3AD203B41FA5}">
                      <a16:colId xmlns:a16="http://schemas.microsoft.com/office/drawing/2014/main" val="2756337298"/>
                    </a:ext>
                  </a:extLst>
                </a:gridCol>
              </a:tblGrid>
              <a:tr h="248318">
                <a:tc gridSpan="8">
                  <a:txBody>
                    <a:bodyPr/>
                    <a:lstStyle/>
                    <a:p>
                      <a:pPr algn="ctr" rtl="0" fontAlgn="b"/>
                      <a:r>
                        <a:rPr lang="en-IN" sz="1100" b="1" dirty="0">
                          <a:effectLst/>
                          <a:latin typeface="Arial" panose="020B0604020202020204" pitchFamily="34" charset="0"/>
                        </a:rPr>
                        <a:t>Individual Paradoxes</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0394694"/>
                  </a:ext>
                </a:extLst>
              </a:tr>
              <a:tr h="744954">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IN" sz="1100" b="1">
                          <a:solidFill>
                            <a:srgbClr val="CC4125"/>
                          </a:solidFill>
                          <a:effectLst/>
                          <a:latin typeface="Calibri" panose="020F0502020204030204" pitchFamily="34" charset="0"/>
                        </a:rPr>
                        <a:t>Strategic Decision Making</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b"/>
                      <a:r>
                        <a:rPr lang="en-IN" sz="1100" b="1">
                          <a:solidFill>
                            <a:srgbClr val="CC4125"/>
                          </a:solidFill>
                          <a:effectLst/>
                          <a:latin typeface="Calibri" panose="020F0502020204030204" pitchFamily="34" charset="0"/>
                        </a:rPr>
                        <a:t>Contigent Decision Making</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b"/>
                      <a:r>
                        <a:rPr lang="en-IN" sz="1100" b="1">
                          <a:solidFill>
                            <a:srgbClr val="CC4125"/>
                          </a:solidFill>
                          <a:effectLst/>
                          <a:latin typeface="Calibri" panose="020F0502020204030204" pitchFamily="34" charset="0"/>
                        </a:rPr>
                        <a:t>Personal Lifestyle</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b"/>
                      <a:r>
                        <a:rPr lang="en-IN" sz="1100" b="1">
                          <a:solidFill>
                            <a:srgbClr val="CC4125"/>
                          </a:solidFill>
                          <a:effectLst/>
                          <a:latin typeface="Calibri" panose="020F0502020204030204" pitchFamily="34" charset="0"/>
                        </a:rPr>
                        <a:t>Organisational Performance</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b"/>
                      <a:r>
                        <a:rPr lang="en-IN" sz="1100" b="1" dirty="0">
                          <a:solidFill>
                            <a:srgbClr val="CC4125"/>
                          </a:solidFill>
                          <a:effectLst/>
                          <a:latin typeface="Calibri" panose="020F0502020204030204" pitchFamily="34" charset="0"/>
                        </a:rPr>
                        <a:t>Sustainability Initiatives</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b"/>
                      <a:r>
                        <a:rPr lang="en-IN" sz="1100" b="1" dirty="0">
                          <a:solidFill>
                            <a:srgbClr val="CC4125"/>
                          </a:solidFill>
                          <a:effectLst/>
                          <a:latin typeface="Calibri" panose="020F0502020204030204" pitchFamily="34" charset="0"/>
                        </a:rPr>
                        <a:t>Leadership Behaviour</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41320999"/>
                  </a:ext>
                </a:extLst>
              </a:tr>
              <a:tr h="496636">
                <a:tc>
                  <a:txBody>
                    <a:bodyPr/>
                    <a:lstStyle/>
                    <a:p>
                      <a:pPr rtl="0" fontAlgn="b"/>
                      <a:r>
                        <a:rPr lang="en-IN" sz="1100" b="0">
                          <a:effectLst/>
                          <a:latin typeface="Arial" panose="020B0604020202020204" pitchFamily="34" charset="0"/>
                        </a:rPr>
                        <a:t>Independent - autonomy oriented individualism</a:t>
                      </a:r>
                    </a:p>
                  </a:txBody>
                  <a:tcPr marL="17903" marR="179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r>
                        <a:rPr lang="en-IN" sz="1100" b="0">
                          <a:effectLst/>
                          <a:latin typeface="Arial" panose="020B0604020202020204" pitchFamily="34" charset="0"/>
                        </a:rPr>
                        <a:t>Inter-dependent - willingness to give up autonomy of self</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40929023"/>
                  </a:ext>
                </a:extLst>
              </a:tr>
              <a:tr h="248318">
                <a:tc>
                  <a:txBody>
                    <a:bodyPr/>
                    <a:lstStyle/>
                    <a:p>
                      <a:pPr rtl="0" fontAlgn="b"/>
                      <a:r>
                        <a:rPr lang="en-IN" sz="1100" b="0">
                          <a:effectLst/>
                          <a:latin typeface="Arial" panose="020B0604020202020204" pitchFamily="34" charset="0"/>
                        </a:rPr>
                        <a:t>Driven by Financial Outcomes</a:t>
                      </a:r>
                    </a:p>
                  </a:txBody>
                  <a:tcPr marL="17903" marR="179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r>
                        <a:rPr lang="en-IN" sz="1100" b="0">
                          <a:effectLst/>
                          <a:latin typeface="Arial" panose="020B0604020202020204" pitchFamily="34" charset="0"/>
                        </a:rPr>
                        <a:t>Driven by Sustainability Goals</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18075305"/>
                  </a:ext>
                </a:extLst>
              </a:tr>
              <a:tr h="248318">
                <a:tc>
                  <a:txBody>
                    <a:bodyPr/>
                    <a:lstStyle/>
                    <a:p>
                      <a:pPr rtl="0" fontAlgn="b"/>
                      <a:r>
                        <a:rPr lang="en-IN" sz="1100" b="0">
                          <a:effectLst/>
                          <a:latin typeface="Arial" panose="020B0604020202020204" pitchFamily="34" charset="0"/>
                        </a:rPr>
                        <a:t>Essential Need/ Frugal</a:t>
                      </a:r>
                    </a:p>
                  </a:txBody>
                  <a:tcPr marL="17903" marR="179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b="0">
                          <a:effectLst/>
                          <a:latin typeface="Arial" panose="020B0604020202020204" pitchFamily="34" charset="0"/>
                        </a:rPr>
                        <a:t>Greed / Inessential consumption/ Spendthrift</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8960194"/>
                  </a:ext>
                </a:extLst>
              </a:tr>
              <a:tr h="248318">
                <a:tc>
                  <a:txBody>
                    <a:bodyPr/>
                    <a:lstStyle/>
                    <a:p>
                      <a:pPr rtl="0" fontAlgn="b"/>
                      <a:r>
                        <a:rPr lang="en-IN" sz="1100" b="0">
                          <a:effectLst/>
                          <a:latin typeface="Arial" panose="020B0604020202020204" pitchFamily="34" charset="0"/>
                        </a:rPr>
                        <a:t>Scarcity Mindset</a:t>
                      </a:r>
                    </a:p>
                  </a:txBody>
                  <a:tcPr marL="17903" marR="179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b="0">
                          <a:effectLst/>
                          <a:latin typeface="Arial" panose="020B0604020202020204" pitchFamily="34" charset="0"/>
                        </a:rPr>
                        <a:t>Abundance mindset</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5253608"/>
                  </a:ext>
                </a:extLst>
              </a:tr>
              <a:tr h="248318">
                <a:tc>
                  <a:txBody>
                    <a:bodyPr/>
                    <a:lstStyle/>
                    <a:p>
                      <a:pPr rtl="0" fontAlgn="b"/>
                      <a:r>
                        <a:rPr lang="en-IN" sz="1100" b="0">
                          <a:effectLst/>
                          <a:latin typeface="Arial" panose="020B0604020202020204" pitchFamily="34" charset="0"/>
                        </a:rPr>
                        <a:t>Learning</a:t>
                      </a:r>
                    </a:p>
                  </a:txBody>
                  <a:tcPr marL="17903" marR="179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b="0">
                          <a:effectLst/>
                          <a:latin typeface="Arial" panose="020B0604020202020204" pitchFamily="34" charset="0"/>
                        </a:rPr>
                        <a:t>Performing</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57496401"/>
                  </a:ext>
                </a:extLst>
              </a:tr>
              <a:tr h="496636">
                <a:tc>
                  <a:txBody>
                    <a:bodyPr/>
                    <a:lstStyle/>
                    <a:p>
                      <a:pPr rtl="0" fontAlgn="b"/>
                      <a:r>
                        <a:rPr lang="en-IN" sz="1100" b="0">
                          <a:effectLst/>
                          <a:latin typeface="Arial" panose="020B0604020202020204" pitchFamily="34" charset="0"/>
                        </a:rPr>
                        <a:t>Sticking to completing initiatives on hand</a:t>
                      </a:r>
                    </a:p>
                  </a:txBody>
                  <a:tcPr marL="17903" marR="179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c>
                  <a:txBody>
                    <a:bodyPr/>
                    <a:lstStyle/>
                    <a:p>
                      <a:pPr rtl="0" fontAlgn="b"/>
                      <a:endParaRPr lang="en-IN" sz="1100">
                        <a:effectLst/>
                      </a:endParaRP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IN" sz="1100" b="0" dirty="0">
                          <a:effectLst/>
                          <a:latin typeface="Arial" panose="020B0604020202020204" pitchFamily="34" charset="0"/>
                        </a:rPr>
                        <a:t>Experimenting new approaches</a:t>
                      </a:r>
                    </a:p>
                  </a:txBody>
                  <a:tcPr marL="17903" marR="179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512692"/>
                  </a:ext>
                </a:extLst>
              </a:tr>
            </a:tbl>
          </a:graphicData>
        </a:graphic>
      </p:graphicFrame>
    </p:spTree>
    <p:extLst>
      <p:ext uri="{BB962C8B-B14F-4D97-AF65-F5344CB8AC3E}">
        <p14:creationId xmlns:p14="http://schemas.microsoft.com/office/powerpoint/2010/main" val="330333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Google Shape;1424;p47">
            <a:extLst>
              <a:ext uri="{FF2B5EF4-FFF2-40B4-BE49-F238E27FC236}">
                <a16:creationId xmlns:a16="http://schemas.microsoft.com/office/drawing/2014/main" id="{DE4F76F1-4A35-8F4A-A657-9E7DCCAD0A10}"/>
              </a:ext>
            </a:extLst>
          </p:cNvPr>
          <p:cNvSpPr txBox="1">
            <a:spLocks noGrp="1"/>
          </p:cNvSpPr>
          <p:nvPr>
            <p:ph type="title"/>
          </p:nvPr>
        </p:nvSpPr>
        <p:spPr>
          <a:xfrm>
            <a:off x="1730053" y="262990"/>
            <a:ext cx="7225259" cy="841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s" dirty="0"/>
              <a:t>Limitations &amp; Future Scope</a:t>
            </a:r>
            <a:endParaRPr dirty="0"/>
          </a:p>
        </p:txBody>
      </p:sp>
      <p:sp>
        <p:nvSpPr>
          <p:cNvPr id="48" name="Google Shape;1426;p47">
            <a:extLst>
              <a:ext uri="{FF2B5EF4-FFF2-40B4-BE49-F238E27FC236}">
                <a16:creationId xmlns:a16="http://schemas.microsoft.com/office/drawing/2014/main" id="{98A46378-B23F-954B-80A0-F866A23F9F37}"/>
              </a:ext>
            </a:extLst>
          </p:cNvPr>
          <p:cNvSpPr txBox="1">
            <a:spLocks noGrp="1"/>
          </p:cNvSpPr>
          <p:nvPr>
            <p:ph type="title" idx="3"/>
          </p:nvPr>
        </p:nvSpPr>
        <p:spPr>
          <a:xfrm>
            <a:off x="251813" y="64990"/>
            <a:ext cx="2956480" cy="1237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 dirty="0"/>
              <a:t>05.</a:t>
            </a:r>
            <a:endParaRPr dirty="0"/>
          </a:p>
        </p:txBody>
      </p:sp>
      <p:sp>
        <p:nvSpPr>
          <p:cNvPr id="2" name="TextBox 1">
            <a:extLst>
              <a:ext uri="{FF2B5EF4-FFF2-40B4-BE49-F238E27FC236}">
                <a16:creationId xmlns:a16="http://schemas.microsoft.com/office/drawing/2014/main" id="{76D580DA-D877-BCFC-8E61-D8730DEDF131}"/>
              </a:ext>
            </a:extLst>
          </p:cNvPr>
          <p:cNvSpPr txBox="1"/>
          <p:nvPr/>
        </p:nvSpPr>
        <p:spPr>
          <a:xfrm>
            <a:off x="484095" y="1416423"/>
            <a:ext cx="8220634" cy="1384995"/>
          </a:xfrm>
          <a:prstGeom prst="rect">
            <a:avLst/>
          </a:prstGeom>
          <a:noFill/>
        </p:spPr>
        <p:txBody>
          <a:bodyPr wrap="square" rtlCol="0">
            <a:spAutoFit/>
          </a:bodyPr>
          <a:lstStyle/>
          <a:p>
            <a:pPr marL="285750" indent="-285750">
              <a:buFont typeface="Arial" panose="020B0604020202020204" pitchFamily="34" charset="0"/>
              <a:buChar char="•"/>
            </a:pPr>
            <a:r>
              <a:rPr lang="en-US" dirty="0"/>
              <a:t>Needs to be tested in larger sample size of leaders in both corporate and social sector leaders of other organisations.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be referred to integrate the paradoxes of sustainability and as a professional guide to the maturity model</a:t>
            </a:r>
          </a:p>
          <a:p>
            <a:endParaRPr lang="en-US" dirty="0"/>
          </a:p>
        </p:txBody>
      </p:sp>
    </p:spTree>
    <p:extLst>
      <p:ext uri="{BB962C8B-B14F-4D97-AF65-F5344CB8AC3E}">
        <p14:creationId xmlns:p14="http://schemas.microsoft.com/office/powerpoint/2010/main" val="300839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87;p33">
            <a:extLst>
              <a:ext uri="{FF2B5EF4-FFF2-40B4-BE49-F238E27FC236}">
                <a16:creationId xmlns:a16="http://schemas.microsoft.com/office/drawing/2014/main" id="{51FC9D27-27FE-8447-B82E-22DF611F6BB6}"/>
              </a:ext>
            </a:extLst>
          </p:cNvPr>
          <p:cNvGrpSpPr/>
          <p:nvPr/>
        </p:nvGrpSpPr>
        <p:grpSpPr>
          <a:xfrm>
            <a:off x="5671403" y="1122167"/>
            <a:ext cx="3472597" cy="2899165"/>
            <a:chOff x="5486399" y="2000260"/>
            <a:chExt cx="3472597" cy="2899165"/>
          </a:xfrm>
        </p:grpSpPr>
        <p:grpSp>
          <p:nvGrpSpPr>
            <p:cNvPr id="6" name="Google Shape;288;p33">
              <a:extLst>
                <a:ext uri="{FF2B5EF4-FFF2-40B4-BE49-F238E27FC236}">
                  <a16:creationId xmlns:a16="http://schemas.microsoft.com/office/drawing/2014/main" id="{821B22D1-8632-B14E-8EFA-E81B6A8E280E}"/>
                </a:ext>
              </a:extLst>
            </p:cNvPr>
            <p:cNvGrpSpPr/>
            <p:nvPr/>
          </p:nvGrpSpPr>
          <p:grpSpPr>
            <a:xfrm>
              <a:off x="7932255" y="3060679"/>
              <a:ext cx="157641" cy="90525"/>
              <a:chOff x="1469050" y="2166475"/>
              <a:chExt cx="281150" cy="161450"/>
            </a:xfrm>
          </p:grpSpPr>
          <p:sp>
            <p:nvSpPr>
              <p:cNvPr id="111" name="Google Shape;289;p33">
                <a:extLst>
                  <a:ext uri="{FF2B5EF4-FFF2-40B4-BE49-F238E27FC236}">
                    <a16:creationId xmlns:a16="http://schemas.microsoft.com/office/drawing/2014/main" id="{D5FB712F-B685-7D4E-96C8-1BE50AAB4130}"/>
                  </a:ext>
                </a:extLst>
              </p:cNvPr>
              <p:cNvSpPr/>
              <p:nvPr/>
            </p:nvSpPr>
            <p:spPr>
              <a:xfrm>
                <a:off x="1520750" y="2193525"/>
                <a:ext cx="187400" cy="73200"/>
              </a:xfrm>
              <a:custGeom>
                <a:avLst/>
                <a:gdLst/>
                <a:ahLst/>
                <a:cxnLst/>
                <a:rect l="l" t="t" r="r" b="b"/>
                <a:pathLst>
                  <a:path w="7496" h="2928" extrusionOk="0">
                    <a:moveTo>
                      <a:pt x="999" y="0"/>
                    </a:moveTo>
                    <a:cubicBezTo>
                      <a:pt x="668" y="0"/>
                      <a:pt x="308" y="124"/>
                      <a:pt x="1" y="248"/>
                    </a:cubicBezTo>
                    <a:cubicBezTo>
                      <a:pt x="279" y="136"/>
                      <a:pt x="600" y="67"/>
                      <a:pt x="904" y="67"/>
                    </a:cubicBezTo>
                    <a:cubicBezTo>
                      <a:pt x="1014" y="67"/>
                      <a:pt x="1122" y="76"/>
                      <a:pt x="1224" y="95"/>
                    </a:cubicBezTo>
                    <a:cubicBezTo>
                      <a:pt x="1450" y="95"/>
                      <a:pt x="1683" y="175"/>
                      <a:pt x="1836" y="328"/>
                    </a:cubicBezTo>
                    <a:cubicBezTo>
                      <a:pt x="1683" y="175"/>
                      <a:pt x="1450" y="95"/>
                      <a:pt x="1224" y="22"/>
                    </a:cubicBezTo>
                    <a:cubicBezTo>
                      <a:pt x="1151" y="7"/>
                      <a:pt x="1076" y="0"/>
                      <a:pt x="999" y="0"/>
                    </a:cubicBezTo>
                    <a:close/>
                    <a:moveTo>
                      <a:pt x="1836" y="328"/>
                    </a:moveTo>
                    <a:lnTo>
                      <a:pt x="1836" y="328"/>
                    </a:lnTo>
                    <a:cubicBezTo>
                      <a:pt x="1909" y="401"/>
                      <a:pt x="1909" y="481"/>
                      <a:pt x="1989" y="554"/>
                    </a:cubicBezTo>
                    <a:lnTo>
                      <a:pt x="2215" y="787"/>
                    </a:lnTo>
                    <a:cubicBezTo>
                      <a:pt x="2368" y="940"/>
                      <a:pt x="2601" y="1093"/>
                      <a:pt x="2827" y="1166"/>
                    </a:cubicBezTo>
                    <a:cubicBezTo>
                      <a:pt x="2980" y="1245"/>
                      <a:pt x="3212" y="1245"/>
                      <a:pt x="3439" y="1245"/>
                    </a:cubicBezTo>
                    <a:cubicBezTo>
                      <a:pt x="3212" y="1166"/>
                      <a:pt x="2980" y="1166"/>
                      <a:pt x="2827" y="1093"/>
                    </a:cubicBezTo>
                    <a:cubicBezTo>
                      <a:pt x="2601" y="1013"/>
                      <a:pt x="2448" y="940"/>
                      <a:pt x="2295" y="787"/>
                    </a:cubicBezTo>
                    <a:lnTo>
                      <a:pt x="2062" y="554"/>
                    </a:lnTo>
                    <a:lnTo>
                      <a:pt x="1836" y="328"/>
                    </a:lnTo>
                    <a:close/>
                    <a:moveTo>
                      <a:pt x="3439" y="1245"/>
                    </a:moveTo>
                    <a:cubicBezTo>
                      <a:pt x="3671" y="1319"/>
                      <a:pt x="3824" y="1398"/>
                      <a:pt x="4051" y="1398"/>
                    </a:cubicBezTo>
                    <a:cubicBezTo>
                      <a:pt x="3898" y="1319"/>
                      <a:pt x="3671" y="1245"/>
                      <a:pt x="3439" y="1245"/>
                    </a:cubicBezTo>
                    <a:close/>
                    <a:moveTo>
                      <a:pt x="4051" y="1398"/>
                    </a:moveTo>
                    <a:cubicBezTo>
                      <a:pt x="4283" y="1472"/>
                      <a:pt x="4436" y="1625"/>
                      <a:pt x="4589" y="1704"/>
                    </a:cubicBezTo>
                    <a:cubicBezTo>
                      <a:pt x="4815" y="1857"/>
                      <a:pt x="4968" y="2010"/>
                      <a:pt x="5121" y="2163"/>
                    </a:cubicBezTo>
                    <a:cubicBezTo>
                      <a:pt x="5201" y="2163"/>
                      <a:pt x="5354" y="2237"/>
                      <a:pt x="5427" y="2316"/>
                    </a:cubicBezTo>
                    <a:cubicBezTo>
                      <a:pt x="5507" y="2316"/>
                      <a:pt x="5580" y="2390"/>
                      <a:pt x="5733" y="2390"/>
                    </a:cubicBezTo>
                    <a:cubicBezTo>
                      <a:pt x="5660" y="2316"/>
                      <a:pt x="5507" y="2316"/>
                      <a:pt x="5427" y="2237"/>
                    </a:cubicBezTo>
                    <a:cubicBezTo>
                      <a:pt x="5354" y="2237"/>
                      <a:pt x="5274" y="2163"/>
                      <a:pt x="5121" y="2084"/>
                    </a:cubicBezTo>
                    <a:cubicBezTo>
                      <a:pt x="4968" y="1931"/>
                      <a:pt x="4815" y="1778"/>
                      <a:pt x="4662" y="1704"/>
                    </a:cubicBezTo>
                    <a:cubicBezTo>
                      <a:pt x="4510" y="1551"/>
                      <a:pt x="4283" y="1472"/>
                      <a:pt x="4051" y="1398"/>
                    </a:cubicBezTo>
                    <a:close/>
                    <a:moveTo>
                      <a:pt x="5733" y="2390"/>
                    </a:moveTo>
                    <a:cubicBezTo>
                      <a:pt x="6119" y="2543"/>
                      <a:pt x="6577" y="2469"/>
                      <a:pt x="7036" y="2622"/>
                    </a:cubicBezTo>
                    <a:cubicBezTo>
                      <a:pt x="7189" y="2622"/>
                      <a:pt x="7416" y="2775"/>
                      <a:pt x="7495" y="2928"/>
                    </a:cubicBezTo>
                    <a:cubicBezTo>
                      <a:pt x="7416" y="2775"/>
                      <a:pt x="7189" y="2622"/>
                      <a:pt x="7036" y="2543"/>
                    </a:cubicBezTo>
                    <a:cubicBezTo>
                      <a:pt x="6577" y="2469"/>
                      <a:pt x="6119" y="2469"/>
                      <a:pt x="5733" y="2390"/>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0;p33">
                <a:extLst>
                  <a:ext uri="{FF2B5EF4-FFF2-40B4-BE49-F238E27FC236}">
                    <a16:creationId xmlns:a16="http://schemas.microsoft.com/office/drawing/2014/main" id="{6EE251FC-6AF1-DF46-AC5E-1B66AE384045}"/>
                  </a:ext>
                </a:extLst>
              </p:cNvPr>
              <p:cNvSpPr/>
              <p:nvPr/>
            </p:nvSpPr>
            <p:spPr>
              <a:xfrm>
                <a:off x="1581925" y="2166475"/>
                <a:ext cx="168275" cy="100250"/>
              </a:xfrm>
              <a:custGeom>
                <a:avLst/>
                <a:gdLst/>
                <a:ahLst/>
                <a:cxnLst/>
                <a:rect l="l" t="t" r="r" b="b"/>
                <a:pathLst>
                  <a:path w="6731" h="4010" extrusionOk="0">
                    <a:moveTo>
                      <a:pt x="609" y="0"/>
                    </a:moveTo>
                    <a:cubicBezTo>
                      <a:pt x="406" y="0"/>
                      <a:pt x="203" y="10"/>
                      <a:pt x="1" y="33"/>
                    </a:cubicBezTo>
                    <a:lnTo>
                      <a:pt x="1071" y="33"/>
                    </a:lnTo>
                    <a:cubicBezTo>
                      <a:pt x="1377" y="33"/>
                      <a:pt x="1757" y="107"/>
                      <a:pt x="2063" y="186"/>
                    </a:cubicBezTo>
                    <a:cubicBezTo>
                      <a:pt x="2448" y="186"/>
                      <a:pt x="2754" y="260"/>
                      <a:pt x="3133" y="413"/>
                    </a:cubicBezTo>
                    <a:cubicBezTo>
                      <a:pt x="3439" y="492"/>
                      <a:pt x="3745" y="645"/>
                      <a:pt x="3977" y="871"/>
                    </a:cubicBezTo>
                    <a:cubicBezTo>
                      <a:pt x="4130" y="1024"/>
                      <a:pt x="4204" y="1177"/>
                      <a:pt x="4357" y="1330"/>
                    </a:cubicBezTo>
                    <a:cubicBezTo>
                      <a:pt x="4436" y="1410"/>
                      <a:pt x="4589" y="1563"/>
                      <a:pt x="4742" y="1636"/>
                    </a:cubicBezTo>
                    <a:lnTo>
                      <a:pt x="4357" y="1257"/>
                    </a:lnTo>
                    <a:cubicBezTo>
                      <a:pt x="4283" y="1104"/>
                      <a:pt x="4204" y="951"/>
                      <a:pt x="4051" y="871"/>
                    </a:cubicBezTo>
                    <a:cubicBezTo>
                      <a:pt x="3745" y="645"/>
                      <a:pt x="3439" y="492"/>
                      <a:pt x="3133" y="339"/>
                    </a:cubicBezTo>
                    <a:cubicBezTo>
                      <a:pt x="2754" y="260"/>
                      <a:pt x="2448" y="186"/>
                      <a:pt x="2063" y="107"/>
                    </a:cubicBezTo>
                    <a:cubicBezTo>
                      <a:pt x="1580" y="55"/>
                      <a:pt x="1094" y="0"/>
                      <a:pt x="609" y="0"/>
                    </a:cubicBezTo>
                    <a:close/>
                    <a:moveTo>
                      <a:pt x="4742" y="1636"/>
                    </a:moveTo>
                    <a:lnTo>
                      <a:pt x="4742" y="1636"/>
                    </a:lnTo>
                    <a:cubicBezTo>
                      <a:pt x="4969" y="1942"/>
                      <a:pt x="5275" y="2095"/>
                      <a:pt x="5580" y="2327"/>
                    </a:cubicBezTo>
                    <a:cubicBezTo>
                      <a:pt x="5813" y="2480"/>
                      <a:pt x="6119" y="2707"/>
                      <a:pt x="6272" y="3013"/>
                    </a:cubicBezTo>
                    <a:cubicBezTo>
                      <a:pt x="6498" y="3319"/>
                      <a:pt x="6651" y="3625"/>
                      <a:pt x="6731" y="4010"/>
                    </a:cubicBezTo>
                    <a:cubicBezTo>
                      <a:pt x="6651" y="3625"/>
                      <a:pt x="6498" y="3319"/>
                      <a:pt x="6345" y="3013"/>
                    </a:cubicBezTo>
                    <a:cubicBezTo>
                      <a:pt x="6119" y="2707"/>
                      <a:pt x="5886" y="2480"/>
                      <a:pt x="5580" y="2248"/>
                    </a:cubicBezTo>
                    <a:cubicBezTo>
                      <a:pt x="5275" y="2095"/>
                      <a:pt x="4969" y="1869"/>
                      <a:pt x="4742" y="1636"/>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1;p33">
                <a:extLst>
                  <a:ext uri="{FF2B5EF4-FFF2-40B4-BE49-F238E27FC236}">
                    <a16:creationId xmlns:a16="http://schemas.microsoft.com/office/drawing/2014/main" id="{F2273282-7D35-4F42-807D-BEDC819AFABB}"/>
                  </a:ext>
                </a:extLst>
              </p:cNvPr>
              <p:cNvSpPr/>
              <p:nvPr/>
            </p:nvSpPr>
            <p:spPr>
              <a:xfrm>
                <a:off x="1469050" y="2259075"/>
                <a:ext cx="126225" cy="68850"/>
              </a:xfrm>
              <a:custGeom>
                <a:avLst/>
                <a:gdLst/>
                <a:ahLst/>
                <a:cxnLst/>
                <a:rect l="l" t="t" r="r" b="b"/>
                <a:pathLst>
                  <a:path w="5049" h="2754" extrusionOk="0">
                    <a:moveTo>
                      <a:pt x="1" y="0"/>
                    </a:moveTo>
                    <a:lnTo>
                      <a:pt x="1377" y="459"/>
                    </a:lnTo>
                    <a:cubicBezTo>
                      <a:pt x="1916" y="612"/>
                      <a:pt x="2374" y="765"/>
                      <a:pt x="2833" y="918"/>
                    </a:cubicBezTo>
                    <a:cubicBezTo>
                      <a:pt x="2374" y="685"/>
                      <a:pt x="1916" y="532"/>
                      <a:pt x="1377" y="379"/>
                    </a:cubicBezTo>
                    <a:cubicBezTo>
                      <a:pt x="918" y="226"/>
                      <a:pt x="460" y="153"/>
                      <a:pt x="1" y="0"/>
                    </a:cubicBezTo>
                    <a:close/>
                    <a:moveTo>
                      <a:pt x="2833" y="918"/>
                    </a:moveTo>
                    <a:cubicBezTo>
                      <a:pt x="3292" y="1144"/>
                      <a:pt x="3751" y="1377"/>
                      <a:pt x="4130" y="1603"/>
                    </a:cubicBezTo>
                    <a:cubicBezTo>
                      <a:pt x="3751" y="1297"/>
                      <a:pt x="3292" y="1071"/>
                      <a:pt x="2833" y="918"/>
                    </a:cubicBezTo>
                    <a:close/>
                    <a:moveTo>
                      <a:pt x="4130" y="1603"/>
                    </a:moveTo>
                    <a:lnTo>
                      <a:pt x="4130" y="1603"/>
                    </a:lnTo>
                    <a:cubicBezTo>
                      <a:pt x="4363" y="1756"/>
                      <a:pt x="4516" y="1909"/>
                      <a:pt x="4669" y="2062"/>
                    </a:cubicBezTo>
                    <a:cubicBezTo>
                      <a:pt x="4895" y="2294"/>
                      <a:pt x="5048" y="2447"/>
                      <a:pt x="5048" y="2753"/>
                    </a:cubicBezTo>
                    <a:cubicBezTo>
                      <a:pt x="5048" y="2447"/>
                      <a:pt x="4895" y="2294"/>
                      <a:pt x="4742" y="2062"/>
                    </a:cubicBezTo>
                    <a:cubicBezTo>
                      <a:pt x="4589" y="1909"/>
                      <a:pt x="4363" y="1756"/>
                      <a:pt x="4130" y="1603"/>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2;p33">
                <a:extLst>
                  <a:ext uri="{FF2B5EF4-FFF2-40B4-BE49-F238E27FC236}">
                    <a16:creationId xmlns:a16="http://schemas.microsoft.com/office/drawing/2014/main" id="{5F00354F-CD82-B44B-819F-5D3AC9B3E17F}"/>
                  </a:ext>
                </a:extLst>
              </p:cNvPr>
              <p:cNvSpPr/>
              <p:nvPr/>
            </p:nvSpPr>
            <p:spPr>
              <a:xfrm>
                <a:off x="1585750" y="2268550"/>
                <a:ext cx="72675" cy="40250"/>
              </a:xfrm>
              <a:custGeom>
                <a:avLst/>
                <a:gdLst/>
                <a:ahLst/>
                <a:cxnLst/>
                <a:rect l="l" t="t" r="r" b="b"/>
                <a:pathLst>
                  <a:path w="2907" h="1610" extrusionOk="0">
                    <a:moveTo>
                      <a:pt x="1" y="0"/>
                    </a:moveTo>
                    <a:cubicBezTo>
                      <a:pt x="307" y="80"/>
                      <a:pt x="533" y="153"/>
                      <a:pt x="839" y="233"/>
                    </a:cubicBezTo>
                    <a:cubicBezTo>
                      <a:pt x="1145" y="306"/>
                      <a:pt x="1377" y="386"/>
                      <a:pt x="1683" y="459"/>
                    </a:cubicBezTo>
                    <a:cubicBezTo>
                      <a:pt x="1145" y="233"/>
                      <a:pt x="612" y="80"/>
                      <a:pt x="1" y="0"/>
                    </a:cubicBezTo>
                    <a:close/>
                    <a:moveTo>
                      <a:pt x="1683" y="459"/>
                    </a:moveTo>
                    <a:lnTo>
                      <a:pt x="2368" y="918"/>
                    </a:lnTo>
                    <a:cubicBezTo>
                      <a:pt x="2601" y="1071"/>
                      <a:pt x="2827" y="1304"/>
                      <a:pt x="2907" y="1609"/>
                    </a:cubicBezTo>
                    <a:cubicBezTo>
                      <a:pt x="2827" y="1304"/>
                      <a:pt x="2601" y="1071"/>
                      <a:pt x="2448" y="918"/>
                    </a:cubicBezTo>
                    <a:cubicBezTo>
                      <a:pt x="2215" y="692"/>
                      <a:pt x="1910" y="539"/>
                      <a:pt x="1683" y="459"/>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93;p33">
              <a:extLst>
                <a:ext uri="{FF2B5EF4-FFF2-40B4-BE49-F238E27FC236}">
                  <a16:creationId xmlns:a16="http://schemas.microsoft.com/office/drawing/2014/main" id="{1EE3B038-1927-E24B-8654-057C2E0EDB43}"/>
                </a:ext>
              </a:extLst>
            </p:cNvPr>
            <p:cNvGrpSpPr/>
            <p:nvPr/>
          </p:nvGrpSpPr>
          <p:grpSpPr>
            <a:xfrm rot="1428786">
              <a:off x="8051411" y="3251257"/>
              <a:ext cx="157651" cy="90531"/>
              <a:chOff x="1469050" y="2166475"/>
              <a:chExt cx="281150" cy="161450"/>
            </a:xfrm>
          </p:grpSpPr>
          <p:sp>
            <p:nvSpPr>
              <p:cNvPr id="107" name="Google Shape;294;p33">
                <a:extLst>
                  <a:ext uri="{FF2B5EF4-FFF2-40B4-BE49-F238E27FC236}">
                    <a16:creationId xmlns:a16="http://schemas.microsoft.com/office/drawing/2014/main" id="{2D97E756-3A48-1F4C-AB1F-FBF80848D7A7}"/>
                  </a:ext>
                </a:extLst>
              </p:cNvPr>
              <p:cNvSpPr/>
              <p:nvPr/>
            </p:nvSpPr>
            <p:spPr>
              <a:xfrm>
                <a:off x="1520750" y="2193525"/>
                <a:ext cx="187400" cy="73200"/>
              </a:xfrm>
              <a:custGeom>
                <a:avLst/>
                <a:gdLst/>
                <a:ahLst/>
                <a:cxnLst/>
                <a:rect l="l" t="t" r="r" b="b"/>
                <a:pathLst>
                  <a:path w="7496" h="2928" extrusionOk="0">
                    <a:moveTo>
                      <a:pt x="999" y="0"/>
                    </a:moveTo>
                    <a:cubicBezTo>
                      <a:pt x="668" y="0"/>
                      <a:pt x="308" y="124"/>
                      <a:pt x="1" y="248"/>
                    </a:cubicBezTo>
                    <a:cubicBezTo>
                      <a:pt x="279" y="136"/>
                      <a:pt x="600" y="67"/>
                      <a:pt x="904" y="67"/>
                    </a:cubicBezTo>
                    <a:cubicBezTo>
                      <a:pt x="1014" y="67"/>
                      <a:pt x="1122" y="76"/>
                      <a:pt x="1224" y="95"/>
                    </a:cubicBezTo>
                    <a:cubicBezTo>
                      <a:pt x="1450" y="95"/>
                      <a:pt x="1683" y="175"/>
                      <a:pt x="1836" y="328"/>
                    </a:cubicBezTo>
                    <a:cubicBezTo>
                      <a:pt x="1683" y="175"/>
                      <a:pt x="1450" y="95"/>
                      <a:pt x="1224" y="22"/>
                    </a:cubicBezTo>
                    <a:cubicBezTo>
                      <a:pt x="1151" y="7"/>
                      <a:pt x="1076" y="0"/>
                      <a:pt x="999" y="0"/>
                    </a:cubicBezTo>
                    <a:close/>
                    <a:moveTo>
                      <a:pt x="1836" y="328"/>
                    </a:moveTo>
                    <a:lnTo>
                      <a:pt x="1836" y="328"/>
                    </a:lnTo>
                    <a:cubicBezTo>
                      <a:pt x="1909" y="401"/>
                      <a:pt x="1909" y="481"/>
                      <a:pt x="1989" y="554"/>
                    </a:cubicBezTo>
                    <a:lnTo>
                      <a:pt x="2215" y="787"/>
                    </a:lnTo>
                    <a:cubicBezTo>
                      <a:pt x="2368" y="940"/>
                      <a:pt x="2601" y="1093"/>
                      <a:pt x="2827" y="1166"/>
                    </a:cubicBezTo>
                    <a:cubicBezTo>
                      <a:pt x="2980" y="1245"/>
                      <a:pt x="3212" y="1245"/>
                      <a:pt x="3439" y="1245"/>
                    </a:cubicBezTo>
                    <a:cubicBezTo>
                      <a:pt x="3212" y="1166"/>
                      <a:pt x="2980" y="1166"/>
                      <a:pt x="2827" y="1093"/>
                    </a:cubicBezTo>
                    <a:cubicBezTo>
                      <a:pt x="2601" y="1013"/>
                      <a:pt x="2448" y="940"/>
                      <a:pt x="2295" y="787"/>
                    </a:cubicBezTo>
                    <a:lnTo>
                      <a:pt x="2062" y="554"/>
                    </a:lnTo>
                    <a:lnTo>
                      <a:pt x="1836" y="328"/>
                    </a:lnTo>
                    <a:close/>
                    <a:moveTo>
                      <a:pt x="3439" y="1245"/>
                    </a:moveTo>
                    <a:cubicBezTo>
                      <a:pt x="3671" y="1319"/>
                      <a:pt x="3824" y="1398"/>
                      <a:pt x="4051" y="1398"/>
                    </a:cubicBezTo>
                    <a:cubicBezTo>
                      <a:pt x="3898" y="1319"/>
                      <a:pt x="3671" y="1245"/>
                      <a:pt x="3439" y="1245"/>
                    </a:cubicBezTo>
                    <a:close/>
                    <a:moveTo>
                      <a:pt x="4051" y="1398"/>
                    </a:moveTo>
                    <a:cubicBezTo>
                      <a:pt x="4283" y="1472"/>
                      <a:pt x="4436" y="1625"/>
                      <a:pt x="4589" y="1704"/>
                    </a:cubicBezTo>
                    <a:cubicBezTo>
                      <a:pt x="4815" y="1857"/>
                      <a:pt x="4968" y="2010"/>
                      <a:pt x="5121" y="2163"/>
                    </a:cubicBezTo>
                    <a:cubicBezTo>
                      <a:pt x="5201" y="2163"/>
                      <a:pt x="5354" y="2237"/>
                      <a:pt x="5427" y="2316"/>
                    </a:cubicBezTo>
                    <a:cubicBezTo>
                      <a:pt x="5507" y="2316"/>
                      <a:pt x="5580" y="2390"/>
                      <a:pt x="5733" y="2390"/>
                    </a:cubicBezTo>
                    <a:cubicBezTo>
                      <a:pt x="5660" y="2316"/>
                      <a:pt x="5507" y="2316"/>
                      <a:pt x="5427" y="2237"/>
                    </a:cubicBezTo>
                    <a:cubicBezTo>
                      <a:pt x="5354" y="2237"/>
                      <a:pt x="5274" y="2163"/>
                      <a:pt x="5121" y="2084"/>
                    </a:cubicBezTo>
                    <a:cubicBezTo>
                      <a:pt x="4968" y="1931"/>
                      <a:pt x="4815" y="1778"/>
                      <a:pt x="4662" y="1704"/>
                    </a:cubicBezTo>
                    <a:cubicBezTo>
                      <a:pt x="4510" y="1551"/>
                      <a:pt x="4283" y="1472"/>
                      <a:pt x="4051" y="1398"/>
                    </a:cubicBezTo>
                    <a:close/>
                    <a:moveTo>
                      <a:pt x="5733" y="2390"/>
                    </a:moveTo>
                    <a:cubicBezTo>
                      <a:pt x="6119" y="2543"/>
                      <a:pt x="6577" y="2469"/>
                      <a:pt x="7036" y="2622"/>
                    </a:cubicBezTo>
                    <a:cubicBezTo>
                      <a:pt x="7189" y="2622"/>
                      <a:pt x="7416" y="2775"/>
                      <a:pt x="7495" y="2928"/>
                    </a:cubicBezTo>
                    <a:cubicBezTo>
                      <a:pt x="7416" y="2775"/>
                      <a:pt x="7189" y="2622"/>
                      <a:pt x="7036" y="2543"/>
                    </a:cubicBezTo>
                    <a:cubicBezTo>
                      <a:pt x="6577" y="2469"/>
                      <a:pt x="6119" y="2469"/>
                      <a:pt x="5733" y="2390"/>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5;p33">
                <a:extLst>
                  <a:ext uri="{FF2B5EF4-FFF2-40B4-BE49-F238E27FC236}">
                    <a16:creationId xmlns:a16="http://schemas.microsoft.com/office/drawing/2014/main" id="{0AC4890D-E05F-C040-97C2-6737B7DE7271}"/>
                  </a:ext>
                </a:extLst>
              </p:cNvPr>
              <p:cNvSpPr/>
              <p:nvPr/>
            </p:nvSpPr>
            <p:spPr>
              <a:xfrm>
                <a:off x="1581925" y="2166475"/>
                <a:ext cx="168275" cy="100250"/>
              </a:xfrm>
              <a:custGeom>
                <a:avLst/>
                <a:gdLst/>
                <a:ahLst/>
                <a:cxnLst/>
                <a:rect l="l" t="t" r="r" b="b"/>
                <a:pathLst>
                  <a:path w="6731" h="4010" extrusionOk="0">
                    <a:moveTo>
                      <a:pt x="609" y="0"/>
                    </a:moveTo>
                    <a:cubicBezTo>
                      <a:pt x="406" y="0"/>
                      <a:pt x="203" y="10"/>
                      <a:pt x="1" y="33"/>
                    </a:cubicBezTo>
                    <a:lnTo>
                      <a:pt x="1071" y="33"/>
                    </a:lnTo>
                    <a:cubicBezTo>
                      <a:pt x="1377" y="33"/>
                      <a:pt x="1757" y="107"/>
                      <a:pt x="2063" y="186"/>
                    </a:cubicBezTo>
                    <a:cubicBezTo>
                      <a:pt x="2448" y="186"/>
                      <a:pt x="2754" y="260"/>
                      <a:pt x="3133" y="413"/>
                    </a:cubicBezTo>
                    <a:cubicBezTo>
                      <a:pt x="3439" y="492"/>
                      <a:pt x="3745" y="645"/>
                      <a:pt x="3977" y="871"/>
                    </a:cubicBezTo>
                    <a:cubicBezTo>
                      <a:pt x="4130" y="1024"/>
                      <a:pt x="4204" y="1177"/>
                      <a:pt x="4357" y="1330"/>
                    </a:cubicBezTo>
                    <a:cubicBezTo>
                      <a:pt x="4436" y="1410"/>
                      <a:pt x="4589" y="1563"/>
                      <a:pt x="4742" y="1636"/>
                    </a:cubicBezTo>
                    <a:lnTo>
                      <a:pt x="4357" y="1257"/>
                    </a:lnTo>
                    <a:cubicBezTo>
                      <a:pt x="4283" y="1104"/>
                      <a:pt x="4204" y="951"/>
                      <a:pt x="4051" y="871"/>
                    </a:cubicBezTo>
                    <a:cubicBezTo>
                      <a:pt x="3745" y="645"/>
                      <a:pt x="3439" y="492"/>
                      <a:pt x="3133" y="339"/>
                    </a:cubicBezTo>
                    <a:cubicBezTo>
                      <a:pt x="2754" y="260"/>
                      <a:pt x="2448" y="186"/>
                      <a:pt x="2063" y="107"/>
                    </a:cubicBezTo>
                    <a:cubicBezTo>
                      <a:pt x="1580" y="55"/>
                      <a:pt x="1094" y="0"/>
                      <a:pt x="609" y="0"/>
                    </a:cubicBezTo>
                    <a:close/>
                    <a:moveTo>
                      <a:pt x="4742" y="1636"/>
                    </a:moveTo>
                    <a:lnTo>
                      <a:pt x="4742" y="1636"/>
                    </a:lnTo>
                    <a:cubicBezTo>
                      <a:pt x="4969" y="1942"/>
                      <a:pt x="5275" y="2095"/>
                      <a:pt x="5580" y="2327"/>
                    </a:cubicBezTo>
                    <a:cubicBezTo>
                      <a:pt x="5813" y="2480"/>
                      <a:pt x="6119" y="2707"/>
                      <a:pt x="6272" y="3013"/>
                    </a:cubicBezTo>
                    <a:cubicBezTo>
                      <a:pt x="6498" y="3319"/>
                      <a:pt x="6651" y="3625"/>
                      <a:pt x="6731" y="4010"/>
                    </a:cubicBezTo>
                    <a:cubicBezTo>
                      <a:pt x="6651" y="3625"/>
                      <a:pt x="6498" y="3319"/>
                      <a:pt x="6345" y="3013"/>
                    </a:cubicBezTo>
                    <a:cubicBezTo>
                      <a:pt x="6119" y="2707"/>
                      <a:pt x="5886" y="2480"/>
                      <a:pt x="5580" y="2248"/>
                    </a:cubicBezTo>
                    <a:cubicBezTo>
                      <a:pt x="5275" y="2095"/>
                      <a:pt x="4969" y="1869"/>
                      <a:pt x="4742" y="1636"/>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6;p33">
                <a:extLst>
                  <a:ext uri="{FF2B5EF4-FFF2-40B4-BE49-F238E27FC236}">
                    <a16:creationId xmlns:a16="http://schemas.microsoft.com/office/drawing/2014/main" id="{FE8C89A7-0B3A-AA40-B7B6-050AB0733E2A}"/>
                  </a:ext>
                </a:extLst>
              </p:cNvPr>
              <p:cNvSpPr/>
              <p:nvPr/>
            </p:nvSpPr>
            <p:spPr>
              <a:xfrm>
                <a:off x="1469050" y="2259075"/>
                <a:ext cx="126225" cy="68850"/>
              </a:xfrm>
              <a:custGeom>
                <a:avLst/>
                <a:gdLst/>
                <a:ahLst/>
                <a:cxnLst/>
                <a:rect l="l" t="t" r="r" b="b"/>
                <a:pathLst>
                  <a:path w="5049" h="2754" extrusionOk="0">
                    <a:moveTo>
                      <a:pt x="1" y="0"/>
                    </a:moveTo>
                    <a:lnTo>
                      <a:pt x="1377" y="459"/>
                    </a:lnTo>
                    <a:cubicBezTo>
                      <a:pt x="1916" y="612"/>
                      <a:pt x="2374" y="765"/>
                      <a:pt x="2833" y="918"/>
                    </a:cubicBezTo>
                    <a:cubicBezTo>
                      <a:pt x="2374" y="685"/>
                      <a:pt x="1916" y="532"/>
                      <a:pt x="1377" y="379"/>
                    </a:cubicBezTo>
                    <a:cubicBezTo>
                      <a:pt x="918" y="226"/>
                      <a:pt x="460" y="153"/>
                      <a:pt x="1" y="0"/>
                    </a:cubicBezTo>
                    <a:close/>
                    <a:moveTo>
                      <a:pt x="2833" y="918"/>
                    </a:moveTo>
                    <a:cubicBezTo>
                      <a:pt x="3292" y="1144"/>
                      <a:pt x="3751" y="1377"/>
                      <a:pt x="4130" y="1603"/>
                    </a:cubicBezTo>
                    <a:cubicBezTo>
                      <a:pt x="3751" y="1297"/>
                      <a:pt x="3292" y="1071"/>
                      <a:pt x="2833" y="918"/>
                    </a:cubicBezTo>
                    <a:close/>
                    <a:moveTo>
                      <a:pt x="4130" y="1603"/>
                    </a:moveTo>
                    <a:lnTo>
                      <a:pt x="4130" y="1603"/>
                    </a:lnTo>
                    <a:cubicBezTo>
                      <a:pt x="4363" y="1756"/>
                      <a:pt x="4516" y="1909"/>
                      <a:pt x="4669" y="2062"/>
                    </a:cubicBezTo>
                    <a:cubicBezTo>
                      <a:pt x="4895" y="2294"/>
                      <a:pt x="5048" y="2447"/>
                      <a:pt x="5048" y="2753"/>
                    </a:cubicBezTo>
                    <a:cubicBezTo>
                      <a:pt x="5048" y="2447"/>
                      <a:pt x="4895" y="2294"/>
                      <a:pt x="4742" y="2062"/>
                    </a:cubicBezTo>
                    <a:cubicBezTo>
                      <a:pt x="4589" y="1909"/>
                      <a:pt x="4363" y="1756"/>
                      <a:pt x="4130" y="1603"/>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7;p33">
                <a:extLst>
                  <a:ext uri="{FF2B5EF4-FFF2-40B4-BE49-F238E27FC236}">
                    <a16:creationId xmlns:a16="http://schemas.microsoft.com/office/drawing/2014/main" id="{1A369464-390B-774D-8810-F7890D56933F}"/>
                  </a:ext>
                </a:extLst>
              </p:cNvPr>
              <p:cNvSpPr/>
              <p:nvPr/>
            </p:nvSpPr>
            <p:spPr>
              <a:xfrm>
                <a:off x="1585750" y="2268550"/>
                <a:ext cx="72675" cy="40250"/>
              </a:xfrm>
              <a:custGeom>
                <a:avLst/>
                <a:gdLst/>
                <a:ahLst/>
                <a:cxnLst/>
                <a:rect l="l" t="t" r="r" b="b"/>
                <a:pathLst>
                  <a:path w="2907" h="1610" extrusionOk="0">
                    <a:moveTo>
                      <a:pt x="1" y="0"/>
                    </a:moveTo>
                    <a:cubicBezTo>
                      <a:pt x="307" y="80"/>
                      <a:pt x="533" y="153"/>
                      <a:pt x="839" y="233"/>
                    </a:cubicBezTo>
                    <a:cubicBezTo>
                      <a:pt x="1145" y="306"/>
                      <a:pt x="1377" y="386"/>
                      <a:pt x="1683" y="459"/>
                    </a:cubicBezTo>
                    <a:cubicBezTo>
                      <a:pt x="1145" y="233"/>
                      <a:pt x="612" y="80"/>
                      <a:pt x="1" y="0"/>
                    </a:cubicBezTo>
                    <a:close/>
                    <a:moveTo>
                      <a:pt x="1683" y="459"/>
                    </a:moveTo>
                    <a:lnTo>
                      <a:pt x="2368" y="918"/>
                    </a:lnTo>
                    <a:cubicBezTo>
                      <a:pt x="2601" y="1071"/>
                      <a:pt x="2827" y="1304"/>
                      <a:pt x="2907" y="1609"/>
                    </a:cubicBezTo>
                    <a:cubicBezTo>
                      <a:pt x="2827" y="1304"/>
                      <a:pt x="2601" y="1071"/>
                      <a:pt x="2448" y="918"/>
                    </a:cubicBezTo>
                    <a:cubicBezTo>
                      <a:pt x="2215" y="692"/>
                      <a:pt x="1910" y="539"/>
                      <a:pt x="1683" y="459"/>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98;p33">
              <a:extLst>
                <a:ext uri="{FF2B5EF4-FFF2-40B4-BE49-F238E27FC236}">
                  <a16:creationId xmlns:a16="http://schemas.microsoft.com/office/drawing/2014/main" id="{6C84287C-4F20-A348-8ACD-C1EDEA89A00B}"/>
                </a:ext>
              </a:extLst>
            </p:cNvPr>
            <p:cNvGrpSpPr/>
            <p:nvPr/>
          </p:nvGrpSpPr>
          <p:grpSpPr>
            <a:xfrm>
              <a:off x="5486399" y="2000260"/>
              <a:ext cx="3472597" cy="2899165"/>
              <a:chOff x="-6383075" y="-848075"/>
              <a:chExt cx="6268225" cy="5233150"/>
            </a:xfrm>
          </p:grpSpPr>
          <p:sp>
            <p:nvSpPr>
              <p:cNvPr id="9" name="Google Shape;299;p33">
                <a:extLst>
                  <a:ext uri="{FF2B5EF4-FFF2-40B4-BE49-F238E27FC236}">
                    <a16:creationId xmlns:a16="http://schemas.microsoft.com/office/drawing/2014/main" id="{A318E872-E4B4-B348-8C45-FF200AA657D1}"/>
                  </a:ext>
                </a:extLst>
              </p:cNvPr>
              <p:cNvSpPr/>
              <p:nvPr/>
            </p:nvSpPr>
            <p:spPr>
              <a:xfrm>
                <a:off x="-2639750" y="775625"/>
                <a:ext cx="233850" cy="174650"/>
              </a:xfrm>
              <a:custGeom>
                <a:avLst/>
                <a:gdLst/>
                <a:ahLst/>
                <a:cxnLst/>
                <a:rect l="l" t="t" r="r" b="b"/>
                <a:pathLst>
                  <a:path w="9354" h="6986" extrusionOk="0">
                    <a:moveTo>
                      <a:pt x="3344" y="0"/>
                    </a:moveTo>
                    <a:cubicBezTo>
                      <a:pt x="3336" y="0"/>
                      <a:pt x="3327" y="1"/>
                      <a:pt x="3319" y="1"/>
                    </a:cubicBezTo>
                    <a:cubicBezTo>
                      <a:pt x="2576" y="72"/>
                      <a:pt x="3931" y="3054"/>
                      <a:pt x="3931" y="3054"/>
                    </a:cubicBezTo>
                    <a:cubicBezTo>
                      <a:pt x="3931" y="3054"/>
                      <a:pt x="2723" y="516"/>
                      <a:pt x="2072" y="516"/>
                    </a:cubicBezTo>
                    <a:cubicBezTo>
                      <a:pt x="2034" y="516"/>
                      <a:pt x="1997" y="525"/>
                      <a:pt x="1963" y="544"/>
                    </a:cubicBezTo>
                    <a:cubicBezTo>
                      <a:pt x="1090" y="1042"/>
                      <a:pt x="3083" y="3260"/>
                      <a:pt x="3410" y="3614"/>
                    </a:cubicBezTo>
                    <a:lnTo>
                      <a:pt x="3410" y="3614"/>
                    </a:lnTo>
                    <a:cubicBezTo>
                      <a:pt x="3139" y="3326"/>
                      <a:pt x="1693" y="1827"/>
                      <a:pt x="929" y="1827"/>
                    </a:cubicBezTo>
                    <a:cubicBezTo>
                      <a:pt x="799" y="1827"/>
                      <a:pt x="689" y="1870"/>
                      <a:pt x="607" y="1970"/>
                    </a:cubicBezTo>
                    <a:cubicBezTo>
                      <a:pt x="0" y="2713"/>
                      <a:pt x="4067" y="5494"/>
                      <a:pt x="4067" y="5494"/>
                    </a:cubicBezTo>
                    <a:cubicBezTo>
                      <a:pt x="4067" y="5494"/>
                      <a:pt x="2033" y="5901"/>
                      <a:pt x="2305" y="6443"/>
                    </a:cubicBezTo>
                    <a:cubicBezTo>
                      <a:pt x="2388" y="6627"/>
                      <a:pt x="2526" y="6695"/>
                      <a:pt x="2711" y="6695"/>
                    </a:cubicBezTo>
                    <a:cubicBezTo>
                      <a:pt x="3232" y="6695"/>
                      <a:pt x="4132" y="6161"/>
                      <a:pt x="5274" y="6161"/>
                    </a:cubicBezTo>
                    <a:cubicBezTo>
                      <a:pt x="5367" y="6161"/>
                      <a:pt x="5462" y="6165"/>
                      <a:pt x="5558" y="6172"/>
                    </a:cubicBezTo>
                    <a:cubicBezTo>
                      <a:pt x="5630" y="6163"/>
                      <a:pt x="5707" y="6159"/>
                      <a:pt x="5787" y="6159"/>
                    </a:cubicBezTo>
                    <a:cubicBezTo>
                      <a:pt x="6905" y="6159"/>
                      <a:pt x="8676" y="6986"/>
                      <a:pt x="8676" y="6986"/>
                    </a:cubicBezTo>
                    <a:lnTo>
                      <a:pt x="9354" y="5288"/>
                    </a:lnTo>
                    <a:lnTo>
                      <a:pt x="5423" y="2648"/>
                    </a:lnTo>
                    <a:cubicBezTo>
                      <a:pt x="5423" y="2648"/>
                      <a:pt x="5222" y="136"/>
                      <a:pt x="4632" y="136"/>
                    </a:cubicBezTo>
                    <a:cubicBezTo>
                      <a:pt x="4624" y="136"/>
                      <a:pt x="4617" y="136"/>
                      <a:pt x="4609" y="137"/>
                    </a:cubicBezTo>
                    <a:cubicBezTo>
                      <a:pt x="4150" y="190"/>
                      <a:pt x="4415" y="1649"/>
                      <a:pt x="4577" y="2377"/>
                    </a:cubicBezTo>
                    <a:lnTo>
                      <a:pt x="4577" y="2377"/>
                    </a:lnTo>
                    <a:cubicBezTo>
                      <a:pt x="4380" y="1605"/>
                      <a:pt x="3903" y="0"/>
                      <a:pt x="3344" y="0"/>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3">
                <a:extLst>
                  <a:ext uri="{FF2B5EF4-FFF2-40B4-BE49-F238E27FC236}">
                    <a16:creationId xmlns:a16="http://schemas.microsoft.com/office/drawing/2014/main" id="{3C77071F-6356-9540-8D8A-713BF7BAFF03}"/>
                  </a:ext>
                </a:extLst>
              </p:cNvPr>
              <p:cNvSpPr/>
              <p:nvPr/>
            </p:nvSpPr>
            <p:spPr>
              <a:xfrm>
                <a:off x="-2441575" y="884100"/>
                <a:ext cx="711750" cy="767725"/>
              </a:xfrm>
              <a:custGeom>
                <a:avLst/>
                <a:gdLst/>
                <a:ahLst/>
                <a:cxnLst/>
                <a:rect l="l" t="t" r="r" b="b"/>
                <a:pathLst>
                  <a:path w="28470" h="30709" extrusionOk="0">
                    <a:moveTo>
                      <a:pt x="885" y="0"/>
                    </a:moveTo>
                    <a:cubicBezTo>
                      <a:pt x="885" y="0"/>
                      <a:pt x="1" y="1562"/>
                      <a:pt x="136" y="3324"/>
                    </a:cubicBezTo>
                    <a:cubicBezTo>
                      <a:pt x="140" y="3324"/>
                      <a:pt x="143" y="3324"/>
                      <a:pt x="147" y="3324"/>
                    </a:cubicBezTo>
                    <a:cubicBezTo>
                      <a:pt x="1310" y="3324"/>
                      <a:pt x="15320" y="14370"/>
                      <a:pt x="15320" y="14370"/>
                    </a:cubicBezTo>
                    <a:lnTo>
                      <a:pt x="18508" y="30708"/>
                    </a:lnTo>
                    <a:lnTo>
                      <a:pt x="28469" y="28946"/>
                    </a:lnTo>
                    <a:cubicBezTo>
                      <a:pt x="28469" y="28268"/>
                      <a:pt x="24673" y="13015"/>
                      <a:pt x="18508" y="7934"/>
                    </a:cubicBezTo>
                    <a:cubicBezTo>
                      <a:pt x="12337" y="2782"/>
                      <a:pt x="885" y="0"/>
                      <a:pt x="885"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3">
                <a:extLst>
                  <a:ext uri="{FF2B5EF4-FFF2-40B4-BE49-F238E27FC236}">
                    <a16:creationId xmlns:a16="http://schemas.microsoft.com/office/drawing/2014/main" id="{FFC24FF7-959D-F549-BAA2-7FDDF4A586CB}"/>
                  </a:ext>
                </a:extLst>
              </p:cNvPr>
              <p:cNvSpPr/>
              <p:nvPr/>
            </p:nvSpPr>
            <p:spPr>
              <a:xfrm>
                <a:off x="-5554375" y="292775"/>
                <a:ext cx="801475" cy="4071975"/>
              </a:xfrm>
              <a:custGeom>
                <a:avLst/>
                <a:gdLst/>
                <a:ahLst/>
                <a:cxnLst/>
                <a:rect l="l" t="t" r="r" b="b"/>
                <a:pathLst>
                  <a:path w="32059" h="162879" extrusionOk="0">
                    <a:moveTo>
                      <a:pt x="2912" y="0"/>
                    </a:moveTo>
                    <a:lnTo>
                      <a:pt x="0" y="271"/>
                    </a:lnTo>
                    <a:lnTo>
                      <a:pt x="28197" y="162878"/>
                    </a:lnTo>
                    <a:lnTo>
                      <a:pt x="32058" y="162878"/>
                    </a:lnTo>
                    <a:lnTo>
                      <a:pt x="29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3">
                <a:extLst>
                  <a:ext uri="{FF2B5EF4-FFF2-40B4-BE49-F238E27FC236}">
                    <a16:creationId xmlns:a16="http://schemas.microsoft.com/office/drawing/2014/main" id="{C8A89E45-ACB9-D74F-845C-82D0739F4449}"/>
                  </a:ext>
                </a:extLst>
              </p:cNvPr>
              <p:cNvSpPr/>
              <p:nvPr/>
            </p:nvSpPr>
            <p:spPr>
              <a:xfrm>
                <a:off x="-6383075" y="269050"/>
                <a:ext cx="903275" cy="4095700"/>
              </a:xfrm>
              <a:custGeom>
                <a:avLst/>
                <a:gdLst/>
                <a:ahLst/>
                <a:cxnLst/>
                <a:rect l="l" t="t" r="r" b="b"/>
                <a:pathLst>
                  <a:path w="36131" h="163828" extrusionOk="0">
                    <a:moveTo>
                      <a:pt x="34504" y="0"/>
                    </a:moveTo>
                    <a:cubicBezTo>
                      <a:pt x="33755" y="0"/>
                      <a:pt x="33078" y="407"/>
                      <a:pt x="32877" y="814"/>
                    </a:cubicBezTo>
                    <a:lnTo>
                      <a:pt x="0" y="163827"/>
                    </a:lnTo>
                    <a:lnTo>
                      <a:pt x="3866" y="163827"/>
                    </a:lnTo>
                    <a:lnTo>
                      <a:pt x="36130" y="743"/>
                    </a:lnTo>
                    <a:cubicBezTo>
                      <a:pt x="35859" y="336"/>
                      <a:pt x="35317" y="65"/>
                      <a:pt x="347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3">
                <a:extLst>
                  <a:ext uri="{FF2B5EF4-FFF2-40B4-BE49-F238E27FC236}">
                    <a16:creationId xmlns:a16="http://schemas.microsoft.com/office/drawing/2014/main" id="{98CF0BFA-900B-514C-BE48-6D42CB5C5E9D}"/>
                  </a:ext>
                </a:extLst>
              </p:cNvPr>
              <p:cNvSpPr/>
              <p:nvPr/>
            </p:nvSpPr>
            <p:spPr>
              <a:xfrm>
                <a:off x="-5137525" y="2427900"/>
                <a:ext cx="25" cy="25"/>
              </a:xfrm>
              <a:custGeom>
                <a:avLst/>
                <a:gdLst/>
                <a:ahLst/>
                <a:cxnLst/>
                <a:rect l="l" t="t" r="r" b="b"/>
                <a:pathLst>
                  <a:path w="1" h="1" fill="none" extrusionOk="0">
                    <a:moveTo>
                      <a:pt x="0" y="1"/>
                    </a:moveTo>
                    <a:lnTo>
                      <a:pt x="0" y="1"/>
                    </a:lnTo>
                    <a:close/>
                  </a:path>
                </a:pathLst>
              </a:custGeom>
              <a:noFill/>
              <a:ln w="3400" cap="rnd" cmpd="sng">
                <a:solidFill>
                  <a:srgbClr val="A8AAAB"/>
                </a:solidFill>
                <a:prstDash val="solid"/>
                <a:miter lim="54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3">
                <a:extLst>
                  <a:ext uri="{FF2B5EF4-FFF2-40B4-BE49-F238E27FC236}">
                    <a16:creationId xmlns:a16="http://schemas.microsoft.com/office/drawing/2014/main" id="{184EEF46-2B3A-0640-92AF-3F128EF39F0D}"/>
                  </a:ext>
                </a:extLst>
              </p:cNvPr>
              <p:cNvSpPr/>
              <p:nvPr/>
            </p:nvSpPr>
            <p:spPr>
              <a:xfrm>
                <a:off x="-4773275" y="2423200"/>
                <a:ext cx="391550" cy="262300"/>
              </a:xfrm>
              <a:custGeom>
                <a:avLst/>
                <a:gdLst/>
                <a:ahLst/>
                <a:cxnLst/>
                <a:rect l="l" t="t" r="r" b="b"/>
                <a:pathLst>
                  <a:path w="15662" h="10492" extrusionOk="0">
                    <a:moveTo>
                      <a:pt x="15490" y="0"/>
                    </a:moveTo>
                    <a:cubicBezTo>
                      <a:pt x="15456" y="0"/>
                      <a:pt x="15423" y="18"/>
                      <a:pt x="15390" y="53"/>
                    </a:cubicBezTo>
                    <a:lnTo>
                      <a:pt x="136" y="10286"/>
                    </a:lnTo>
                    <a:cubicBezTo>
                      <a:pt x="71" y="10286"/>
                      <a:pt x="1" y="10421"/>
                      <a:pt x="71" y="10492"/>
                    </a:cubicBezTo>
                    <a:lnTo>
                      <a:pt x="272" y="10492"/>
                    </a:lnTo>
                    <a:lnTo>
                      <a:pt x="15591" y="254"/>
                    </a:lnTo>
                    <a:cubicBezTo>
                      <a:pt x="15661" y="254"/>
                      <a:pt x="15661" y="118"/>
                      <a:pt x="15591" y="53"/>
                    </a:cubicBezTo>
                    <a:cubicBezTo>
                      <a:pt x="15558" y="18"/>
                      <a:pt x="15524" y="0"/>
                      <a:pt x="15490" y="0"/>
                    </a:cubicBezTo>
                    <a:close/>
                  </a:path>
                </a:pathLst>
              </a:custGeom>
              <a:solidFill>
                <a:srgbClr val="A8A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5;p33">
                <a:extLst>
                  <a:ext uri="{FF2B5EF4-FFF2-40B4-BE49-F238E27FC236}">
                    <a16:creationId xmlns:a16="http://schemas.microsoft.com/office/drawing/2014/main" id="{EB87EC45-D5D7-B145-B745-5383DD027098}"/>
                  </a:ext>
                </a:extLst>
              </p:cNvPr>
              <p:cNvSpPr/>
              <p:nvPr/>
            </p:nvSpPr>
            <p:spPr>
              <a:xfrm>
                <a:off x="-6261075" y="3558100"/>
                <a:ext cx="740600" cy="66175"/>
              </a:xfrm>
              <a:custGeom>
                <a:avLst/>
                <a:gdLst/>
                <a:ahLst/>
                <a:cxnLst/>
                <a:rect l="l" t="t" r="r" b="b"/>
                <a:pathLst>
                  <a:path w="29624" h="2647" extrusionOk="0">
                    <a:moveTo>
                      <a:pt x="543" y="1"/>
                    </a:moveTo>
                    <a:lnTo>
                      <a:pt x="0" y="2647"/>
                    </a:lnTo>
                    <a:lnTo>
                      <a:pt x="29081" y="2647"/>
                    </a:lnTo>
                    <a:lnTo>
                      <a:pt x="296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p33">
                <a:extLst>
                  <a:ext uri="{FF2B5EF4-FFF2-40B4-BE49-F238E27FC236}">
                    <a16:creationId xmlns:a16="http://schemas.microsoft.com/office/drawing/2014/main" id="{292F3511-AC6D-B541-B063-B92F2F3C139B}"/>
                  </a:ext>
                </a:extLst>
              </p:cNvPr>
              <p:cNvSpPr/>
              <p:nvPr/>
            </p:nvSpPr>
            <p:spPr>
              <a:xfrm>
                <a:off x="-5684925" y="3558100"/>
                <a:ext cx="228850" cy="66175"/>
              </a:xfrm>
              <a:custGeom>
                <a:avLst/>
                <a:gdLst/>
                <a:ahLst/>
                <a:cxnLst/>
                <a:rect l="l" t="t" r="r" b="b"/>
                <a:pathLst>
                  <a:path w="9154" h="2647" extrusionOk="0">
                    <a:moveTo>
                      <a:pt x="542" y="1"/>
                    </a:moveTo>
                    <a:lnTo>
                      <a:pt x="0" y="2647"/>
                    </a:lnTo>
                    <a:lnTo>
                      <a:pt x="8611" y="2647"/>
                    </a:lnTo>
                    <a:lnTo>
                      <a:pt x="9153" y="1"/>
                    </a:lnTo>
                    <a:close/>
                  </a:path>
                </a:pathLst>
              </a:custGeom>
              <a:solidFill>
                <a:srgbClr val="97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7;p33">
                <a:extLst>
                  <a:ext uri="{FF2B5EF4-FFF2-40B4-BE49-F238E27FC236}">
                    <a16:creationId xmlns:a16="http://schemas.microsoft.com/office/drawing/2014/main" id="{E53FD934-5D58-9C43-BA50-F8EF9ABFADE6}"/>
                  </a:ext>
                </a:extLst>
              </p:cNvPr>
              <p:cNvSpPr/>
              <p:nvPr/>
            </p:nvSpPr>
            <p:spPr>
              <a:xfrm>
                <a:off x="-6127150" y="2895600"/>
                <a:ext cx="740475" cy="66050"/>
              </a:xfrm>
              <a:custGeom>
                <a:avLst/>
                <a:gdLst/>
                <a:ahLst/>
                <a:cxnLst/>
                <a:rect l="l" t="t" r="r" b="b"/>
                <a:pathLst>
                  <a:path w="29619" h="2642" extrusionOk="0">
                    <a:moveTo>
                      <a:pt x="543" y="1"/>
                    </a:moveTo>
                    <a:lnTo>
                      <a:pt x="1" y="2641"/>
                    </a:lnTo>
                    <a:lnTo>
                      <a:pt x="29077" y="2641"/>
                    </a:lnTo>
                    <a:lnTo>
                      <a:pt x="296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8;p33">
                <a:extLst>
                  <a:ext uri="{FF2B5EF4-FFF2-40B4-BE49-F238E27FC236}">
                    <a16:creationId xmlns:a16="http://schemas.microsoft.com/office/drawing/2014/main" id="{B2702F8D-B5F7-2146-B210-E2D72AF8E7FA}"/>
                  </a:ext>
                </a:extLst>
              </p:cNvPr>
              <p:cNvSpPr/>
              <p:nvPr/>
            </p:nvSpPr>
            <p:spPr>
              <a:xfrm>
                <a:off x="-5551000" y="2895600"/>
                <a:ext cx="228725" cy="66050"/>
              </a:xfrm>
              <a:custGeom>
                <a:avLst/>
                <a:gdLst/>
                <a:ahLst/>
                <a:cxnLst/>
                <a:rect l="l" t="t" r="r" b="b"/>
                <a:pathLst>
                  <a:path w="9149" h="2642" extrusionOk="0">
                    <a:moveTo>
                      <a:pt x="543" y="1"/>
                    </a:moveTo>
                    <a:lnTo>
                      <a:pt x="1" y="2641"/>
                    </a:lnTo>
                    <a:lnTo>
                      <a:pt x="8606" y="2641"/>
                    </a:lnTo>
                    <a:lnTo>
                      <a:pt x="9148" y="1"/>
                    </a:lnTo>
                    <a:close/>
                  </a:path>
                </a:pathLst>
              </a:custGeom>
              <a:solidFill>
                <a:srgbClr val="97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9;p33">
                <a:extLst>
                  <a:ext uri="{FF2B5EF4-FFF2-40B4-BE49-F238E27FC236}">
                    <a16:creationId xmlns:a16="http://schemas.microsoft.com/office/drawing/2014/main" id="{826A2C70-4279-6846-A16B-7BAA88C2ABA9}"/>
                  </a:ext>
                </a:extLst>
              </p:cNvPr>
              <p:cNvSpPr/>
              <p:nvPr/>
            </p:nvSpPr>
            <p:spPr>
              <a:xfrm>
                <a:off x="-5993350" y="2231325"/>
                <a:ext cx="740625" cy="66050"/>
              </a:xfrm>
              <a:custGeom>
                <a:avLst/>
                <a:gdLst/>
                <a:ahLst/>
                <a:cxnLst/>
                <a:rect l="l" t="t" r="r" b="b"/>
                <a:pathLst>
                  <a:path w="29625" h="2642" extrusionOk="0">
                    <a:moveTo>
                      <a:pt x="543" y="1"/>
                    </a:moveTo>
                    <a:lnTo>
                      <a:pt x="1" y="2642"/>
                    </a:lnTo>
                    <a:lnTo>
                      <a:pt x="29082" y="2642"/>
                    </a:lnTo>
                    <a:lnTo>
                      <a:pt x="296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0;p33">
                <a:extLst>
                  <a:ext uri="{FF2B5EF4-FFF2-40B4-BE49-F238E27FC236}">
                    <a16:creationId xmlns:a16="http://schemas.microsoft.com/office/drawing/2014/main" id="{53D56989-315F-9F49-9887-9BEED61A0AC1}"/>
                  </a:ext>
                </a:extLst>
              </p:cNvPr>
              <p:cNvSpPr/>
              <p:nvPr/>
            </p:nvSpPr>
            <p:spPr>
              <a:xfrm>
                <a:off x="-5417200" y="2231325"/>
                <a:ext cx="228850" cy="66050"/>
              </a:xfrm>
              <a:custGeom>
                <a:avLst/>
                <a:gdLst/>
                <a:ahLst/>
                <a:cxnLst/>
                <a:rect l="l" t="t" r="r" b="b"/>
                <a:pathLst>
                  <a:path w="9154" h="2642" extrusionOk="0">
                    <a:moveTo>
                      <a:pt x="543" y="1"/>
                    </a:moveTo>
                    <a:lnTo>
                      <a:pt x="1" y="2642"/>
                    </a:lnTo>
                    <a:lnTo>
                      <a:pt x="8612" y="2642"/>
                    </a:lnTo>
                    <a:lnTo>
                      <a:pt x="9154" y="1"/>
                    </a:lnTo>
                    <a:close/>
                  </a:path>
                </a:pathLst>
              </a:custGeom>
              <a:solidFill>
                <a:srgbClr val="97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1;p33">
                <a:extLst>
                  <a:ext uri="{FF2B5EF4-FFF2-40B4-BE49-F238E27FC236}">
                    <a16:creationId xmlns:a16="http://schemas.microsoft.com/office/drawing/2014/main" id="{4549A72C-0793-0A48-B0FF-269DED6AFA51}"/>
                  </a:ext>
                </a:extLst>
              </p:cNvPr>
              <p:cNvSpPr/>
              <p:nvPr/>
            </p:nvSpPr>
            <p:spPr>
              <a:xfrm>
                <a:off x="-5859400" y="1568700"/>
                <a:ext cx="740475" cy="66175"/>
              </a:xfrm>
              <a:custGeom>
                <a:avLst/>
                <a:gdLst/>
                <a:ahLst/>
                <a:cxnLst/>
                <a:rect l="l" t="t" r="r" b="b"/>
                <a:pathLst>
                  <a:path w="29619" h="2647" extrusionOk="0">
                    <a:moveTo>
                      <a:pt x="543" y="0"/>
                    </a:moveTo>
                    <a:lnTo>
                      <a:pt x="0" y="2647"/>
                    </a:lnTo>
                    <a:lnTo>
                      <a:pt x="29076" y="2647"/>
                    </a:lnTo>
                    <a:lnTo>
                      <a:pt x="296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2;p33">
                <a:extLst>
                  <a:ext uri="{FF2B5EF4-FFF2-40B4-BE49-F238E27FC236}">
                    <a16:creationId xmlns:a16="http://schemas.microsoft.com/office/drawing/2014/main" id="{997301EC-7143-5B49-B6E4-EFDD3DBE483D}"/>
                  </a:ext>
                </a:extLst>
              </p:cNvPr>
              <p:cNvSpPr/>
              <p:nvPr/>
            </p:nvSpPr>
            <p:spPr>
              <a:xfrm>
                <a:off x="-5283250" y="1568700"/>
                <a:ext cx="228725" cy="66175"/>
              </a:xfrm>
              <a:custGeom>
                <a:avLst/>
                <a:gdLst/>
                <a:ahLst/>
                <a:cxnLst/>
                <a:rect l="l" t="t" r="r" b="b"/>
                <a:pathLst>
                  <a:path w="9149" h="2647" extrusionOk="0">
                    <a:moveTo>
                      <a:pt x="542" y="0"/>
                    </a:moveTo>
                    <a:lnTo>
                      <a:pt x="0" y="2647"/>
                    </a:lnTo>
                    <a:lnTo>
                      <a:pt x="8606" y="2647"/>
                    </a:lnTo>
                    <a:lnTo>
                      <a:pt x="9148" y="0"/>
                    </a:lnTo>
                    <a:close/>
                  </a:path>
                </a:pathLst>
              </a:custGeom>
              <a:solidFill>
                <a:srgbClr val="4C8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3;p33">
                <a:extLst>
                  <a:ext uri="{FF2B5EF4-FFF2-40B4-BE49-F238E27FC236}">
                    <a16:creationId xmlns:a16="http://schemas.microsoft.com/office/drawing/2014/main" id="{089347A2-8E37-3E44-934A-C015FF695655}"/>
                  </a:ext>
                </a:extLst>
              </p:cNvPr>
              <p:cNvSpPr/>
              <p:nvPr/>
            </p:nvSpPr>
            <p:spPr>
              <a:xfrm>
                <a:off x="-5210450" y="782425"/>
                <a:ext cx="255950" cy="158125"/>
              </a:xfrm>
              <a:custGeom>
                <a:avLst/>
                <a:gdLst/>
                <a:ahLst/>
                <a:cxnLst/>
                <a:rect l="l" t="t" r="r" b="b"/>
                <a:pathLst>
                  <a:path w="10238" h="6325" extrusionOk="0">
                    <a:moveTo>
                      <a:pt x="1020" y="0"/>
                    </a:moveTo>
                    <a:lnTo>
                      <a:pt x="0" y="2305"/>
                    </a:lnTo>
                    <a:cubicBezTo>
                      <a:pt x="1627" y="2983"/>
                      <a:pt x="1627" y="6307"/>
                      <a:pt x="1627" y="6307"/>
                    </a:cubicBezTo>
                    <a:cubicBezTo>
                      <a:pt x="1627" y="6307"/>
                      <a:pt x="1921" y="6325"/>
                      <a:pt x="2567" y="6325"/>
                    </a:cubicBezTo>
                    <a:cubicBezTo>
                      <a:pt x="3703" y="6325"/>
                      <a:pt x="5929" y="6270"/>
                      <a:pt x="9560" y="5965"/>
                    </a:cubicBezTo>
                    <a:cubicBezTo>
                      <a:pt x="10238" y="2034"/>
                      <a:pt x="4203" y="1833"/>
                      <a:pt x="4203" y="1833"/>
                    </a:cubicBezTo>
                    <a:lnTo>
                      <a:pt x="1020"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4;p33">
                <a:extLst>
                  <a:ext uri="{FF2B5EF4-FFF2-40B4-BE49-F238E27FC236}">
                    <a16:creationId xmlns:a16="http://schemas.microsoft.com/office/drawing/2014/main" id="{097DE0EF-72BE-E24B-9E9F-E1E591DBBB09}"/>
                  </a:ext>
                </a:extLst>
              </p:cNvPr>
              <p:cNvSpPr/>
              <p:nvPr/>
            </p:nvSpPr>
            <p:spPr>
              <a:xfrm>
                <a:off x="-5725600" y="906200"/>
                <a:ext cx="740600" cy="66050"/>
              </a:xfrm>
              <a:custGeom>
                <a:avLst/>
                <a:gdLst/>
                <a:ahLst/>
                <a:cxnLst/>
                <a:rect l="l" t="t" r="r" b="b"/>
                <a:pathLst>
                  <a:path w="29624" h="2642" extrusionOk="0">
                    <a:moveTo>
                      <a:pt x="543" y="0"/>
                    </a:moveTo>
                    <a:lnTo>
                      <a:pt x="0" y="2641"/>
                    </a:lnTo>
                    <a:lnTo>
                      <a:pt x="29082" y="2641"/>
                    </a:lnTo>
                    <a:lnTo>
                      <a:pt x="296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5;p33">
                <a:extLst>
                  <a:ext uri="{FF2B5EF4-FFF2-40B4-BE49-F238E27FC236}">
                    <a16:creationId xmlns:a16="http://schemas.microsoft.com/office/drawing/2014/main" id="{E6C0D96F-2015-534E-B87B-88F4FAED55B5}"/>
                  </a:ext>
                </a:extLst>
              </p:cNvPr>
              <p:cNvSpPr/>
              <p:nvPr/>
            </p:nvSpPr>
            <p:spPr>
              <a:xfrm>
                <a:off x="-5149450" y="906200"/>
                <a:ext cx="228850" cy="66050"/>
              </a:xfrm>
              <a:custGeom>
                <a:avLst/>
                <a:gdLst/>
                <a:ahLst/>
                <a:cxnLst/>
                <a:rect l="l" t="t" r="r" b="b"/>
                <a:pathLst>
                  <a:path w="9154" h="2642" extrusionOk="0">
                    <a:moveTo>
                      <a:pt x="543" y="0"/>
                    </a:moveTo>
                    <a:lnTo>
                      <a:pt x="0" y="2641"/>
                    </a:lnTo>
                    <a:lnTo>
                      <a:pt x="8611" y="2641"/>
                    </a:lnTo>
                    <a:lnTo>
                      <a:pt x="9154" y="0"/>
                    </a:lnTo>
                    <a:close/>
                  </a:path>
                </a:pathLst>
              </a:custGeom>
              <a:solidFill>
                <a:srgbClr val="97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16;p33">
                <a:extLst>
                  <a:ext uri="{FF2B5EF4-FFF2-40B4-BE49-F238E27FC236}">
                    <a16:creationId xmlns:a16="http://schemas.microsoft.com/office/drawing/2014/main" id="{992A47B4-A65C-5D4C-949F-D0BB8DB943A1}"/>
                  </a:ext>
                </a:extLst>
              </p:cNvPr>
              <p:cNvSpPr/>
              <p:nvPr/>
            </p:nvSpPr>
            <p:spPr>
              <a:xfrm>
                <a:off x="-4322525" y="2873500"/>
                <a:ext cx="25" cy="25"/>
              </a:xfrm>
              <a:custGeom>
                <a:avLst/>
                <a:gdLst/>
                <a:ahLst/>
                <a:cxnLst/>
                <a:rect l="l" t="t" r="r" b="b"/>
                <a:pathLst>
                  <a:path w="1" h="1" fill="none" extrusionOk="0">
                    <a:moveTo>
                      <a:pt x="1" y="1"/>
                    </a:moveTo>
                    <a:lnTo>
                      <a:pt x="1" y="1"/>
                    </a:lnTo>
                    <a:close/>
                  </a:path>
                </a:pathLst>
              </a:custGeom>
              <a:noFill/>
              <a:ln w="6775" cap="rnd" cmpd="sng">
                <a:solidFill>
                  <a:srgbClr val="D0D2D3"/>
                </a:solidFill>
                <a:prstDash val="solid"/>
                <a:miter lim="54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17;p33">
                <a:extLst>
                  <a:ext uri="{FF2B5EF4-FFF2-40B4-BE49-F238E27FC236}">
                    <a16:creationId xmlns:a16="http://schemas.microsoft.com/office/drawing/2014/main" id="{5DF109BF-827A-D149-8432-715897002CBC}"/>
                  </a:ext>
                </a:extLst>
              </p:cNvPr>
              <p:cNvSpPr/>
              <p:nvPr/>
            </p:nvSpPr>
            <p:spPr>
              <a:xfrm>
                <a:off x="-4869800" y="292775"/>
                <a:ext cx="901525" cy="4071975"/>
              </a:xfrm>
              <a:custGeom>
                <a:avLst/>
                <a:gdLst/>
                <a:ahLst/>
                <a:cxnLst/>
                <a:rect l="l" t="t" r="r" b="b"/>
                <a:pathLst>
                  <a:path w="36061" h="162879" extrusionOk="0">
                    <a:moveTo>
                      <a:pt x="2913" y="0"/>
                    </a:moveTo>
                    <a:lnTo>
                      <a:pt x="1" y="271"/>
                    </a:lnTo>
                    <a:lnTo>
                      <a:pt x="32130" y="162878"/>
                    </a:lnTo>
                    <a:lnTo>
                      <a:pt x="36061" y="162878"/>
                    </a:lnTo>
                    <a:lnTo>
                      <a:pt x="29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18;p33">
                <a:extLst>
                  <a:ext uri="{FF2B5EF4-FFF2-40B4-BE49-F238E27FC236}">
                    <a16:creationId xmlns:a16="http://schemas.microsoft.com/office/drawing/2014/main" id="{C5AEECE7-7DE9-1A4B-9700-5DD45700C3E9}"/>
                  </a:ext>
                </a:extLst>
              </p:cNvPr>
              <p:cNvSpPr/>
              <p:nvPr/>
            </p:nvSpPr>
            <p:spPr>
              <a:xfrm>
                <a:off x="-5600200" y="269050"/>
                <a:ext cx="805000" cy="4095700"/>
              </a:xfrm>
              <a:custGeom>
                <a:avLst/>
                <a:gdLst/>
                <a:ahLst/>
                <a:cxnLst/>
                <a:rect l="l" t="t" r="r" b="b"/>
                <a:pathLst>
                  <a:path w="32200" h="163828" extrusionOk="0">
                    <a:moveTo>
                      <a:pt x="30573" y="0"/>
                    </a:moveTo>
                    <a:cubicBezTo>
                      <a:pt x="29824" y="0"/>
                      <a:pt x="29146" y="336"/>
                      <a:pt x="28946" y="743"/>
                    </a:cubicBezTo>
                    <a:lnTo>
                      <a:pt x="0" y="163827"/>
                    </a:lnTo>
                    <a:lnTo>
                      <a:pt x="3867" y="163827"/>
                    </a:lnTo>
                    <a:lnTo>
                      <a:pt x="32199" y="743"/>
                    </a:lnTo>
                    <a:cubicBezTo>
                      <a:pt x="31993" y="336"/>
                      <a:pt x="31316" y="0"/>
                      <a:pt x="30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19;p33">
                <a:extLst>
                  <a:ext uri="{FF2B5EF4-FFF2-40B4-BE49-F238E27FC236}">
                    <a16:creationId xmlns:a16="http://schemas.microsoft.com/office/drawing/2014/main" id="{AABDEFB8-9F3A-3C47-A00A-695C8A21083F}"/>
                  </a:ext>
                </a:extLst>
              </p:cNvPr>
              <p:cNvSpPr/>
              <p:nvPr/>
            </p:nvSpPr>
            <p:spPr>
              <a:xfrm>
                <a:off x="-3654875" y="292775"/>
                <a:ext cx="741300" cy="577250"/>
              </a:xfrm>
              <a:custGeom>
                <a:avLst/>
                <a:gdLst/>
                <a:ahLst/>
                <a:cxnLst/>
                <a:rect l="l" t="t" r="r" b="b"/>
                <a:pathLst>
                  <a:path w="29652" h="23090" extrusionOk="0">
                    <a:moveTo>
                      <a:pt x="1969" y="0"/>
                    </a:moveTo>
                    <a:lnTo>
                      <a:pt x="1085" y="4674"/>
                    </a:lnTo>
                    <a:cubicBezTo>
                      <a:pt x="1085" y="4674"/>
                      <a:pt x="9355" y="8335"/>
                      <a:pt x="9355" y="16268"/>
                    </a:cubicBezTo>
                    <a:cubicBezTo>
                      <a:pt x="8043" y="16076"/>
                      <a:pt x="7162" y="15993"/>
                      <a:pt x="6595" y="15993"/>
                    </a:cubicBezTo>
                    <a:cubicBezTo>
                      <a:pt x="4760" y="15993"/>
                      <a:pt x="6222" y="16860"/>
                      <a:pt x="7050" y="17689"/>
                    </a:cubicBezTo>
                    <a:cubicBezTo>
                      <a:pt x="1563" y="17689"/>
                      <a:pt x="4545" y="19250"/>
                      <a:pt x="6443" y="19250"/>
                    </a:cubicBezTo>
                    <a:cubicBezTo>
                      <a:pt x="1" y="19250"/>
                      <a:pt x="2647" y="22368"/>
                      <a:pt x="6237" y="22911"/>
                    </a:cubicBezTo>
                    <a:cubicBezTo>
                      <a:pt x="6903" y="23023"/>
                      <a:pt x="8166" y="23089"/>
                      <a:pt x="9741" y="23089"/>
                    </a:cubicBezTo>
                    <a:cubicBezTo>
                      <a:pt x="16672" y="23089"/>
                      <a:pt x="29652" y="21808"/>
                      <a:pt x="24402" y="17553"/>
                    </a:cubicBezTo>
                    <a:cubicBezTo>
                      <a:pt x="25571" y="16387"/>
                      <a:pt x="25226" y="15999"/>
                      <a:pt x="24449" y="15999"/>
                    </a:cubicBezTo>
                    <a:cubicBezTo>
                      <a:pt x="23556" y="15999"/>
                      <a:pt x="22091" y="16511"/>
                      <a:pt x="21691" y="16946"/>
                    </a:cubicBezTo>
                    <a:cubicBezTo>
                      <a:pt x="22190" y="15174"/>
                      <a:pt x="22001" y="14615"/>
                      <a:pt x="21563" y="14615"/>
                    </a:cubicBezTo>
                    <a:cubicBezTo>
                      <a:pt x="20810" y="14615"/>
                      <a:pt x="19321" y="16268"/>
                      <a:pt x="19321" y="16268"/>
                    </a:cubicBezTo>
                    <a:cubicBezTo>
                      <a:pt x="20677" y="11317"/>
                      <a:pt x="13964" y="2912"/>
                      <a:pt x="1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0;p33">
                <a:extLst>
                  <a:ext uri="{FF2B5EF4-FFF2-40B4-BE49-F238E27FC236}">
                    <a16:creationId xmlns:a16="http://schemas.microsoft.com/office/drawing/2014/main" id="{D1D23CC3-7189-2B40-B356-FC40B66CC675}"/>
                  </a:ext>
                </a:extLst>
              </p:cNvPr>
              <p:cNvSpPr/>
              <p:nvPr/>
            </p:nvSpPr>
            <p:spPr>
              <a:xfrm>
                <a:off x="-4998575" y="774025"/>
                <a:ext cx="3611050" cy="3611050"/>
              </a:xfrm>
              <a:custGeom>
                <a:avLst/>
                <a:gdLst/>
                <a:ahLst/>
                <a:cxnLst/>
                <a:rect l="l" t="t" r="r" b="b"/>
                <a:pathLst>
                  <a:path w="144442" h="144442" extrusionOk="0">
                    <a:moveTo>
                      <a:pt x="72186" y="0"/>
                    </a:moveTo>
                    <a:cubicBezTo>
                      <a:pt x="32330" y="0"/>
                      <a:pt x="1" y="32330"/>
                      <a:pt x="1" y="72186"/>
                    </a:cubicBezTo>
                    <a:cubicBezTo>
                      <a:pt x="1" y="112112"/>
                      <a:pt x="32330" y="144441"/>
                      <a:pt x="72186" y="144441"/>
                    </a:cubicBezTo>
                    <a:cubicBezTo>
                      <a:pt x="112112" y="144441"/>
                      <a:pt x="144441" y="112112"/>
                      <a:pt x="144441" y="72186"/>
                    </a:cubicBezTo>
                    <a:cubicBezTo>
                      <a:pt x="144441" y="32330"/>
                      <a:pt x="112112" y="0"/>
                      <a:pt x="7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1;p33">
                <a:extLst>
                  <a:ext uri="{FF2B5EF4-FFF2-40B4-BE49-F238E27FC236}">
                    <a16:creationId xmlns:a16="http://schemas.microsoft.com/office/drawing/2014/main" id="{74D97B40-87A7-0247-8514-673D2DBF29C1}"/>
                  </a:ext>
                </a:extLst>
              </p:cNvPr>
              <p:cNvSpPr/>
              <p:nvPr/>
            </p:nvSpPr>
            <p:spPr>
              <a:xfrm>
                <a:off x="-1855250" y="1502925"/>
                <a:ext cx="457550" cy="1016500"/>
              </a:xfrm>
              <a:custGeom>
                <a:avLst/>
                <a:gdLst/>
                <a:ahLst/>
                <a:cxnLst/>
                <a:rect l="l" t="t" r="r" b="b"/>
                <a:pathLst>
                  <a:path w="18302" h="40660" extrusionOk="0">
                    <a:moveTo>
                      <a:pt x="884" y="1954"/>
                    </a:moveTo>
                    <a:lnTo>
                      <a:pt x="884" y="1954"/>
                    </a:lnTo>
                    <a:cubicBezTo>
                      <a:pt x="901" y="1964"/>
                      <a:pt x="920" y="1972"/>
                      <a:pt x="942" y="1979"/>
                    </a:cubicBezTo>
                    <a:lnTo>
                      <a:pt x="942" y="1979"/>
                    </a:lnTo>
                    <a:cubicBezTo>
                      <a:pt x="924" y="1971"/>
                      <a:pt x="904" y="1962"/>
                      <a:pt x="884" y="1954"/>
                    </a:cubicBezTo>
                    <a:close/>
                    <a:moveTo>
                      <a:pt x="8337" y="0"/>
                    </a:moveTo>
                    <a:cubicBezTo>
                      <a:pt x="7765" y="0"/>
                      <a:pt x="6807" y="262"/>
                      <a:pt x="6372" y="262"/>
                    </a:cubicBezTo>
                    <a:cubicBezTo>
                      <a:pt x="5765" y="397"/>
                      <a:pt x="5016" y="262"/>
                      <a:pt x="4474" y="533"/>
                    </a:cubicBezTo>
                    <a:cubicBezTo>
                      <a:pt x="3867" y="734"/>
                      <a:pt x="3460" y="1211"/>
                      <a:pt x="2847" y="1411"/>
                    </a:cubicBezTo>
                    <a:cubicBezTo>
                      <a:pt x="2614" y="1528"/>
                      <a:pt x="1583" y="1996"/>
                      <a:pt x="1083" y="1996"/>
                    </a:cubicBezTo>
                    <a:cubicBezTo>
                      <a:pt x="1029" y="1996"/>
                      <a:pt x="982" y="1990"/>
                      <a:pt x="942" y="1979"/>
                    </a:cubicBezTo>
                    <a:lnTo>
                      <a:pt x="942" y="1979"/>
                    </a:lnTo>
                    <a:cubicBezTo>
                      <a:pt x="1356" y="2155"/>
                      <a:pt x="1365" y="2110"/>
                      <a:pt x="1562" y="2566"/>
                    </a:cubicBezTo>
                    <a:cubicBezTo>
                      <a:pt x="1698" y="3174"/>
                      <a:pt x="1562" y="4058"/>
                      <a:pt x="1627" y="4735"/>
                    </a:cubicBezTo>
                    <a:cubicBezTo>
                      <a:pt x="1833" y="5684"/>
                      <a:pt x="2305" y="6498"/>
                      <a:pt x="2576" y="7311"/>
                    </a:cubicBezTo>
                    <a:cubicBezTo>
                      <a:pt x="2712" y="7853"/>
                      <a:pt x="2918" y="7447"/>
                      <a:pt x="2511" y="7989"/>
                    </a:cubicBezTo>
                    <a:cubicBezTo>
                      <a:pt x="1898" y="8938"/>
                      <a:pt x="342" y="9816"/>
                      <a:pt x="2104" y="10022"/>
                    </a:cubicBezTo>
                    <a:cubicBezTo>
                      <a:pt x="3324" y="10158"/>
                      <a:pt x="4610" y="10494"/>
                      <a:pt x="4544" y="11985"/>
                    </a:cubicBezTo>
                    <a:cubicBezTo>
                      <a:pt x="4480" y="12298"/>
                      <a:pt x="4361" y="13231"/>
                      <a:pt x="4030" y="13231"/>
                    </a:cubicBezTo>
                    <a:cubicBezTo>
                      <a:pt x="3999" y="13231"/>
                      <a:pt x="3967" y="13223"/>
                      <a:pt x="3932" y="13205"/>
                    </a:cubicBezTo>
                    <a:cubicBezTo>
                      <a:pt x="3661" y="13070"/>
                      <a:pt x="3796" y="12256"/>
                      <a:pt x="3525" y="12056"/>
                    </a:cubicBezTo>
                    <a:cubicBezTo>
                      <a:pt x="3427" y="11974"/>
                      <a:pt x="3350" y="11938"/>
                      <a:pt x="3292" y="11938"/>
                    </a:cubicBezTo>
                    <a:cubicBezTo>
                      <a:pt x="2864" y="11938"/>
                      <a:pt x="3382" y="13867"/>
                      <a:pt x="3324" y="14225"/>
                    </a:cubicBezTo>
                    <a:cubicBezTo>
                      <a:pt x="3189" y="14767"/>
                      <a:pt x="2712" y="14903"/>
                      <a:pt x="2647" y="15374"/>
                    </a:cubicBezTo>
                    <a:cubicBezTo>
                      <a:pt x="2647" y="15852"/>
                      <a:pt x="3254" y="16459"/>
                      <a:pt x="3525" y="16866"/>
                    </a:cubicBezTo>
                    <a:cubicBezTo>
                      <a:pt x="4000" y="17560"/>
                      <a:pt x="3974" y="17784"/>
                      <a:pt x="3700" y="17784"/>
                    </a:cubicBezTo>
                    <a:cubicBezTo>
                      <a:pt x="3387" y="17784"/>
                      <a:pt x="2749" y="17490"/>
                      <a:pt x="2169" y="17272"/>
                    </a:cubicBezTo>
                    <a:cubicBezTo>
                      <a:pt x="1960" y="17222"/>
                      <a:pt x="1105" y="16807"/>
                      <a:pt x="601" y="16807"/>
                    </a:cubicBezTo>
                    <a:cubicBezTo>
                      <a:pt x="452" y="16807"/>
                      <a:pt x="333" y="16843"/>
                      <a:pt x="271" y="16936"/>
                    </a:cubicBezTo>
                    <a:cubicBezTo>
                      <a:pt x="0" y="17272"/>
                      <a:pt x="1291" y="18357"/>
                      <a:pt x="1426" y="18492"/>
                    </a:cubicBezTo>
                    <a:cubicBezTo>
                      <a:pt x="3053" y="20190"/>
                      <a:pt x="3189" y="21816"/>
                      <a:pt x="3189" y="24051"/>
                    </a:cubicBezTo>
                    <a:cubicBezTo>
                      <a:pt x="3189" y="24864"/>
                      <a:pt x="3254" y="25542"/>
                      <a:pt x="3389" y="26290"/>
                    </a:cubicBezTo>
                    <a:cubicBezTo>
                      <a:pt x="3595" y="27103"/>
                      <a:pt x="3525" y="27917"/>
                      <a:pt x="3661" y="28730"/>
                    </a:cubicBezTo>
                    <a:cubicBezTo>
                      <a:pt x="4002" y="30287"/>
                      <a:pt x="5694" y="30422"/>
                      <a:pt x="6372" y="31713"/>
                    </a:cubicBezTo>
                    <a:cubicBezTo>
                      <a:pt x="7050" y="32797"/>
                      <a:pt x="6985" y="34489"/>
                      <a:pt x="7120" y="35780"/>
                    </a:cubicBezTo>
                    <a:cubicBezTo>
                      <a:pt x="7185" y="36729"/>
                      <a:pt x="7050" y="37949"/>
                      <a:pt x="7798" y="38692"/>
                    </a:cubicBezTo>
                    <a:cubicBezTo>
                      <a:pt x="8405" y="39369"/>
                      <a:pt x="10303" y="40660"/>
                      <a:pt x="11252" y="40660"/>
                    </a:cubicBezTo>
                    <a:cubicBezTo>
                      <a:pt x="12136" y="40589"/>
                      <a:pt x="13085" y="39440"/>
                      <a:pt x="13692" y="38898"/>
                    </a:cubicBezTo>
                    <a:cubicBezTo>
                      <a:pt x="13935" y="38655"/>
                      <a:pt x="15044" y="37489"/>
                      <a:pt x="15470" y="37489"/>
                    </a:cubicBezTo>
                    <a:cubicBezTo>
                      <a:pt x="15521" y="37489"/>
                      <a:pt x="15561" y="37506"/>
                      <a:pt x="15590" y="37542"/>
                    </a:cubicBezTo>
                    <a:cubicBezTo>
                      <a:pt x="15895" y="37842"/>
                      <a:pt x="15117" y="40088"/>
                      <a:pt x="15861" y="40088"/>
                    </a:cubicBezTo>
                    <a:cubicBezTo>
                      <a:pt x="15951" y="40088"/>
                      <a:pt x="16064" y="40055"/>
                      <a:pt x="16203" y="39982"/>
                    </a:cubicBezTo>
                    <a:cubicBezTo>
                      <a:pt x="16610" y="39776"/>
                      <a:pt x="17016" y="38626"/>
                      <a:pt x="17217" y="38220"/>
                    </a:cubicBezTo>
                    <a:cubicBezTo>
                      <a:pt x="17624" y="37271"/>
                      <a:pt x="17965" y="36387"/>
                      <a:pt x="18101" y="35373"/>
                    </a:cubicBezTo>
                    <a:cubicBezTo>
                      <a:pt x="18301" y="34017"/>
                      <a:pt x="18236" y="32591"/>
                      <a:pt x="18030" y="31306"/>
                    </a:cubicBezTo>
                    <a:cubicBezTo>
                      <a:pt x="18030" y="28253"/>
                      <a:pt x="17217" y="25135"/>
                      <a:pt x="16474" y="22223"/>
                    </a:cubicBezTo>
                    <a:cubicBezTo>
                      <a:pt x="14912" y="15987"/>
                      <a:pt x="12879" y="9751"/>
                      <a:pt x="10509" y="3786"/>
                    </a:cubicBezTo>
                    <a:cubicBezTo>
                      <a:pt x="10168" y="2973"/>
                      <a:pt x="9625" y="533"/>
                      <a:pt x="8676" y="56"/>
                    </a:cubicBezTo>
                    <a:cubicBezTo>
                      <a:pt x="8596" y="16"/>
                      <a:pt x="8478" y="0"/>
                      <a:pt x="8337" y="0"/>
                    </a:cubicBezTo>
                    <a:close/>
                  </a:path>
                </a:pathLst>
              </a:custGeom>
              <a:solidFill>
                <a:srgbClr val="125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2;p33">
                <a:extLst>
                  <a:ext uri="{FF2B5EF4-FFF2-40B4-BE49-F238E27FC236}">
                    <a16:creationId xmlns:a16="http://schemas.microsoft.com/office/drawing/2014/main" id="{050BED2C-1A58-A046-92CF-B0B3F4EECBD3}"/>
                  </a:ext>
                </a:extLst>
              </p:cNvPr>
              <p:cNvSpPr/>
              <p:nvPr/>
            </p:nvSpPr>
            <p:spPr>
              <a:xfrm>
                <a:off x="-2063625" y="1167150"/>
                <a:ext cx="266000" cy="335075"/>
              </a:xfrm>
              <a:custGeom>
                <a:avLst/>
                <a:gdLst/>
                <a:ahLst/>
                <a:cxnLst/>
                <a:rect l="l" t="t" r="r" b="b"/>
                <a:pathLst>
                  <a:path w="10640" h="13403" extrusionOk="0">
                    <a:moveTo>
                      <a:pt x="1" y="272"/>
                    </a:moveTo>
                    <a:lnTo>
                      <a:pt x="1" y="272"/>
                    </a:lnTo>
                    <a:cubicBezTo>
                      <a:pt x="34" y="283"/>
                      <a:pt x="66" y="295"/>
                      <a:pt x="97" y="308"/>
                    </a:cubicBezTo>
                    <a:lnTo>
                      <a:pt x="97" y="308"/>
                    </a:lnTo>
                    <a:cubicBezTo>
                      <a:pt x="64" y="292"/>
                      <a:pt x="32" y="280"/>
                      <a:pt x="1" y="272"/>
                    </a:cubicBezTo>
                    <a:close/>
                    <a:moveTo>
                      <a:pt x="3932" y="1"/>
                    </a:moveTo>
                    <a:cubicBezTo>
                      <a:pt x="2848" y="1"/>
                      <a:pt x="2371" y="679"/>
                      <a:pt x="1492" y="879"/>
                    </a:cubicBezTo>
                    <a:cubicBezTo>
                      <a:pt x="1418" y="894"/>
                      <a:pt x="1350" y="901"/>
                      <a:pt x="1286" y="901"/>
                    </a:cubicBezTo>
                    <a:cubicBezTo>
                      <a:pt x="797" y="901"/>
                      <a:pt x="571" y="504"/>
                      <a:pt x="97" y="308"/>
                    </a:cubicBezTo>
                    <a:lnTo>
                      <a:pt x="97" y="308"/>
                    </a:lnTo>
                    <a:cubicBezTo>
                      <a:pt x="650" y="574"/>
                      <a:pt x="1519" y="1926"/>
                      <a:pt x="1964" y="2370"/>
                    </a:cubicBezTo>
                    <a:cubicBezTo>
                      <a:pt x="2506" y="2983"/>
                      <a:pt x="3119" y="3455"/>
                      <a:pt x="3726" y="3997"/>
                    </a:cubicBezTo>
                    <a:cubicBezTo>
                      <a:pt x="3997" y="4268"/>
                      <a:pt x="5624" y="5488"/>
                      <a:pt x="5217" y="6031"/>
                    </a:cubicBezTo>
                    <a:cubicBezTo>
                      <a:pt x="5152" y="6123"/>
                      <a:pt x="5052" y="6159"/>
                      <a:pt x="4928" y="6159"/>
                    </a:cubicBezTo>
                    <a:cubicBezTo>
                      <a:pt x="4472" y="6159"/>
                      <a:pt x="3706" y="5667"/>
                      <a:pt x="3272" y="5667"/>
                    </a:cubicBezTo>
                    <a:cubicBezTo>
                      <a:pt x="3215" y="5667"/>
                      <a:pt x="3163" y="5675"/>
                      <a:pt x="3119" y="5694"/>
                    </a:cubicBezTo>
                    <a:cubicBezTo>
                      <a:pt x="2642" y="5966"/>
                      <a:pt x="3184" y="6031"/>
                      <a:pt x="3455" y="6302"/>
                    </a:cubicBezTo>
                    <a:cubicBezTo>
                      <a:pt x="4133" y="6980"/>
                      <a:pt x="4881" y="7592"/>
                      <a:pt x="5353" y="8335"/>
                    </a:cubicBezTo>
                    <a:cubicBezTo>
                      <a:pt x="5760" y="8948"/>
                      <a:pt x="5695" y="9355"/>
                      <a:pt x="5895" y="10098"/>
                    </a:cubicBezTo>
                    <a:cubicBezTo>
                      <a:pt x="6166" y="11117"/>
                      <a:pt x="6980" y="11659"/>
                      <a:pt x="7728" y="12402"/>
                    </a:cubicBezTo>
                    <a:cubicBezTo>
                      <a:pt x="8091" y="12812"/>
                      <a:pt x="8758" y="13403"/>
                      <a:pt x="9382" y="13403"/>
                    </a:cubicBezTo>
                    <a:cubicBezTo>
                      <a:pt x="9690" y="13403"/>
                      <a:pt x="9988" y="13259"/>
                      <a:pt x="10233" y="12879"/>
                    </a:cubicBezTo>
                    <a:cubicBezTo>
                      <a:pt x="10640" y="12066"/>
                      <a:pt x="9691" y="11253"/>
                      <a:pt x="9284" y="10775"/>
                    </a:cubicBezTo>
                    <a:cubicBezTo>
                      <a:pt x="8406" y="9897"/>
                      <a:pt x="7728" y="9355"/>
                      <a:pt x="8406" y="8200"/>
                    </a:cubicBezTo>
                    <a:cubicBezTo>
                      <a:pt x="8742" y="7522"/>
                      <a:pt x="9219" y="7115"/>
                      <a:pt x="9013" y="6237"/>
                    </a:cubicBezTo>
                    <a:cubicBezTo>
                      <a:pt x="8677" y="4946"/>
                      <a:pt x="7457" y="3661"/>
                      <a:pt x="6643" y="2642"/>
                    </a:cubicBezTo>
                    <a:cubicBezTo>
                      <a:pt x="6166" y="1964"/>
                      <a:pt x="4881" y="1"/>
                      <a:pt x="3932" y="1"/>
                    </a:cubicBezTo>
                    <a:close/>
                  </a:path>
                </a:pathLst>
              </a:custGeom>
              <a:solidFill>
                <a:srgbClr val="125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3;p33">
                <a:extLst>
                  <a:ext uri="{FF2B5EF4-FFF2-40B4-BE49-F238E27FC236}">
                    <a16:creationId xmlns:a16="http://schemas.microsoft.com/office/drawing/2014/main" id="{AAEF6076-988F-0C43-8809-EC8BD0B64DF2}"/>
                  </a:ext>
                </a:extLst>
              </p:cNvPr>
              <p:cNvSpPr/>
              <p:nvPr/>
            </p:nvSpPr>
            <p:spPr>
              <a:xfrm>
                <a:off x="-3441350" y="-485100"/>
                <a:ext cx="352500" cy="1335325"/>
              </a:xfrm>
              <a:custGeom>
                <a:avLst/>
                <a:gdLst/>
                <a:ahLst/>
                <a:cxnLst/>
                <a:rect l="l" t="t" r="r" b="b"/>
                <a:pathLst>
                  <a:path w="14100" h="53413" extrusionOk="0">
                    <a:moveTo>
                      <a:pt x="14034" y="0"/>
                    </a:moveTo>
                    <a:cubicBezTo>
                      <a:pt x="7120" y="3460"/>
                      <a:pt x="2847" y="8069"/>
                      <a:pt x="1356" y="13763"/>
                    </a:cubicBezTo>
                    <a:cubicBezTo>
                      <a:pt x="543" y="17082"/>
                      <a:pt x="613" y="20606"/>
                      <a:pt x="1562" y="24337"/>
                    </a:cubicBezTo>
                    <a:cubicBezTo>
                      <a:pt x="2441" y="27590"/>
                      <a:pt x="4002" y="30909"/>
                      <a:pt x="6101" y="34027"/>
                    </a:cubicBezTo>
                    <a:cubicBezTo>
                      <a:pt x="11865" y="42638"/>
                      <a:pt x="8134" y="53277"/>
                      <a:pt x="8134" y="53348"/>
                    </a:cubicBezTo>
                    <a:lnTo>
                      <a:pt x="8270" y="53413"/>
                    </a:lnTo>
                    <a:cubicBezTo>
                      <a:pt x="8340" y="53348"/>
                      <a:pt x="12136" y="42638"/>
                      <a:pt x="6236" y="33962"/>
                    </a:cubicBezTo>
                    <a:cubicBezTo>
                      <a:pt x="0" y="24673"/>
                      <a:pt x="613" y="17353"/>
                      <a:pt x="1562" y="13828"/>
                    </a:cubicBezTo>
                    <a:cubicBezTo>
                      <a:pt x="3053" y="8205"/>
                      <a:pt x="7256" y="3596"/>
                      <a:pt x="14099" y="136"/>
                    </a:cubicBezTo>
                    <a:lnTo>
                      <a:pt x="1403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4;p33">
                <a:extLst>
                  <a:ext uri="{FF2B5EF4-FFF2-40B4-BE49-F238E27FC236}">
                    <a16:creationId xmlns:a16="http://schemas.microsoft.com/office/drawing/2014/main" id="{6329B862-1CC1-D142-9C15-0B0A7D727113}"/>
                  </a:ext>
                </a:extLst>
              </p:cNvPr>
              <p:cNvSpPr/>
              <p:nvPr/>
            </p:nvSpPr>
            <p:spPr>
              <a:xfrm>
                <a:off x="-3395525" y="-156675"/>
                <a:ext cx="350725" cy="156825"/>
              </a:xfrm>
              <a:custGeom>
                <a:avLst/>
                <a:gdLst/>
                <a:ahLst/>
                <a:cxnLst/>
                <a:rect l="l" t="t" r="r" b="b"/>
                <a:pathLst>
                  <a:path w="14029" h="6273" extrusionOk="0">
                    <a:moveTo>
                      <a:pt x="6705" y="0"/>
                    </a:moveTo>
                    <a:cubicBezTo>
                      <a:pt x="5964" y="0"/>
                      <a:pt x="5213" y="65"/>
                      <a:pt x="4474" y="219"/>
                    </a:cubicBezTo>
                    <a:cubicBezTo>
                      <a:pt x="3525" y="420"/>
                      <a:pt x="2576" y="761"/>
                      <a:pt x="1692" y="1369"/>
                    </a:cubicBezTo>
                    <a:cubicBezTo>
                      <a:pt x="0" y="2453"/>
                      <a:pt x="271" y="5100"/>
                      <a:pt x="2169" y="5777"/>
                    </a:cubicBezTo>
                    <a:cubicBezTo>
                      <a:pt x="3134" y="6150"/>
                      <a:pt x="4098" y="6272"/>
                      <a:pt x="5028" y="6272"/>
                    </a:cubicBezTo>
                    <a:cubicBezTo>
                      <a:pt x="5274" y="6272"/>
                      <a:pt x="5518" y="6264"/>
                      <a:pt x="5759" y="6249"/>
                    </a:cubicBezTo>
                    <a:cubicBezTo>
                      <a:pt x="10504" y="5913"/>
                      <a:pt x="14028" y="1710"/>
                      <a:pt x="14028" y="1710"/>
                    </a:cubicBezTo>
                    <a:cubicBezTo>
                      <a:pt x="14028" y="1710"/>
                      <a:pt x="10513" y="0"/>
                      <a:pt x="6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5;p33">
                <a:extLst>
                  <a:ext uri="{FF2B5EF4-FFF2-40B4-BE49-F238E27FC236}">
                    <a16:creationId xmlns:a16="http://schemas.microsoft.com/office/drawing/2014/main" id="{4EA0274E-D37A-B742-B8ED-193B2BFED30E}"/>
                  </a:ext>
                </a:extLst>
              </p:cNvPr>
              <p:cNvSpPr/>
              <p:nvPr/>
            </p:nvSpPr>
            <p:spPr>
              <a:xfrm>
                <a:off x="-3421025" y="-80025"/>
                <a:ext cx="125425" cy="49100"/>
              </a:xfrm>
              <a:custGeom>
                <a:avLst/>
                <a:gdLst/>
                <a:ahLst/>
                <a:cxnLst/>
                <a:rect l="l" t="t" r="r" b="b"/>
                <a:pathLst>
                  <a:path w="5017" h="1964" extrusionOk="0">
                    <a:moveTo>
                      <a:pt x="5017" y="0"/>
                    </a:moveTo>
                    <a:cubicBezTo>
                      <a:pt x="2441" y="0"/>
                      <a:pt x="71" y="1827"/>
                      <a:pt x="1" y="1827"/>
                    </a:cubicBezTo>
                    <a:lnTo>
                      <a:pt x="136" y="1963"/>
                    </a:lnTo>
                    <a:cubicBezTo>
                      <a:pt x="136" y="1898"/>
                      <a:pt x="2511" y="136"/>
                      <a:pt x="5017" y="136"/>
                    </a:cubicBezTo>
                    <a:lnTo>
                      <a:pt x="501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6;p33">
                <a:extLst>
                  <a:ext uri="{FF2B5EF4-FFF2-40B4-BE49-F238E27FC236}">
                    <a16:creationId xmlns:a16="http://schemas.microsoft.com/office/drawing/2014/main" id="{4C21BAB0-171C-6A4F-8BA3-4712774941FD}"/>
                  </a:ext>
                </a:extLst>
              </p:cNvPr>
              <p:cNvSpPr/>
              <p:nvPr/>
            </p:nvSpPr>
            <p:spPr>
              <a:xfrm>
                <a:off x="-3259500" y="-385100"/>
                <a:ext cx="329925" cy="191250"/>
              </a:xfrm>
              <a:custGeom>
                <a:avLst/>
                <a:gdLst/>
                <a:ahLst/>
                <a:cxnLst/>
                <a:rect l="l" t="t" r="r" b="b"/>
                <a:pathLst>
                  <a:path w="13197" h="7650" extrusionOk="0">
                    <a:moveTo>
                      <a:pt x="3207" y="1"/>
                    </a:moveTo>
                    <a:cubicBezTo>
                      <a:pt x="1166" y="1"/>
                      <a:pt x="0" y="2262"/>
                      <a:pt x="1202" y="3934"/>
                    </a:cubicBezTo>
                    <a:cubicBezTo>
                      <a:pt x="1945" y="4948"/>
                      <a:pt x="2829" y="5761"/>
                      <a:pt x="3843" y="6303"/>
                    </a:cubicBezTo>
                    <a:cubicBezTo>
                      <a:pt x="5677" y="7356"/>
                      <a:pt x="7723" y="7649"/>
                      <a:pt x="9433" y="7649"/>
                    </a:cubicBezTo>
                    <a:cubicBezTo>
                      <a:pt x="11580" y="7649"/>
                      <a:pt x="13197" y="7187"/>
                      <a:pt x="13197" y="7187"/>
                    </a:cubicBezTo>
                    <a:cubicBezTo>
                      <a:pt x="13197" y="7187"/>
                      <a:pt x="10485" y="2372"/>
                      <a:pt x="6147" y="610"/>
                    </a:cubicBezTo>
                    <a:cubicBezTo>
                      <a:pt x="5269" y="273"/>
                      <a:pt x="4320" y="2"/>
                      <a:pt x="3300" y="2"/>
                    </a:cubicBezTo>
                    <a:cubicBezTo>
                      <a:pt x="3269" y="1"/>
                      <a:pt x="3238" y="1"/>
                      <a:pt x="3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7;p33">
                <a:extLst>
                  <a:ext uri="{FF2B5EF4-FFF2-40B4-BE49-F238E27FC236}">
                    <a16:creationId xmlns:a16="http://schemas.microsoft.com/office/drawing/2014/main" id="{67E374DE-146D-974E-A613-0162A64EBE38}"/>
                  </a:ext>
                </a:extLst>
              </p:cNvPr>
              <p:cNvSpPr/>
              <p:nvPr/>
            </p:nvSpPr>
            <p:spPr>
              <a:xfrm>
                <a:off x="-3127800" y="-611125"/>
                <a:ext cx="342325" cy="168125"/>
              </a:xfrm>
              <a:custGeom>
                <a:avLst/>
                <a:gdLst/>
                <a:ahLst/>
                <a:cxnLst/>
                <a:rect l="l" t="t" r="r" b="b"/>
                <a:pathLst>
                  <a:path w="13693" h="6725" extrusionOk="0">
                    <a:moveTo>
                      <a:pt x="8613" y="1"/>
                    </a:moveTo>
                    <a:cubicBezTo>
                      <a:pt x="7154" y="1"/>
                      <a:pt x="5555" y="192"/>
                      <a:pt x="4068" y="774"/>
                    </a:cubicBezTo>
                    <a:cubicBezTo>
                      <a:pt x="3119" y="1110"/>
                      <a:pt x="2305" y="1587"/>
                      <a:pt x="1492" y="2265"/>
                    </a:cubicBezTo>
                    <a:cubicBezTo>
                      <a:pt x="1" y="3621"/>
                      <a:pt x="608" y="6196"/>
                      <a:pt x="2642" y="6603"/>
                    </a:cubicBezTo>
                    <a:cubicBezTo>
                      <a:pt x="3182" y="6687"/>
                      <a:pt x="3710" y="6725"/>
                      <a:pt x="4221" y="6725"/>
                    </a:cubicBezTo>
                    <a:cubicBezTo>
                      <a:pt x="4930" y="6725"/>
                      <a:pt x="5606" y="6652"/>
                      <a:pt x="6237" y="6533"/>
                    </a:cubicBezTo>
                    <a:cubicBezTo>
                      <a:pt x="10911" y="5383"/>
                      <a:pt x="13693" y="703"/>
                      <a:pt x="13693" y="703"/>
                    </a:cubicBezTo>
                    <a:cubicBezTo>
                      <a:pt x="13693" y="703"/>
                      <a:pt x="11409" y="1"/>
                      <a:pt x="8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8;p33">
                <a:extLst>
                  <a:ext uri="{FF2B5EF4-FFF2-40B4-BE49-F238E27FC236}">
                    <a16:creationId xmlns:a16="http://schemas.microsoft.com/office/drawing/2014/main" id="{A5BE774E-F769-DF49-B82A-B9D30E828FD1}"/>
                  </a:ext>
                </a:extLst>
              </p:cNvPr>
              <p:cNvSpPr/>
              <p:nvPr/>
            </p:nvSpPr>
            <p:spPr>
              <a:xfrm>
                <a:off x="-3283700" y="-349775"/>
                <a:ext cx="128825" cy="34150"/>
              </a:xfrm>
              <a:custGeom>
                <a:avLst/>
                <a:gdLst/>
                <a:ahLst/>
                <a:cxnLst/>
                <a:rect l="l" t="t" r="r" b="b"/>
                <a:pathLst>
                  <a:path w="5153" h="1366" extrusionOk="0">
                    <a:moveTo>
                      <a:pt x="393" y="1"/>
                    </a:moveTo>
                    <a:cubicBezTo>
                      <a:pt x="157" y="1"/>
                      <a:pt x="15" y="10"/>
                      <a:pt x="1" y="10"/>
                    </a:cubicBezTo>
                    <a:lnTo>
                      <a:pt x="1" y="146"/>
                    </a:lnTo>
                    <a:cubicBezTo>
                      <a:pt x="12" y="146"/>
                      <a:pt x="102" y="142"/>
                      <a:pt x="254" y="142"/>
                    </a:cubicBezTo>
                    <a:cubicBezTo>
                      <a:pt x="1016" y="142"/>
                      <a:pt x="3333" y="236"/>
                      <a:pt x="5082" y="1366"/>
                    </a:cubicBezTo>
                    <a:lnTo>
                      <a:pt x="5152" y="1301"/>
                    </a:lnTo>
                    <a:cubicBezTo>
                      <a:pt x="3443" y="126"/>
                      <a:pt x="1269" y="1"/>
                      <a:pt x="39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9;p33">
                <a:extLst>
                  <a:ext uri="{FF2B5EF4-FFF2-40B4-BE49-F238E27FC236}">
                    <a16:creationId xmlns:a16="http://schemas.microsoft.com/office/drawing/2014/main" id="{929216B8-9F44-FE47-B706-4EE9621A06E7}"/>
                  </a:ext>
                </a:extLst>
              </p:cNvPr>
              <p:cNvSpPr/>
              <p:nvPr/>
            </p:nvSpPr>
            <p:spPr>
              <a:xfrm>
                <a:off x="-3648075" y="-468150"/>
                <a:ext cx="279275" cy="249175"/>
              </a:xfrm>
              <a:custGeom>
                <a:avLst/>
                <a:gdLst/>
                <a:ahLst/>
                <a:cxnLst/>
                <a:rect l="l" t="t" r="r" b="b"/>
                <a:pathLst>
                  <a:path w="11171" h="9967" extrusionOk="0">
                    <a:moveTo>
                      <a:pt x="0" y="0"/>
                    </a:moveTo>
                    <a:cubicBezTo>
                      <a:pt x="0" y="0"/>
                      <a:pt x="613" y="5423"/>
                      <a:pt x="4338" y="8340"/>
                    </a:cubicBezTo>
                    <a:cubicBezTo>
                      <a:pt x="5287" y="9018"/>
                      <a:pt x="6306" y="9560"/>
                      <a:pt x="7592" y="9896"/>
                    </a:cubicBezTo>
                    <a:cubicBezTo>
                      <a:pt x="7796" y="9944"/>
                      <a:pt x="7996" y="9967"/>
                      <a:pt x="8189" y="9967"/>
                    </a:cubicBezTo>
                    <a:cubicBezTo>
                      <a:pt x="9927" y="9967"/>
                      <a:pt x="11170" y="8150"/>
                      <a:pt x="10438" y="6442"/>
                    </a:cubicBezTo>
                    <a:cubicBezTo>
                      <a:pt x="10032" y="5558"/>
                      <a:pt x="9424" y="4745"/>
                      <a:pt x="8747" y="4002"/>
                    </a:cubicBezTo>
                    <a:cubicBezTo>
                      <a:pt x="5493" y="749"/>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0;p33">
                <a:extLst>
                  <a:ext uri="{FF2B5EF4-FFF2-40B4-BE49-F238E27FC236}">
                    <a16:creationId xmlns:a16="http://schemas.microsoft.com/office/drawing/2014/main" id="{CF40C488-8371-0741-861E-EE75CCF07029}"/>
                  </a:ext>
                </a:extLst>
              </p:cNvPr>
              <p:cNvSpPr/>
              <p:nvPr/>
            </p:nvSpPr>
            <p:spPr>
              <a:xfrm>
                <a:off x="-3459925" y="-302100"/>
                <a:ext cx="79600" cy="108475"/>
              </a:xfrm>
              <a:custGeom>
                <a:avLst/>
                <a:gdLst/>
                <a:ahLst/>
                <a:cxnLst/>
                <a:rect l="l" t="t" r="r" b="b"/>
                <a:pathLst>
                  <a:path w="3184" h="4339" extrusionOk="0">
                    <a:moveTo>
                      <a:pt x="66" y="1"/>
                    </a:moveTo>
                    <a:lnTo>
                      <a:pt x="1" y="136"/>
                    </a:lnTo>
                    <a:cubicBezTo>
                      <a:pt x="2099" y="1563"/>
                      <a:pt x="3048" y="4274"/>
                      <a:pt x="3048" y="4339"/>
                    </a:cubicBezTo>
                    <a:lnTo>
                      <a:pt x="3184" y="4274"/>
                    </a:lnTo>
                    <a:cubicBezTo>
                      <a:pt x="3184" y="4274"/>
                      <a:pt x="2235" y="1427"/>
                      <a:pt x="6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1;p33">
                <a:extLst>
                  <a:ext uri="{FF2B5EF4-FFF2-40B4-BE49-F238E27FC236}">
                    <a16:creationId xmlns:a16="http://schemas.microsoft.com/office/drawing/2014/main" id="{43FB3DAD-A127-E04E-A227-3F13761A54B2}"/>
                  </a:ext>
                </a:extLst>
              </p:cNvPr>
              <p:cNvSpPr/>
              <p:nvPr/>
            </p:nvSpPr>
            <p:spPr>
              <a:xfrm>
                <a:off x="-3768325" y="26750"/>
                <a:ext cx="343950" cy="176625"/>
              </a:xfrm>
              <a:custGeom>
                <a:avLst/>
                <a:gdLst/>
                <a:ahLst/>
                <a:cxnLst/>
                <a:rect l="l" t="t" r="r" b="b"/>
                <a:pathLst>
                  <a:path w="13758" h="7065" extrusionOk="0">
                    <a:moveTo>
                      <a:pt x="5240" y="0"/>
                    </a:moveTo>
                    <a:cubicBezTo>
                      <a:pt x="2362" y="0"/>
                      <a:pt x="0" y="946"/>
                      <a:pt x="0" y="946"/>
                    </a:cubicBezTo>
                    <a:cubicBezTo>
                      <a:pt x="0" y="946"/>
                      <a:pt x="3319" y="5490"/>
                      <a:pt x="7727" y="6775"/>
                    </a:cubicBezTo>
                    <a:cubicBezTo>
                      <a:pt x="8504" y="6943"/>
                      <a:pt x="9324" y="7065"/>
                      <a:pt x="10154" y="7065"/>
                    </a:cubicBezTo>
                    <a:cubicBezTo>
                      <a:pt x="10339" y="7065"/>
                      <a:pt x="10524" y="7059"/>
                      <a:pt x="10710" y="7046"/>
                    </a:cubicBezTo>
                    <a:cubicBezTo>
                      <a:pt x="12743" y="6910"/>
                      <a:pt x="13757" y="4470"/>
                      <a:pt x="12337" y="2914"/>
                    </a:cubicBezTo>
                    <a:cubicBezTo>
                      <a:pt x="11453" y="1965"/>
                      <a:pt x="10504" y="1287"/>
                      <a:pt x="9419" y="810"/>
                    </a:cubicBezTo>
                    <a:cubicBezTo>
                      <a:pt x="8039" y="206"/>
                      <a:pt x="6583" y="0"/>
                      <a:pt x="5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2;p33">
                <a:extLst>
                  <a:ext uri="{FF2B5EF4-FFF2-40B4-BE49-F238E27FC236}">
                    <a16:creationId xmlns:a16="http://schemas.microsoft.com/office/drawing/2014/main" id="{386DD5F1-51EA-EB49-A02F-5F72838E3F09}"/>
                  </a:ext>
                </a:extLst>
              </p:cNvPr>
              <p:cNvSpPr/>
              <p:nvPr/>
            </p:nvSpPr>
            <p:spPr>
              <a:xfrm>
                <a:off x="-3531100" y="135100"/>
                <a:ext cx="132200" cy="23750"/>
              </a:xfrm>
              <a:custGeom>
                <a:avLst/>
                <a:gdLst/>
                <a:ahLst/>
                <a:cxnLst/>
                <a:rect l="l" t="t" r="r" b="b"/>
                <a:pathLst>
                  <a:path w="5288" h="950" extrusionOk="0">
                    <a:moveTo>
                      <a:pt x="66" y="1"/>
                    </a:moveTo>
                    <a:lnTo>
                      <a:pt x="1" y="136"/>
                    </a:lnTo>
                    <a:cubicBezTo>
                      <a:pt x="1286" y="814"/>
                      <a:pt x="2777" y="950"/>
                      <a:pt x="3862" y="950"/>
                    </a:cubicBezTo>
                    <a:cubicBezTo>
                      <a:pt x="4675" y="950"/>
                      <a:pt x="5217" y="885"/>
                      <a:pt x="5288" y="885"/>
                    </a:cubicBezTo>
                    <a:lnTo>
                      <a:pt x="5217" y="749"/>
                    </a:lnTo>
                    <a:cubicBezTo>
                      <a:pt x="5217" y="749"/>
                      <a:pt x="4720" y="818"/>
                      <a:pt x="3978" y="818"/>
                    </a:cubicBezTo>
                    <a:cubicBezTo>
                      <a:pt x="2925" y="818"/>
                      <a:pt x="1380" y="678"/>
                      <a:pt x="6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3;p33">
                <a:extLst>
                  <a:ext uri="{FF2B5EF4-FFF2-40B4-BE49-F238E27FC236}">
                    <a16:creationId xmlns:a16="http://schemas.microsoft.com/office/drawing/2014/main" id="{FCB9B9DC-F5D8-CB44-9CC9-CB10EB3B8A25}"/>
                  </a:ext>
                </a:extLst>
              </p:cNvPr>
              <p:cNvSpPr/>
              <p:nvPr/>
            </p:nvSpPr>
            <p:spPr>
              <a:xfrm>
                <a:off x="-3376950" y="-774800"/>
                <a:ext cx="221150" cy="311775"/>
              </a:xfrm>
              <a:custGeom>
                <a:avLst/>
                <a:gdLst/>
                <a:ahLst/>
                <a:cxnLst/>
                <a:rect l="l" t="t" r="r" b="b"/>
                <a:pathLst>
                  <a:path w="8846" h="12471" extrusionOk="0">
                    <a:moveTo>
                      <a:pt x="1426" y="0"/>
                    </a:moveTo>
                    <a:cubicBezTo>
                      <a:pt x="1426" y="1"/>
                      <a:pt x="0" y="5287"/>
                      <a:pt x="2440" y="9354"/>
                    </a:cubicBezTo>
                    <a:cubicBezTo>
                      <a:pt x="3053" y="10368"/>
                      <a:pt x="3796" y="11252"/>
                      <a:pt x="4880" y="11995"/>
                    </a:cubicBezTo>
                    <a:cubicBezTo>
                      <a:pt x="5337" y="12323"/>
                      <a:pt x="5837" y="12470"/>
                      <a:pt x="6322" y="12470"/>
                    </a:cubicBezTo>
                    <a:cubicBezTo>
                      <a:pt x="7641" y="12470"/>
                      <a:pt x="8846" y="11383"/>
                      <a:pt x="8747" y="9897"/>
                    </a:cubicBezTo>
                    <a:cubicBezTo>
                      <a:pt x="8747" y="8877"/>
                      <a:pt x="8476" y="7863"/>
                      <a:pt x="8134" y="6979"/>
                    </a:cubicBezTo>
                    <a:cubicBezTo>
                      <a:pt x="6307" y="2712"/>
                      <a:pt x="1427" y="1"/>
                      <a:pt x="1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4;p33">
                <a:extLst>
                  <a:ext uri="{FF2B5EF4-FFF2-40B4-BE49-F238E27FC236}">
                    <a16:creationId xmlns:a16="http://schemas.microsoft.com/office/drawing/2014/main" id="{E10DA8B0-25B7-1340-9BD0-2094AE2E817F}"/>
                  </a:ext>
                </a:extLst>
              </p:cNvPr>
              <p:cNvSpPr/>
              <p:nvPr/>
            </p:nvSpPr>
            <p:spPr>
              <a:xfrm>
                <a:off x="-3227850" y="-549500"/>
                <a:ext cx="39075" cy="127200"/>
              </a:xfrm>
              <a:custGeom>
                <a:avLst/>
                <a:gdLst/>
                <a:ahLst/>
                <a:cxnLst/>
                <a:rect l="l" t="t" r="r" b="b"/>
                <a:pathLst>
                  <a:path w="1563" h="5088" extrusionOk="0">
                    <a:moveTo>
                      <a:pt x="71" y="1"/>
                    </a:moveTo>
                    <a:lnTo>
                      <a:pt x="1" y="71"/>
                    </a:lnTo>
                    <a:cubicBezTo>
                      <a:pt x="1427" y="2170"/>
                      <a:pt x="1292" y="5087"/>
                      <a:pt x="1292" y="5087"/>
                    </a:cubicBezTo>
                    <a:lnTo>
                      <a:pt x="1427" y="5087"/>
                    </a:lnTo>
                    <a:cubicBezTo>
                      <a:pt x="1427" y="5087"/>
                      <a:pt x="1563" y="2105"/>
                      <a:pt x="7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5;p33">
                <a:extLst>
                  <a:ext uri="{FF2B5EF4-FFF2-40B4-BE49-F238E27FC236}">
                    <a16:creationId xmlns:a16="http://schemas.microsoft.com/office/drawing/2014/main" id="{D0CA5158-2E13-694B-8752-84E1368205D5}"/>
                  </a:ext>
                </a:extLst>
              </p:cNvPr>
              <p:cNvSpPr/>
              <p:nvPr/>
            </p:nvSpPr>
            <p:spPr>
              <a:xfrm>
                <a:off x="-6067900" y="-54675"/>
                <a:ext cx="918475" cy="945575"/>
              </a:xfrm>
              <a:custGeom>
                <a:avLst/>
                <a:gdLst/>
                <a:ahLst/>
                <a:cxnLst/>
                <a:rect l="l" t="t" r="r" b="b"/>
                <a:pathLst>
                  <a:path w="36739" h="37823" extrusionOk="0">
                    <a:moveTo>
                      <a:pt x="5900" y="0"/>
                    </a:moveTo>
                    <a:lnTo>
                      <a:pt x="0" y="9490"/>
                    </a:lnTo>
                    <a:lnTo>
                      <a:pt x="15455" y="31993"/>
                    </a:lnTo>
                    <a:lnTo>
                      <a:pt x="35318" y="37823"/>
                    </a:lnTo>
                    <a:lnTo>
                      <a:pt x="36738" y="33213"/>
                    </a:lnTo>
                    <a:lnTo>
                      <a:pt x="20541" y="22845"/>
                    </a:lnTo>
                    <a:cubicBezTo>
                      <a:pt x="20541" y="22845"/>
                      <a:pt x="6779" y="884"/>
                      <a:pt x="5900"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6;p33">
                <a:extLst>
                  <a:ext uri="{FF2B5EF4-FFF2-40B4-BE49-F238E27FC236}">
                    <a16:creationId xmlns:a16="http://schemas.microsoft.com/office/drawing/2014/main" id="{5042E8E3-A843-9A4F-AB3A-6286E6DE2A3D}"/>
                  </a:ext>
                </a:extLst>
              </p:cNvPr>
              <p:cNvSpPr/>
              <p:nvPr/>
            </p:nvSpPr>
            <p:spPr>
              <a:xfrm>
                <a:off x="-4563150" y="-91800"/>
                <a:ext cx="559225" cy="506450"/>
              </a:xfrm>
              <a:custGeom>
                <a:avLst/>
                <a:gdLst/>
                <a:ahLst/>
                <a:cxnLst/>
                <a:rect l="l" t="t" r="r" b="b"/>
                <a:pathLst>
                  <a:path w="22369" h="20258" extrusionOk="0">
                    <a:moveTo>
                      <a:pt x="11161" y="1046"/>
                    </a:moveTo>
                    <a:cubicBezTo>
                      <a:pt x="11930" y="1046"/>
                      <a:pt x="12712" y="1144"/>
                      <a:pt x="13492" y="1350"/>
                    </a:cubicBezTo>
                    <a:cubicBezTo>
                      <a:pt x="18302" y="2640"/>
                      <a:pt x="21219" y="7585"/>
                      <a:pt x="19999" y="12401"/>
                    </a:cubicBezTo>
                    <a:cubicBezTo>
                      <a:pt x="18915" y="16501"/>
                      <a:pt x="15251" y="19211"/>
                      <a:pt x="11214" y="19211"/>
                    </a:cubicBezTo>
                    <a:cubicBezTo>
                      <a:pt x="10445" y="19211"/>
                      <a:pt x="9663" y="19113"/>
                      <a:pt x="8883" y="18908"/>
                    </a:cubicBezTo>
                    <a:cubicBezTo>
                      <a:pt x="4068" y="17688"/>
                      <a:pt x="1156" y="12672"/>
                      <a:pt x="2441" y="7857"/>
                    </a:cubicBezTo>
                    <a:cubicBezTo>
                      <a:pt x="3466" y="3757"/>
                      <a:pt x="7124" y="1046"/>
                      <a:pt x="11161" y="1046"/>
                    </a:cubicBezTo>
                    <a:close/>
                    <a:moveTo>
                      <a:pt x="11181" y="0"/>
                    </a:moveTo>
                    <a:cubicBezTo>
                      <a:pt x="6678" y="0"/>
                      <a:pt x="2567" y="3026"/>
                      <a:pt x="1427" y="7585"/>
                    </a:cubicBezTo>
                    <a:cubicBezTo>
                      <a:pt x="1" y="13008"/>
                      <a:pt x="3254" y="18501"/>
                      <a:pt x="8677" y="19922"/>
                    </a:cubicBezTo>
                    <a:cubicBezTo>
                      <a:pt x="9530" y="20149"/>
                      <a:pt x="10387" y="20257"/>
                      <a:pt x="11233" y="20257"/>
                    </a:cubicBezTo>
                    <a:cubicBezTo>
                      <a:pt x="15699" y="20257"/>
                      <a:pt x="19819" y="17231"/>
                      <a:pt x="21013" y="12672"/>
                    </a:cubicBezTo>
                    <a:cubicBezTo>
                      <a:pt x="22369" y="7314"/>
                      <a:pt x="19115" y="1756"/>
                      <a:pt x="13763" y="335"/>
                    </a:cubicBezTo>
                    <a:cubicBezTo>
                      <a:pt x="12900" y="108"/>
                      <a:pt x="12034" y="0"/>
                      <a:pt x="11181"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7;p33">
                <a:extLst>
                  <a:ext uri="{FF2B5EF4-FFF2-40B4-BE49-F238E27FC236}">
                    <a16:creationId xmlns:a16="http://schemas.microsoft.com/office/drawing/2014/main" id="{9CB64BEA-A75B-8440-AE19-A9249D0B55A7}"/>
                  </a:ext>
                </a:extLst>
              </p:cNvPr>
              <p:cNvSpPr/>
              <p:nvPr/>
            </p:nvSpPr>
            <p:spPr>
              <a:xfrm>
                <a:off x="-4490200" y="128325"/>
                <a:ext cx="499850" cy="564375"/>
              </a:xfrm>
              <a:custGeom>
                <a:avLst/>
                <a:gdLst/>
                <a:ahLst/>
                <a:cxnLst/>
                <a:rect l="l" t="t" r="r" b="b"/>
                <a:pathLst>
                  <a:path w="19994" h="22575" extrusionOk="0">
                    <a:moveTo>
                      <a:pt x="4880" y="1"/>
                    </a:moveTo>
                    <a:lnTo>
                      <a:pt x="0" y="18573"/>
                    </a:lnTo>
                    <a:lnTo>
                      <a:pt x="15113" y="22575"/>
                    </a:lnTo>
                    <a:lnTo>
                      <a:pt x="19993" y="3932"/>
                    </a:lnTo>
                    <a:lnTo>
                      <a:pt x="4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8;p33">
                <a:extLst>
                  <a:ext uri="{FF2B5EF4-FFF2-40B4-BE49-F238E27FC236}">
                    <a16:creationId xmlns:a16="http://schemas.microsoft.com/office/drawing/2014/main" id="{CF30E1B0-319C-3346-A635-258B26E55A0B}"/>
                  </a:ext>
                </a:extLst>
              </p:cNvPr>
              <p:cNvSpPr/>
              <p:nvPr/>
            </p:nvSpPr>
            <p:spPr>
              <a:xfrm>
                <a:off x="-4066575" y="307950"/>
                <a:ext cx="388000" cy="208525"/>
              </a:xfrm>
              <a:custGeom>
                <a:avLst/>
                <a:gdLst/>
                <a:ahLst/>
                <a:cxnLst/>
                <a:rect l="l" t="t" r="r" b="b"/>
                <a:pathLst>
                  <a:path w="15520" h="8341" extrusionOk="0">
                    <a:moveTo>
                      <a:pt x="15520" y="0"/>
                    </a:moveTo>
                    <a:lnTo>
                      <a:pt x="2034" y="749"/>
                    </a:lnTo>
                    <a:lnTo>
                      <a:pt x="1" y="8340"/>
                    </a:lnTo>
                    <a:lnTo>
                      <a:pt x="15048" y="2034"/>
                    </a:lnTo>
                    <a:lnTo>
                      <a:pt x="15520"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9;p33">
                <a:extLst>
                  <a:ext uri="{FF2B5EF4-FFF2-40B4-BE49-F238E27FC236}">
                    <a16:creationId xmlns:a16="http://schemas.microsoft.com/office/drawing/2014/main" id="{76433F50-2A43-A044-A853-91047780B645}"/>
                  </a:ext>
                </a:extLst>
              </p:cNvPr>
              <p:cNvSpPr/>
              <p:nvPr/>
            </p:nvSpPr>
            <p:spPr>
              <a:xfrm>
                <a:off x="-3690375" y="258875"/>
                <a:ext cx="101700" cy="186425"/>
              </a:xfrm>
              <a:custGeom>
                <a:avLst/>
                <a:gdLst/>
                <a:ahLst/>
                <a:cxnLst/>
                <a:rect l="l" t="t" r="r" b="b"/>
                <a:pathLst>
                  <a:path w="4068" h="7457" extrusionOk="0">
                    <a:moveTo>
                      <a:pt x="4067" y="0"/>
                    </a:moveTo>
                    <a:lnTo>
                      <a:pt x="472" y="1963"/>
                    </a:lnTo>
                    <a:lnTo>
                      <a:pt x="0" y="3861"/>
                    </a:lnTo>
                    <a:lnTo>
                      <a:pt x="2169" y="7457"/>
                    </a:lnTo>
                    <a:lnTo>
                      <a:pt x="40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0;p33">
                <a:extLst>
                  <a:ext uri="{FF2B5EF4-FFF2-40B4-BE49-F238E27FC236}">
                    <a16:creationId xmlns:a16="http://schemas.microsoft.com/office/drawing/2014/main" id="{BDA22597-6460-6741-AA9F-CF351FAD45F4}"/>
                  </a:ext>
                </a:extLst>
              </p:cNvPr>
              <p:cNvSpPr/>
              <p:nvPr/>
            </p:nvSpPr>
            <p:spPr>
              <a:xfrm>
                <a:off x="-3636150" y="258875"/>
                <a:ext cx="64400" cy="189825"/>
              </a:xfrm>
              <a:custGeom>
                <a:avLst/>
                <a:gdLst/>
                <a:ahLst/>
                <a:cxnLst/>
                <a:rect l="l" t="t" r="r" b="b"/>
                <a:pathLst>
                  <a:path w="2576" h="7593" extrusionOk="0">
                    <a:moveTo>
                      <a:pt x="1898" y="0"/>
                    </a:moveTo>
                    <a:lnTo>
                      <a:pt x="0" y="7457"/>
                    </a:lnTo>
                    <a:lnTo>
                      <a:pt x="608" y="7592"/>
                    </a:lnTo>
                    <a:lnTo>
                      <a:pt x="2576" y="136"/>
                    </a:lnTo>
                    <a:lnTo>
                      <a:pt x="1898"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1;p33">
                <a:extLst>
                  <a:ext uri="{FF2B5EF4-FFF2-40B4-BE49-F238E27FC236}">
                    <a16:creationId xmlns:a16="http://schemas.microsoft.com/office/drawing/2014/main" id="{55351EBE-0FAA-5A41-B4D9-DB978EE49026}"/>
                  </a:ext>
                </a:extLst>
              </p:cNvPr>
              <p:cNvSpPr/>
              <p:nvPr/>
            </p:nvSpPr>
            <p:spPr>
              <a:xfrm>
                <a:off x="-4376750" y="162225"/>
                <a:ext cx="377975" cy="98300"/>
              </a:xfrm>
              <a:custGeom>
                <a:avLst/>
                <a:gdLst/>
                <a:ahLst/>
                <a:cxnLst/>
                <a:rect l="l" t="t" r="r" b="b"/>
                <a:pathLst>
                  <a:path w="15119" h="3932" extrusionOk="0">
                    <a:moveTo>
                      <a:pt x="1" y="0"/>
                    </a:moveTo>
                    <a:lnTo>
                      <a:pt x="1" y="0"/>
                    </a:lnTo>
                    <a:cubicBezTo>
                      <a:pt x="2511" y="678"/>
                      <a:pt x="5017" y="1356"/>
                      <a:pt x="7527" y="1969"/>
                    </a:cubicBezTo>
                    <a:cubicBezTo>
                      <a:pt x="5017" y="1291"/>
                      <a:pt x="2511" y="613"/>
                      <a:pt x="1" y="0"/>
                    </a:cubicBezTo>
                    <a:close/>
                    <a:moveTo>
                      <a:pt x="7527" y="1969"/>
                    </a:moveTo>
                    <a:lnTo>
                      <a:pt x="7527" y="1969"/>
                    </a:lnTo>
                    <a:cubicBezTo>
                      <a:pt x="10033" y="2646"/>
                      <a:pt x="12543" y="3324"/>
                      <a:pt x="15119" y="3932"/>
                    </a:cubicBezTo>
                    <a:cubicBezTo>
                      <a:pt x="12608" y="3254"/>
                      <a:pt x="10033" y="2576"/>
                      <a:pt x="7527" y="1969"/>
                    </a:cubicBezTo>
                    <a:close/>
                  </a:path>
                </a:pathLst>
              </a:custGeom>
              <a:noFill/>
              <a:ln w="9525" cap="flat" cmpd="sng">
                <a:solidFill>
                  <a:srgbClr val="E2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2;p33">
                <a:extLst>
                  <a:ext uri="{FF2B5EF4-FFF2-40B4-BE49-F238E27FC236}">
                    <a16:creationId xmlns:a16="http://schemas.microsoft.com/office/drawing/2014/main" id="{38A9B23D-65FE-5941-BD32-4EB840EA5A91}"/>
                  </a:ext>
                </a:extLst>
              </p:cNvPr>
              <p:cNvSpPr/>
              <p:nvPr/>
            </p:nvSpPr>
            <p:spPr>
              <a:xfrm>
                <a:off x="-4481775" y="558750"/>
                <a:ext cx="379575" cy="98300"/>
              </a:xfrm>
              <a:custGeom>
                <a:avLst/>
                <a:gdLst/>
                <a:ahLst/>
                <a:cxnLst/>
                <a:rect l="l" t="t" r="r" b="b"/>
                <a:pathLst>
                  <a:path w="15183" h="3932" extrusionOk="0">
                    <a:moveTo>
                      <a:pt x="0" y="0"/>
                    </a:moveTo>
                    <a:lnTo>
                      <a:pt x="0" y="0"/>
                    </a:lnTo>
                    <a:cubicBezTo>
                      <a:pt x="2576" y="678"/>
                      <a:pt x="5086" y="1356"/>
                      <a:pt x="7591" y="2034"/>
                    </a:cubicBezTo>
                    <a:cubicBezTo>
                      <a:pt x="10102" y="2646"/>
                      <a:pt x="12607" y="3324"/>
                      <a:pt x="15182" y="3932"/>
                    </a:cubicBezTo>
                    <a:cubicBezTo>
                      <a:pt x="12677" y="3254"/>
                      <a:pt x="10102" y="2646"/>
                      <a:pt x="7591" y="1969"/>
                    </a:cubicBezTo>
                    <a:cubicBezTo>
                      <a:pt x="5086" y="1291"/>
                      <a:pt x="2576" y="678"/>
                      <a:pt x="0" y="0"/>
                    </a:cubicBezTo>
                    <a:close/>
                  </a:path>
                </a:pathLst>
              </a:custGeom>
              <a:noFill/>
              <a:ln w="9525" cap="flat" cmpd="sng">
                <a:solidFill>
                  <a:srgbClr val="E2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3;p33">
                <a:extLst>
                  <a:ext uri="{FF2B5EF4-FFF2-40B4-BE49-F238E27FC236}">
                    <a16:creationId xmlns:a16="http://schemas.microsoft.com/office/drawing/2014/main" id="{FC08A2BA-F937-2E4A-8591-0FE6B936084A}"/>
                  </a:ext>
                </a:extLst>
              </p:cNvPr>
              <p:cNvSpPr/>
              <p:nvPr/>
            </p:nvSpPr>
            <p:spPr>
              <a:xfrm>
                <a:off x="-4661425" y="-132675"/>
                <a:ext cx="357650" cy="200025"/>
              </a:xfrm>
              <a:custGeom>
                <a:avLst/>
                <a:gdLst/>
                <a:ahLst/>
                <a:cxnLst/>
                <a:rect l="l" t="t" r="r" b="b"/>
                <a:pathLst>
                  <a:path w="14306" h="8001" extrusionOk="0">
                    <a:moveTo>
                      <a:pt x="10586" y="0"/>
                    </a:moveTo>
                    <a:cubicBezTo>
                      <a:pt x="9478" y="0"/>
                      <a:pt x="7976" y="439"/>
                      <a:pt x="5965" y="1764"/>
                    </a:cubicBezTo>
                    <a:lnTo>
                      <a:pt x="0" y="4275"/>
                    </a:lnTo>
                    <a:lnTo>
                      <a:pt x="1356" y="8000"/>
                    </a:lnTo>
                    <a:lnTo>
                      <a:pt x="5694" y="6374"/>
                    </a:lnTo>
                    <a:cubicBezTo>
                      <a:pt x="5694" y="6374"/>
                      <a:pt x="7592" y="7729"/>
                      <a:pt x="8812" y="7935"/>
                    </a:cubicBezTo>
                    <a:cubicBezTo>
                      <a:pt x="8890" y="7946"/>
                      <a:pt x="8970" y="7952"/>
                      <a:pt x="9052" y="7952"/>
                    </a:cubicBezTo>
                    <a:cubicBezTo>
                      <a:pt x="10484" y="7952"/>
                      <a:pt x="12591" y="6341"/>
                      <a:pt x="13421" y="4546"/>
                    </a:cubicBezTo>
                    <a:cubicBezTo>
                      <a:pt x="13557" y="4275"/>
                      <a:pt x="14170" y="4004"/>
                      <a:pt x="14235" y="3662"/>
                    </a:cubicBezTo>
                    <a:cubicBezTo>
                      <a:pt x="14305" y="3391"/>
                      <a:pt x="13828" y="3120"/>
                      <a:pt x="13763" y="2784"/>
                    </a:cubicBezTo>
                    <a:cubicBezTo>
                      <a:pt x="13271" y="2938"/>
                      <a:pt x="12890" y="2997"/>
                      <a:pt x="12596" y="2997"/>
                    </a:cubicBezTo>
                    <a:cubicBezTo>
                      <a:pt x="11594" y="2997"/>
                      <a:pt x="11594" y="2307"/>
                      <a:pt x="11594" y="2307"/>
                    </a:cubicBezTo>
                    <a:lnTo>
                      <a:pt x="13421" y="1699"/>
                    </a:lnTo>
                    <a:cubicBezTo>
                      <a:pt x="13421" y="1699"/>
                      <a:pt x="12766" y="0"/>
                      <a:pt x="10586" y="0"/>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4;p33">
                <a:extLst>
                  <a:ext uri="{FF2B5EF4-FFF2-40B4-BE49-F238E27FC236}">
                    <a16:creationId xmlns:a16="http://schemas.microsoft.com/office/drawing/2014/main" id="{97E896D7-8580-4F4A-9F4F-18FBE4566199}"/>
                  </a:ext>
                </a:extLst>
              </p:cNvPr>
              <p:cNvSpPr/>
              <p:nvPr/>
            </p:nvSpPr>
            <p:spPr>
              <a:xfrm>
                <a:off x="-6067900" y="2682100"/>
                <a:ext cx="303425" cy="229700"/>
              </a:xfrm>
              <a:custGeom>
                <a:avLst/>
                <a:gdLst/>
                <a:ahLst/>
                <a:cxnLst/>
                <a:rect l="l" t="t" r="r" b="b"/>
                <a:pathLst>
                  <a:path w="12137" h="9188" extrusionOk="0">
                    <a:moveTo>
                      <a:pt x="8340" y="0"/>
                    </a:moveTo>
                    <a:lnTo>
                      <a:pt x="1627" y="813"/>
                    </a:lnTo>
                    <a:lnTo>
                      <a:pt x="0" y="8676"/>
                    </a:lnTo>
                    <a:cubicBezTo>
                      <a:pt x="0" y="8676"/>
                      <a:pt x="1205" y="9187"/>
                      <a:pt x="3275" y="9187"/>
                    </a:cubicBezTo>
                    <a:cubicBezTo>
                      <a:pt x="4310" y="9187"/>
                      <a:pt x="5560" y="9059"/>
                      <a:pt x="6985" y="8676"/>
                    </a:cubicBezTo>
                    <a:lnTo>
                      <a:pt x="11930" y="8676"/>
                    </a:lnTo>
                    <a:cubicBezTo>
                      <a:pt x="11930" y="8676"/>
                      <a:pt x="12136" y="5287"/>
                      <a:pt x="10374" y="5081"/>
                    </a:cubicBezTo>
                    <a:cubicBezTo>
                      <a:pt x="6307" y="4539"/>
                      <a:pt x="8340" y="0"/>
                      <a:pt x="8340"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5;p33">
                <a:extLst>
                  <a:ext uri="{FF2B5EF4-FFF2-40B4-BE49-F238E27FC236}">
                    <a16:creationId xmlns:a16="http://schemas.microsoft.com/office/drawing/2014/main" id="{A3D2A885-25F2-A942-9097-205BF15326A1}"/>
                  </a:ext>
                </a:extLst>
              </p:cNvPr>
              <p:cNvSpPr/>
              <p:nvPr/>
            </p:nvSpPr>
            <p:spPr>
              <a:xfrm>
                <a:off x="-5598450" y="2043175"/>
                <a:ext cx="335550" cy="218750"/>
              </a:xfrm>
              <a:custGeom>
                <a:avLst/>
                <a:gdLst/>
                <a:ahLst/>
                <a:cxnLst/>
                <a:rect l="l" t="t" r="r" b="b"/>
                <a:pathLst>
                  <a:path w="13422" h="8750" extrusionOk="0">
                    <a:moveTo>
                      <a:pt x="4610" y="0"/>
                    </a:moveTo>
                    <a:cubicBezTo>
                      <a:pt x="4404" y="206"/>
                      <a:pt x="1" y="6985"/>
                      <a:pt x="1964" y="8270"/>
                    </a:cubicBezTo>
                    <a:cubicBezTo>
                      <a:pt x="2535" y="8624"/>
                      <a:pt x="3306" y="8750"/>
                      <a:pt x="4113" y="8750"/>
                    </a:cubicBezTo>
                    <a:cubicBezTo>
                      <a:pt x="6085" y="8750"/>
                      <a:pt x="8270" y="7999"/>
                      <a:pt x="8270" y="7999"/>
                    </a:cubicBezTo>
                    <a:lnTo>
                      <a:pt x="12337" y="7999"/>
                    </a:lnTo>
                    <a:cubicBezTo>
                      <a:pt x="12337" y="7999"/>
                      <a:pt x="13422" y="5222"/>
                      <a:pt x="10233" y="4545"/>
                    </a:cubicBezTo>
                    <a:cubicBezTo>
                      <a:pt x="8812" y="4203"/>
                      <a:pt x="10575" y="0"/>
                      <a:pt x="10575"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6;p33">
                <a:extLst>
                  <a:ext uri="{FF2B5EF4-FFF2-40B4-BE49-F238E27FC236}">
                    <a16:creationId xmlns:a16="http://schemas.microsoft.com/office/drawing/2014/main" id="{AA8AF13B-E9FC-5C4F-81FF-FD3E83B150D1}"/>
                  </a:ext>
                </a:extLst>
              </p:cNvPr>
              <p:cNvSpPr/>
              <p:nvPr/>
            </p:nvSpPr>
            <p:spPr>
              <a:xfrm>
                <a:off x="-6062750" y="814700"/>
                <a:ext cx="1037100" cy="1899550"/>
              </a:xfrm>
              <a:custGeom>
                <a:avLst/>
                <a:gdLst/>
                <a:ahLst/>
                <a:cxnLst/>
                <a:rect l="l" t="t" r="r" b="b"/>
                <a:pathLst>
                  <a:path w="41484" h="75982" extrusionOk="0">
                    <a:moveTo>
                      <a:pt x="26842" y="0"/>
                    </a:moveTo>
                    <a:lnTo>
                      <a:pt x="4946" y="4203"/>
                    </a:lnTo>
                    <a:cubicBezTo>
                      <a:pt x="4946" y="4609"/>
                      <a:pt x="0" y="75981"/>
                      <a:pt x="0" y="75981"/>
                    </a:cubicBezTo>
                    <a:lnTo>
                      <a:pt x="9083" y="75981"/>
                    </a:lnTo>
                    <a:lnTo>
                      <a:pt x="18638" y="16468"/>
                    </a:lnTo>
                    <a:lnTo>
                      <a:pt x="29825" y="27384"/>
                    </a:lnTo>
                    <a:lnTo>
                      <a:pt x="21555" y="49817"/>
                    </a:lnTo>
                    <a:lnTo>
                      <a:pt x="30703" y="50631"/>
                    </a:lnTo>
                    <a:lnTo>
                      <a:pt x="39921" y="30296"/>
                    </a:lnTo>
                    <a:cubicBezTo>
                      <a:pt x="41483" y="26907"/>
                      <a:pt x="41006" y="22975"/>
                      <a:pt x="38837" y="19993"/>
                    </a:cubicBezTo>
                    <a:lnTo>
                      <a:pt x="26842" y="0"/>
                    </a:ln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7;p33">
                <a:extLst>
                  <a:ext uri="{FF2B5EF4-FFF2-40B4-BE49-F238E27FC236}">
                    <a16:creationId xmlns:a16="http://schemas.microsoft.com/office/drawing/2014/main" id="{6C201278-DBFF-5E4A-9D5F-A38A3C7E9AB1}"/>
                  </a:ext>
                </a:extLst>
              </p:cNvPr>
              <p:cNvSpPr/>
              <p:nvPr/>
            </p:nvSpPr>
            <p:spPr>
              <a:xfrm>
                <a:off x="-6140700" y="-148600"/>
                <a:ext cx="826975" cy="1080150"/>
              </a:xfrm>
              <a:custGeom>
                <a:avLst/>
                <a:gdLst/>
                <a:ahLst/>
                <a:cxnLst/>
                <a:rect l="l" t="t" r="r" b="b"/>
                <a:pathLst>
                  <a:path w="33079" h="43206" extrusionOk="0">
                    <a:moveTo>
                      <a:pt x="17709" y="1"/>
                    </a:moveTo>
                    <a:cubicBezTo>
                      <a:pt x="10543" y="1"/>
                      <a:pt x="2951" y="2170"/>
                      <a:pt x="1828" y="6403"/>
                    </a:cubicBezTo>
                    <a:cubicBezTo>
                      <a:pt x="1" y="13111"/>
                      <a:pt x="8064" y="42735"/>
                      <a:pt x="8064" y="42735"/>
                    </a:cubicBezTo>
                    <a:cubicBezTo>
                      <a:pt x="9879" y="43065"/>
                      <a:pt x="11635" y="43206"/>
                      <a:pt x="13312" y="43206"/>
                    </a:cubicBezTo>
                    <a:cubicBezTo>
                      <a:pt x="22971" y="43206"/>
                      <a:pt x="29960" y="38532"/>
                      <a:pt x="29960" y="38532"/>
                    </a:cubicBezTo>
                    <a:cubicBezTo>
                      <a:pt x="29960" y="38532"/>
                      <a:pt x="33078" y="4912"/>
                      <a:pt x="28263" y="2130"/>
                    </a:cubicBezTo>
                    <a:cubicBezTo>
                      <a:pt x="25731" y="704"/>
                      <a:pt x="21789" y="1"/>
                      <a:pt x="1770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8;p33">
                <a:extLst>
                  <a:ext uri="{FF2B5EF4-FFF2-40B4-BE49-F238E27FC236}">
                    <a16:creationId xmlns:a16="http://schemas.microsoft.com/office/drawing/2014/main" id="{82DA418B-BC6D-6A49-8089-BEDF2FF693FA}"/>
                  </a:ext>
                </a:extLst>
              </p:cNvPr>
              <p:cNvSpPr/>
              <p:nvPr/>
            </p:nvSpPr>
            <p:spPr>
              <a:xfrm>
                <a:off x="-6067900" y="2868500"/>
                <a:ext cx="303425" cy="43300"/>
              </a:xfrm>
              <a:custGeom>
                <a:avLst/>
                <a:gdLst/>
                <a:ahLst/>
                <a:cxnLst/>
                <a:rect l="l" t="t" r="r" b="b"/>
                <a:pathLst>
                  <a:path w="12137" h="1732" extrusionOk="0">
                    <a:moveTo>
                      <a:pt x="272" y="0"/>
                    </a:moveTo>
                    <a:lnTo>
                      <a:pt x="0" y="1220"/>
                    </a:lnTo>
                    <a:cubicBezTo>
                      <a:pt x="0" y="1220"/>
                      <a:pt x="1205" y="1731"/>
                      <a:pt x="3275" y="1731"/>
                    </a:cubicBezTo>
                    <a:cubicBezTo>
                      <a:pt x="4310" y="1731"/>
                      <a:pt x="5560" y="1603"/>
                      <a:pt x="6985" y="1220"/>
                    </a:cubicBezTo>
                    <a:lnTo>
                      <a:pt x="11930" y="1220"/>
                    </a:lnTo>
                    <a:cubicBezTo>
                      <a:pt x="11930" y="1220"/>
                      <a:pt x="12136" y="813"/>
                      <a:pt x="11930" y="136"/>
                    </a:cubicBezTo>
                    <a:cubicBezTo>
                      <a:pt x="11636" y="194"/>
                      <a:pt x="11334" y="216"/>
                      <a:pt x="11021" y="216"/>
                    </a:cubicBezTo>
                    <a:cubicBezTo>
                      <a:pt x="10102" y="216"/>
                      <a:pt x="9088" y="28"/>
                      <a:pt x="7907" y="28"/>
                    </a:cubicBezTo>
                    <a:cubicBezTo>
                      <a:pt x="7172" y="28"/>
                      <a:pt x="6373" y="101"/>
                      <a:pt x="5493" y="336"/>
                    </a:cubicBezTo>
                    <a:cubicBezTo>
                      <a:pt x="4838" y="530"/>
                      <a:pt x="4183" y="612"/>
                      <a:pt x="3541" y="612"/>
                    </a:cubicBezTo>
                    <a:cubicBezTo>
                      <a:pt x="2388" y="612"/>
                      <a:pt x="1275" y="348"/>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9;p33">
                <a:extLst>
                  <a:ext uri="{FF2B5EF4-FFF2-40B4-BE49-F238E27FC236}">
                    <a16:creationId xmlns:a16="http://schemas.microsoft.com/office/drawing/2014/main" id="{408DF99D-BF1A-8641-8358-E96D262F0203}"/>
                  </a:ext>
                </a:extLst>
              </p:cNvPr>
              <p:cNvSpPr/>
              <p:nvPr/>
            </p:nvSpPr>
            <p:spPr>
              <a:xfrm>
                <a:off x="-5561175" y="2217775"/>
                <a:ext cx="274550" cy="44150"/>
              </a:xfrm>
              <a:custGeom>
                <a:avLst/>
                <a:gdLst/>
                <a:ahLst/>
                <a:cxnLst/>
                <a:rect l="l" t="t" r="r" b="b"/>
                <a:pathLst>
                  <a:path w="10982" h="1766" extrusionOk="0">
                    <a:moveTo>
                      <a:pt x="1" y="1"/>
                    </a:moveTo>
                    <a:cubicBezTo>
                      <a:pt x="1" y="543"/>
                      <a:pt x="137" y="1015"/>
                      <a:pt x="473" y="1286"/>
                    </a:cubicBezTo>
                    <a:cubicBezTo>
                      <a:pt x="1044" y="1640"/>
                      <a:pt x="1815" y="1766"/>
                      <a:pt x="2622" y="1766"/>
                    </a:cubicBezTo>
                    <a:cubicBezTo>
                      <a:pt x="4594" y="1766"/>
                      <a:pt x="6779" y="1015"/>
                      <a:pt x="6779" y="1015"/>
                    </a:cubicBezTo>
                    <a:lnTo>
                      <a:pt x="10846" y="1015"/>
                    </a:lnTo>
                    <a:cubicBezTo>
                      <a:pt x="10846" y="1015"/>
                      <a:pt x="10982" y="744"/>
                      <a:pt x="10982" y="337"/>
                    </a:cubicBezTo>
                    <a:cubicBezTo>
                      <a:pt x="10145" y="201"/>
                      <a:pt x="9369" y="141"/>
                      <a:pt x="8628" y="141"/>
                    </a:cubicBezTo>
                    <a:cubicBezTo>
                      <a:pt x="7147" y="141"/>
                      <a:pt x="5807" y="382"/>
                      <a:pt x="4404" y="744"/>
                    </a:cubicBezTo>
                    <a:cubicBezTo>
                      <a:pt x="3921" y="870"/>
                      <a:pt x="3452" y="925"/>
                      <a:pt x="3006" y="925"/>
                    </a:cubicBezTo>
                    <a:cubicBezTo>
                      <a:pt x="1764" y="925"/>
                      <a:pt x="699" y="49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0;p33">
                <a:extLst>
                  <a:ext uri="{FF2B5EF4-FFF2-40B4-BE49-F238E27FC236}">
                    <a16:creationId xmlns:a16="http://schemas.microsoft.com/office/drawing/2014/main" id="{3BC8F74A-1811-0443-8D1A-46093F08DA25}"/>
                  </a:ext>
                </a:extLst>
              </p:cNvPr>
              <p:cNvSpPr/>
              <p:nvPr/>
            </p:nvSpPr>
            <p:spPr>
              <a:xfrm>
                <a:off x="-5510325" y="-125850"/>
                <a:ext cx="982850" cy="404600"/>
              </a:xfrm>
              <a:custGeom>
                <a:avLst/>
                <a:gdLst/>
                <a:ahLst/>
                <a:cxnLst/>
                <a:rect l="l" t="t" r="r" b="b"/>
                <a:pathLst>
                  <a:path w="39314" h="16184" extrusionOk="0">
                    <a:moveTo>
                      <a:pt x="0" y="0"/>
                    </a:moveTo>
                    <a:lnTo>
                      <a:pt x="1220" y="13763"/>
                    </a:lnTo>
                    <a:cubicBezTo>
                      <a:pt x="1220" y="13763"/>
                      <a:pt x="12797" y="16184"/>
                      <a:pt x="18481" y="16184"/>
                    </a:cubicBezTo>
                    <a:cubicBezTo>
                      <a:pt x="19173" y="16184"/>
                      <a:pt x="19778" y="16148"/>
                      <a:pt x="20264" y="16067"/>
                    </a:cubicBezTo>
                    <a:cubicBezTo>
                      <a:pt x="24673" y="15319"/>
                      <a:pt x="39314" y="6778"/>
                      <a:pt x="39314" y="6778"/>
                    </a:cubicBezTo>
                    <a:lnTo>
                      <a:pt x="37958" y="1969"/>
                    </a:lnTo>
                    <a:lnTo>
                      <a:pt x="19250" y="7863"/>
                    </a:lnTo>
                    <a:lnTo>
                      <a:pt x="0" y="0"/>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1;p33">
                <a:extLst>
                  <a:ext uri="{FF2B5EF4-FFF2-40B4-BE49-F238E27FC236}">
                    <a16:creationId xmlns:a16="http://schemas.microsoft.com/office/drawing/2014/main" id="{1E2C63FF-457A-244D-B413-CC7D769E87CC}"/>
                  </a:ext>
                </a:extLst>
              </p:cNvPr>
              <p:cNvSpPr/>
              <p:nvPr/>
            </p:nvSpPr>
            <p:spPr>
              <a:xfrm>
                <a:off x="-6028850" y="-770025"/>
                <a:ext cx="510000" cy="683825"/>
              </a:xfrm>
              <a:custGeom>
                <a:avLst/>
                <a:gdLst/>
                <a:ahLst/>
                <a:cxnLst/>
                <a:rect l="l" t="t" r="r" b="b"/>
                <a:pathLst>
                  <a:path w="20400" h="27353" extrusionOk="0">
                    <a:moveTo>
                      <a:pt x="10766" y="1"/>
                    </a:moveTo>
                    <a:cubicBezTo>
                      <a:pt x="8257" y="1"/>
                      <a:pt x="5586" y="1021"/>
                      <a:pt x="3454" y="2450"/>
                    </a:cubicBezTo>
                    <a:cubicBezTo>
                      <a:pt x="0" y="4755"/>
                      <a:pt x="2576" y="13431"/>
                      <a:pt x="3861" y="19802"/>
                    </a:cubicBezTo>
                    <a:cubicBezTo>
                      <a:pt x="4674" y="23734"/>
                      <a:pt x="4132" y="26787"/>
                      <a:pt x="4132" y="26787"/>
                    </a:cubicBezTo>
                    <a:cubicBezTo>
                      <a:pt x="4906" y="27197"/>
                      <a:pt x="5862" y="27353"/>
                      <a:pt x="6868" y="27353"/>
                    </a:cubicBezTo>
                    <a:cubicBezTo>
                      <a:pt x="10007" y="27353"/>
                      <a:pt x="13622" y="25838"/>
                      <a:pt x="13622" y="25838"/>
                    </a:cubicBezTo>
                    <a:cubicBezTo>
                      <a:pt x="13622" y="25838"/>
                      <a:pt x="13557" y="23398"/>
                      <a:pt x="13350" y="21500"/>
                    </a:cubicBezTo>
                    <a:cubicBezTo>
                      <a:pt x="19993" y="20415"/>
                      <a:pt x="20400" y="19667"/>
                      <a:pt x="18708" y="10448"/>
                    </a:cubicBezTo>
                    <a:cubicBezTo>
                      <a:pt x="18414" y="2637"/>
                      <a:pt x="14798" y="1"/>
                      <a:pt x="10766"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52;p33">
                <a:extLst>
                  <a:ext uri="{FF2B5EF4-FFF2-40B4-BE49-F238E27FC236}">
                    <a16:creationId xmlns:a16="http://schemas.microsoft.com/office/drawing/2014/main" id="{1163720E-C737-2E43-8F1A-94E265BEEAD3}"/>
                  </a:ext>
                </a:extLst>
              </p:cNvPr>
              <p:cNvSpPr/>
              <p:nvPr/>
            </p:nvSpPr>
            <p:spPr>
              <a:xfrm>
                <a:off x="-6148300" y="-848075"/>
                <a:ext cx="653850" cy="665225"/>
              </a:xfrm>
              <a:custGeom>
                <a:avLst/>
                <a:gdLst/>
                <a:ahLst/>
                <a:cxnLst/>
                <a:rect l="l" t="t" r="r" b="b"/>
                <a:pathLst>
                  <a:path w="26154" h="26609" extrusionOk="0">
                    <a:moveTo>
                      <a:pt x="15276" y="0"/>
                    </a:moveTo>
                    <a:cubicBezTo>
                      <a:pt x="11841" y="0"/>
                      <a:pt x="8029" y="1342"/>
                      <a:pt x="5049" y="5236"/>
                    </a:cubicBezTo>
                    <a:cubicBezTo>
                      <a:pt x="1" y="8146"/>
                      <a:pt x="1316" y="16065"/>
                      <a:pt x="3215" y="16065"/>
                    </a:cubicBezTo>
                    <a:cubicBezTo>
                      <a:pt x="3305" y="16065"/>
                      <a:pt x="3396" y="16047"/>
                      <a:pt x="3488" y="16011"/>
                    </a:cubicBezTo>
                    <a:lnTo>
                      <a:pt x="3488" y="16011"/>
                    </a:lnTo>
                    <a:cubicBezTo>
                      <a:pt x="3261" y="22584"/>
                      <a:pt x="4740" y="26504"/>
                      <a:pt x="6539" y="26504"/>
                    </a:cubicBezTo>
                    <a:cubicBezTo>
                      <a:pt x="6892" y="26504"/>
                      <a:pt x="7258" y="26354"/>
                      <a:pt x="7625" y="26042"/>
                    </a:cubicBezTo>
                    <a:cubicBezTo>
                      <a:pt x="8306" y="26436"/>
                      <a:pt x="8931" y="26609"/>
                      <a:pt x="9465" y="26609"/>
                    </a:cubicBezTo>
                    <a:cubicBezTo>
                      <a:pt x="10681" y="26609"/>
                      <a:pt x="11425" y="25711"/>
                      <a:pt x="11285" y="24486"/>
                    </a:cubicBezTo>
                    <a:lnTo>
                      <a:pt x="11285" y="24486"/>
                    </a:lnTo>
                    <a:cubicBezTo>
                      <a:pt x="11313" y="24489"/>
                      <a:pt x="11340" y="24490"/>
                      <a:pt x="11367" y="24490"/>
                    </a:cubicBezTo>
                    <a:cubicBezTo>
                      <a:pt x="13440" y="24490"/>
                      <a:pt x="12908" y="16945"/>
                      <a:pt x="12570" y="15810"/>
                    </a:cubicBezTo>
                    <a:cubicBezTo>
                      <a:pt x="12376" y="15104"/>
                      <a:pt x="12839" y="14283"/>
                      <a:pt x="13343" y="14283"/>
                    </a:cubicBezTo>
                    <a:cubicBezTo>
                      <a:pt x="13709" y="14283"/>
                      <a:pt x="14096" y="14717"/>
                      <a:pt x="14268" y="15946"/>
                    </a:cubicBezTo>
                    <a:cubicBezTo>
                      <a:pt x="14538" y="17878"/>
                      <a:pt x="14807" y="18380"/>
                      <a:pt x="15077" y="18380"/>
                    </a:cubicBezTo>
                    <a:cubicBezTo>
                      <a:pt x="15214" y="18380"/>
                      <a:pt x="15351" y="18251"/>
                      <a:pt x="15488" y="18115"/>
                    </a:cubicBezTo>
                    <a:cubicBezTo>
                      <a:pt x="15959" y="17708"/>
                      <a:pt x="15553" y="13641"/>
                      <a:pt x="15146" y="12893"/>
                    </a:cubicBezTo>
                    <a:cubicBezTo>
                      <a:pt x="14739" y="12079"/>
                      <a:pt x="14132" y="10995"/>
                      <a:pt x="14132" y="10995"/>
                    </a:cubicBezTo>
                    <a:lnTo>
                      <a:pt x="14132" y="10995"/>
                    </a:lnTo>
                    <a:cubicBezTo>
                      <a:pt x="14132" y="10995"/>
                      <a:pt x="14147" y="10995"/>
                      <a:pt x="14175" y="10995"/>
                    </a:cubicBezTo>
                    <a:cubicBezTo>
                      <a:pt x="14540" y="10995"/>
                      <a:pt x="17076" y="10934"/>
                      <a:pt x="16572" y="9232"/>
                    </a:cubicBezTo>
                    <a:lnTo>
                      <a:pt x="16572" y="9232"/>
                    </a:lnTo>
                    <a:cubicBezTo>
                      <a:pt x="16929" y="9384"/>
                      <a:pt x="17520" y="9460"/>
                      <a:pt x="18215" y="9460"/>
                    </a:cubicBezTo>
                    <a:cubicBezTo>
                      <a:pt x="20950" y="9460"/>
                      <a:pt x="25296" y="8278"/>
                      <a:pt x="23350" y="5843"/>
                    </a:cubicBezTo>
                    <a:cubicBezTo>
                      <a:pt x="26153" y="4117"/>
                      <a:pt x="21294" y="0"/>
                      <a:pt x="15276" y="0"/>
                    </a:cubicBezTo>
                    <a:close/>
                  </a:path>
                </a:pathLst>
              </a:custGeom>
              <a:solidFill>
                <a:srgbClr val="5C3B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3;p33">
                <a:extLst>
                  <a:ext uri="{FF2B5EF4-FFF2-40B4-BE49-F238E27FC236}">
                    <a16:creationId xmlns:a16="http://schemas.microsoft.com/office/drawing/2014/main" id="{D65EEC54-183D-0E4B-B7FD-651F701F1BBE}"/>
                  </a:ext>
                </a:extLst>
              </p:cNvPr>
              <p:cNvSpPr/>
              <p:nvPr/>
            </p:nvSpPr>
            <p:spPr>
              <a:xfrm>
                <a:off x="-5630700" y="-105525"/>
                <a:ext cx="93275" cy="327150"/>
              </a:xfrm>
              <a:custGeom>
                <a:avLst/>
                <a:gdLst/>
                <a:ahLst/>
                <a:cxnLst/>
                <a:rect l="l" t="t" r="r" b="b"/>
                <a:pathLst>
                  <a:path w="3731" h="13086" extrusionOk="0">
                    <a:moveTo>
                      <a:pt x="2782" y="1"/>
                    </a:moveTo>
                    <a:cubicBezTo>
                      <a:pt x="2440" y="136"/>
                      <a:pt x="2169" y="342"/>
                      <a:pt x="1969" y="613"/>
                    </a:cubicBezTo>
                    <a:cubicBezTo>
                      <a:pt x="2240" y="342"/>
                      <a:pt x="2511" y="136"/>
                      <a:pt x="2782" y="1"/>
                    </a:cubicBezTo>
                    <a:close/>
                    <a:moveTo>
                      <a:pt x="1968" y="614"/>
                    </a:moveTo>
                    <a:cubicBezTo>
                      <a:pt x="1491" y="1085"/>
                      <a:pt x="1085" y="1627"/>
                      <a:pt x="814" y="2240"/>
                    </a:cubicBezTo>
                    <a:cubicBezTo>
                      <a:pt x="271" y="3460"/>
                      <a:pt x="0" y="4881"/>
                      <a:pt x="71" y="6171"/>
                    </a:cubicBezTo>
                    <a:cubicBezTo>
                      <a:pt x="71" y="7527"/>
                      <a:pt x="407" y="8883"/>
                      <a:pt x="1020" y="10103"/>
                    </a:cubicBezTo>
                    <a:cubicBezTo>
                      <a:pt x="1356" y="10710"/>
                      <a:pt x="1697" y="11252"/>
                      <a:pt x="2169" y="11730"/>
                    </a:cubicBezTo>
                    <a:cubicBezTo>
                      <a:pt x="2485" y="12088"/>
                      <a:pt x="2829" y="12388"/>
                      <a:pt x="3183" y="12667"/>
                    </a:cubicBezTo>
                    <a:lnTo>
                      <a:pt x="3183" y="12667"/>
                    </a:lnTo>
                    <a:cubicBezTo>
                      <a:pt x="2294" y="11932"/>
                      <a:pt x="1596" y="11063"/>
                      <a:pt x="1085" y="10103"/>
                    </a:cubicBezTo>
                    <a:cubicBezTo>
                      <a:pt x="477" y="8883"/>
                      <a:pt x="136" y="7527"/>
                      <a:pt x="136" y="6171"/>
                    </a:cubicBezTo>
                    <a:cubicBezTo>
                      <a:pt x="71" y="4881"/>
                      <a:pt x="342" y="3525"/>
                      <a:pt x="884" y="2305"/>
                    </a:cubicBezTo>
                    <a:cubicBezTo>
                      <a:pt x="1155" y="1698"/>
                      <a:pt x="1491" y="1085"/>
                      <a:pt x="1968" y="614"/>
                    </a:cubicBezTo>
                    <a:close/>
                    <a:moveTo>
                      <a:pt x="3183" y="12667"/>
                    </a:moveTo>
                    <a:cubicBezTo>
                      <a:pt x="3358" y="12812"/>
                      <a:pt x="3541" y="12951"/>
                      <a:pt x="3731" y="13085"/>
                    </a:cubicBezTo>
                    <a:cubicBezTo>
                      <a:pt x="3547" y="12948"/>
                      <a:pt x="3364" y="12810"/>
                      <a:pt x="3183" y="12667"/>
                    </a:cubicBezTo>
                    <a:close/>
                  </a:path>
                </a:pathLst>
              </a:custGeom>
              <a:no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54;p33">
                <a:extLst>
                  <a:ext uri="{FF2B5EF4-FFF2-40B4-BE49-F238E27FC236}">
                    <a16:creationId xmlns:a16="http://schemas.microsoft.com/office/drawing/2014/main" id="{7133E2A6-589F-7544-BE17-8230E1717892}"/>
                  </a:ext>
                </a:extLst>
              </p:cNvPr>
              <p:cNvSpPr/>
              <p:nvPr/>
            </p:nvSpPr>
            <p:spPr>
              <a:xfrm>
                <a:off x="-5908625" y="-442675"/>
                <a:ext cx="42475" cy="206775"/>
              </a:xfrm>
              <a:custGeom>
                <a:avLst/>
                <a:gdLst/>
                <a:ahLst/>
                <a:cxnLst/>
                <a:rect l="l" t="t" r="r" b="b"/>
                <a:pathLst>
                  <a:path w="1699" h="8271" extrusionOk="0">
                    <a:moveTo>
                      <a:pt x="1" y="1"/>
                    </a:moveTo>
                    <a:lnTo>
                      <a:pt x="1" y="2170"/>
                    </a:lnTo>
                    <a:cubicBezTo>
                      <a:pt x="71" y="2913"/>
                      <a:pt x="71" y="3590"/>
                      <a:pt x="137" y="4339"/>
                    </a:cubicBezTo>
                    <a:cubicBezTo>
                      <a:pt x="272" y="5017"/>
                      <a:pt x="408" y="5759"/>
                      <a:pt x="614" y="6437"/>
                    </a:cubicBezTo>
                    <a:cubicBezTo>
                      <a:pt x="408" y="5759"/>
                      <a:pt x="343" y="5017"/>
                      <a:pt x="207" y="4339"/>
                    </a:cubicBezTo>
                    <a:cubicBezTo>
                      <a:pt x="137" y="3590"/>
                      <a:pt x="71" y="2913"/>
                      <a:pt x="71" y="2170"/>
                    </a:cubicBezTo>
                    <a:cubicBezTo>
                      <a:pt x="1" y="1421"/>
                      <a:pt x="1" y="744"/>
                      <a:pt x="1" y="1"/>
                    </a:cubicBezTo>
                    <a:close/>
                    <a:moveTo>
                      <a:pt x="614" y="6437"/>
                    </a:moveTo>
                    <a:lnTo>
                      <a:pt x="614" y="6437"/>
                    </a:lnTo>
                    <a:cubicBezTo>
                      <a:pt x="679" y="6779"/>
                      <a:pt x="814" y="7115"/>
                      <a:pt x="950" y="7457"/>
                    </a:cubicBezTo>
                    <a:cubicBezTo>
                      <a:pt x="1156" y="7793"/>
                      <a:pt x="1357" y="8064"/>
                      <a:pt x="1698" y="8270"/>
                    </a:cubicBezTo>
                    <a:cubicBezTo>
                      <a:pt x="1357" y="8064"/>
                      <a:pt x="1156" y="7793"/>
                      <a:pt x="1020" y="7457"/>
                    </a:cubicBezTo>
                    <a:cubicBezTo>
                      <a:pt x="814" y="7115"/>
                      <a:pt x="749" y="6779"/>
                      <a:pt x="614" y="6437"/>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55;p33">
                <a:extLst>
                  <a:ext uri="{FF2B5EF4-FFF2-40B4-BE49-F238E27FC236}">
                    <a16:creationId xmlns:a16="http://schemas.microsoft.com/office/drawing/2014/main" id="{1B4998E5-E92B-6545-A9D1-89D7FAFD7F6B}"/>
                  </a:ext>
                </a:extLst>
              </p:cNvPr>
              <p:cNvSpPr/>
              <p:nvPr/>
            </p:nvSpPr>
            <p:spPr>
              <a:xfrm>
                <a:off x="-5984800" y="-466400"/>
                <a:ext cx="27125" cy="255850"/>
              </a:xfrm>
              <a:custGeom>
                <a:avLst/>
                <a:gdLst/>
                <a:ahLst/>
                <a:cxnLst/>
                <a:rect l="l" t="t" r="r" b="b"/>
                <a:pathLst>
                  <a:path w="1085" h="10234" extrusionOk="0">
                    <a:moveTo>
                      <a:pt x="201" y="1"/>
                    </a:moveTo>
                    <a:lnTo>
                      <a:pt x="201" y="1"/>
                    </a:lnTo>
                    <a:cubicBezTo>
                      <a:pt x="66" y="879"/>
                      <a:pt x="66" y="1693"/>
                      <a:pt x="0" y="2576"/>
                    </a:cubicBezTo>
                    <a:lnTo>
                      <a:pt x="0" y="5217"/>
                    </a:lnTo>
                    <a:cubicBezTo>
                      <a:pt x="0" y="6101"/>
                      <a:pt x="66" y="6980"/>
                      <a:pt x="201" y="7793"/>
                    </a:cubicBezTo>
                    <a:cubicBezTo>
                      <a:pt x="272" y="8270"/>
                      <a:pt x="407" y="8677"/>
                      <a:pt x="543" y="9084"/>
                    </a:cubicBezTo>
                    <a:cubicBezTo>
                      <a:pt x="407" y="8677"/>
                      <a:pt x="337" y="8270"/>
                      <a:pt x="272" y="7793"/>
                    </a:cubicBezTo>
                    <a:cubicBezTo>
                      <a:pt x="136" y="6914"/>
                      <a:pt x="66" y="6101"/>
                      <a:pt x="66" y="5217"/>
                    </a:cubicBezTo>
                    <a:cubicBezTo>
                      <a:pt x="0" y="4339"/>
                      <a:pt x="0" y="3455"/>
                      <a:pt x="66" y="2576"/>
                    </a:cubicBezTo>
                    <a:cubicBezTo>
                      <a:pt x="66" y="1693"/>
                      <a:pt x="136" y="879"/>
                      <a:pt x="201" y="1"/>
                    </a:cubicBezTo>
                    <a:close/>
                    <a:moveTo>
                      <a:pt x="543" y="9084"/>
                    </a:moveTo>
                    <a:lnTo>
                      <a:pt x="543" y="9084"/>
                    </a:lnTo>
                    <a:cubicBezTo>
                      <a:pt x="608" y="9490"/>
                      <a:pt x="814" y="9897"/>
                      <a:pt x="1085" y="10233"/>
                    </a:cubicBezTo>
                    <a:cubicBezTo>
                      <a:pt x="814" y="9897"/>
                      <a:pt x="678" y="9490"/>
                      <a:pt x="543" y="9084"/>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56;p33">
                <a:extLst>
                  <a:ext uri="{FF2B5EF4-FFF2-40B4-BE49-F238E27FC236}">
                    <a16:creationId xmlns:a16="http://schemas.microsoft.com/office/drawing/2014/main" id="{63FB133E-84E7-2149-B975-EA607D008279}"/>
                  </a:ext>
                </a:extLst>
              </p:cNvPr>
              <p:cNvSpPr/>
              <p:nvPr/>
            </p:nvSpPr>
            <p:spPr>
              <a:xfrm>
                <a:off x="-6061125" y="-607100"/>
                <a:ext cx="40700" cy="137350"/>
              </a:xfrm>
              <a:custGeom>
                <a:avLst/>
                <a:gdLst/>
                <a:ahLst/>
                <a:cxnLst/>
                <a:rect l="l" t="t" r="r" b="b"/>
                <a:pathLst>
                  <a:path w="1628" h="5494" extrusionOk="0">
                    <a:moveTo>
                      <a:pt x="1627" y="0"/>
                    </a:moveTo>
                    <a:cubicBezTo>
                      <a:pt x="1519" y="147"/>
                      <a:pt x="1429" y="274"/>
                      <a:pt x="1359" y="403"/>
                    </a:cubicBezTo>
                    <a:lnTo>
                      <a:pt x="1359" y="403"/>
                    </a:lnTo>
                    <a:cubicBezTo>
                      <a:pt x="1443" y="268"/>
                      <a:pt x="1533" y="134"/>
                      <a:pt x="1627" y="0"/>
                    </a:cubicBezTo>
                    <a:close/>
                    <a:moveTo>
                      <a:pt x="1359" y="403"/>
                    </a:moveTo>
                    <a:cubicBezTo>
                      <a:pt x="1144" y="748"/>
                      <a:pt x="962" y="1102"/>
                      <a:pt x="814" y="1491"/>
                    </a:cubicBezTo>
                    <a:cubicBezTo>
                      <a:pt x="950" y="1220"/>
                      <a:pt x="1085" y="949"/>
                      <a:pt x="1221" y="748"/>
                    </a:cubicBezTo>
                    <a:cubicBezTo>
                      <a:pt x="1253" y="624"/>
                      <a:pt x="1299" y="513"/>
                      <a:pt x="1359" y="403"/>
                    </a:cubicBezTo>
                    <a:close/>
                    <a:moveTo>
                      <a:pt x="814" y="1491"/>
                    </a:moveTo>
                    <a:lnTo>
                      <a:pt x="814" y="1491"/>
                    </a:lnTo>
                    <a:cubicBezTo>
                      <a:pt x="613" y="1969"/>
                      <a:pt x="407" y="2511"/>
                      <a:pt x="272" y="3053"/>
                    </a:cubicBezTo>
                    <a:cubicBezTo>
                      <a:pt x="207" y="3595"/>
                      <a:pt x="71" y="4137"/>
                      <a:pt x="71" y="4680"/>
                    </a:cubicBezTo>
                    <a:cubicBezTo>
                      <a:pt x="136" y="4137"/>
                      <a:pt x="207" y="3595"/>
                      <a:pt x="342" y="3053"/>
                    </a:cubicBezTo>
                    <a:cubicBezTo>
                      <a:pt x="478" y="2511"/>
                      <a:pt x="613" y="1969"/>
                      <a:pt x="814" y="1491"/>
                    </a:cubicBezTo>
                    <a:close/>
                    <a:moveTo>
                      <a:pt x="71" y="4680"/>
                    </a:moveTo>
                    <a:lnTo>
                      <a:pt x="71" y="4680"/>
                    </a:lnTo>
                    <a:cubicBezTo>
                      <a:pt x="1" y="4951"/>
                      <a:pt x="1" y="5222"/>
                      <a:pt x="1" y="5493"/>
                    </a:cubicBezTo>
                    <a:cubicBezTo>
                      <a:pt x="1" y="5222"/>
                      <a:pt x="71" y="4951"/>
                      <a:pt x="71" y="4680"/>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57;p33">
                <a:extLst>
                  <a:ext uri="{FF2B5EF4-FFF2-40B4-BE49-F238E27FC236}">
                    <a16:creationId xmlns:a16="http://schemas.microsoft.com/office/drawing/2014/main" id="{63DA925D-D759-AD4A-93C0-18FAEDC8F8D5}"/>
                  </a:ext>
                </a:extLst>
              </p:cNvPr>
              <p:cNvSpPr/>
              <p:nvPr/>
            </p:nvSpPr>
            <p:spPr>
              <a:xfrm>
                <a:off x="-5866175" y="-630825"/>
                <a:ext cx="71200" cy="71175"/>
              </a:xfrm>
              <a:custGeom>
                <a:avLst/>
                <a:gdLst/>
                <a:ahLst/>
                <a:cxnLst/>
                <a:rect l="l" t="t" r="r" b="b"/>
                <a:pathLst>
                  <a:path w="2848" h="2847" extrusionOk="0">
                    <a:moveTo>
                      <a:pt x="0" y="0"/>
                    </a:moveTo>
                    <a:cubicBezTo>
                      <a:pt x="336" y="0"/>
                      <a:pt x="608" y="206"/>
                      <a:pt x="879" y="407"/>
                    </a:cubicBezTo>
                    <a:cubicBezTo>
                      <a:pt x="678" y="206"/>
                      <a:pt x="337" y="0"/>
                      <a:pt x="0" y="0"/>
                    </a:cubicBezTo>
                    <a:close/>
                    <a:moveTo>
                      <a:pt x="879" y="407"/>
                    </a:moveTo>
                    <a:lnTo>
                      <a:pt x="879" y="407"/>
                    </a:lnTo>
                    <a:cubicBezTo>
                      <a:pt x="1150" y="678"/>
                      <a:pt x="1356" y="949"/>
                      <a:pt x="1556" y="1155"/>
                    </a:cubicBezTo>
                    <a:cubicBezTo>
                      <a:pt x="1828" y="1426"/>
                      <a:pt x="2034" y="1762"/>
                      <a:pt x="2234" y="2034"/>
                    </a:cubicBezTo>
                    <a:lnTo>
                      <a:pt x="2847" y="2847"/>
                    </a:lnTo>
                    <a:cubicBezTo>
                      <a:pt x="2440" y="2240"/>
                      <a:pt x="2099" y="1697"/>
                      <a:pt x="1627" y="1155"/>
                    </a:cubicBezTo>
                    <a:cubicBezTo>
                      <a:pt x="1421" y="884"/>
                      <a:pt x="1150" y="613"/>
                      <a:pt x="879" y="407"/>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58;p33">
                <a:extLst>
                  <a:ext uri="{FF2B5EF4-FFF2-40B4-BE49-F238E27FC236}">
                    <a16:creationId xmlns:a16="http://schemas.microsoft.com/office/drawing/2014/main" id="{F376A779-355A-C94D-923E-2DD9CEC748A2}"/>
                  </a:ext>
                </a:extLst>
              </p:cNvPr>
              <p:cNvSpPr/>
              <p:nvPr/>
            </p:nvSpPr>
            <p:spPr>
              <a:xfrm>
                <a:off x="-5795000" y="-674900"/>
                <a:ext cx="61025" cy="67825"/>
              </a:xfrm>
              <a:custGeom>
                <a:avLst/>
                <a:gdLst/>
                <a:ahLst/>
                <a:cxnLst/>
                <a:rect l="l" t="t" r="r" b="b"/>
                <a:pathLst>
                  <a:path w="2441" h="2713" extrusionOk="0">
                    <a:moveTo>
                      <a:pt x="0" y="1"/>
                    </a:moveTo>
                    <a:lnTo>
                      <a:pt x="0" y="1"/>
                    </a:lnTo>
                    <a:cubicBezTo>
                      <a:pt x="336" y="136"/>
                      <a:pt x="607" y="272"/>
                      <a:pt x="878" y="407"/>
                    </a:cubicBezTo>
                    <a:cubicBezTo>
                      <a:pt x="1150" y="614"/>
                      <a:pt x="1421" y="749"/>
                      <a:pt x="1627" y="1020"/>
                    </a:cubicBezTo>
                    <a:cubicBezTo>
                      <a:pt x="1898" y="1221"/>
                      <a:pt x="2099" y="1492"/>
                      <a:pt x="2234" y="1763"/>
                    </a:cubicBezTo>
                    <a:cubicBezTo>
                      <a:pt x="2099" y="1492"/>
                      <a:pt x="1898" y="1221"/>
                      <a:pt x="1692" y="950"/>
                    </a:cubicBezTo>
                    <a:cubicBezTo>
                      <a:pt x="1220" y="478"/>
                      <a:pt x="607" y="207"/>
                      <a:pt x="0" y="1"/>
                    </a:cubicBezTo>
                    <a:close/>
                    <a:moveTo>
                      <a:pt x="2234" y="1763"/>
                    </a:moveTo>
                    <a:lnTo>
                      <a:pt x="2305" y="2034"/>
                    </a:lnTo>
                    <a:cubicBezTo>
                      <a:pt x="2305" y="2105"/>
                      <a:pt x="2305" y="2170"/>
                      <a:pt x="2370" y="2240"/>
                    </a:cubicBezTo>
                    <a:lnTo>
                      <a:pt x="2370" y="2376"/>
                    </a:lnTo>
                    <a:lnTo>
                      <a:pt x="2370" y="2511"/>
                    </a:lnTo>
                    <a:lnTo>
                      <a:pt x="2440" y="2712"/>
                    </a:lnTo>
                    <a:cubicBezTo>
                      <a:pt x="2440" y="2441"/>
                      <a:pt x="2370" y="2105"/>
                      <a:pt x="2234" y="1763"/>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59;p33">
                <a:extLst>
                  <a:ext uri="{FF2B5EF4-FFF2-40B4-BE49-F238E27FC236}">
                    <a16:creationId xmlns:a16="http://schemas.microsoft.com/office/drawing/2014/main" id="{5D0CADD9-03D7-3941-B55A-892B13D75D61}"/>
                  </a:ext>
                </a:extLst>
              </p:cNvPr>
              <p:cNvSpPr/>
              <p:nvPr/>
            </p:nvSpPr>
            <p:spPr>
              <a:xfrm>
                <a:off x="-5801800" y="-749450"/>
                <a:ext cx="130450" cy="57625"/>
              </a:xfrm>
              <a:custGeom>
                <a:avLst/>
                <a:gdLst/>
                <a:ahLst/>
                <a:cxnLst/>
                <a:rect l="l" t="t" r="r" b="b"/>
                <a:pathLst>
                  <a:path w="5218" h="2305" extrusionOk="0">
                    <a:moveTo>
                      <a:pt x="1" y="0"/>
                    </a:moveTo>
                    <a:lnTo>
                      <a:pt x="1" y="0"/>
                    </a:lnTo>
                    <a:cubicBezTo>
                      <a:pt x="473" y="136"/>
                      <a:pt x="879" y="271"/>
                      <a:pt x="1357" y="407"/>
                    </a:cubicBezTo>
                    <a:cubicBezTo>
                      <a:pt x="1828" y="543"/>
                      <a:pt x="2306" y="678"/>
                      <a:pt x="2712" y="884"/>
                    </a:cubicBezTo>
                    <a:cubicBezTo>
                      <a:pt x="3184" y="1020"/>
                      <a:pt x="3661" y="1220"/>
                      <a:pt x="4068" y="1427"/>
                    </a:cubicBezTo>
                    <a:cubicBezTo>
                      <a:pt x="3661" y="1155"/>
                      <a:pt x="3184" y="949"/>
                      <a:pt x="2777" y="814"/>
                    </a:cubicBezTo>
                    <a:cubicBezTo>
                      <a:pt x="1828" y="478"/>
                      <a:pt x="950" y="206"/>
                      <a:pt x="1" y="0"/>
                    </a:cubicBezTo>
                    <a:close/>
                    <a:moveTo>
                      <a:pt x="4068" y="1427"/>
                    </a:moveTo>
                    <a:lnTo>
                      <a:pt x="4675" y="1833"/>
                    </a:lnTo>
                    <a:lnTo>
                      <a:pt x="4946" y="2034"/>
                    </a:lnTo>
                    <a:lnTo>
                      <a:pt x="5217" y="2305"/>
                    </a:lnTo>
                    <a:cubicBezTo>
                      <a:pt x="4881" y="1898"/>
                      <a:pt x="4475" y="1627"/>
                      <a:pt x="4068" y="1427"/>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0;p33">
                <a:extLst>
                  <a:ext uri="{FF2B5EF4-FFF2-40B4-BE49-F238E27FC236}">
                    <a16:creationId xmlns:a16="http://schemas.microsoft.com/office/drawing/2014/main" id="{30BA1A69-B3AE-B44A-AC15-D119B1998373}"/>
                  </a:ext>
                </a:extLst>
              </p:cNvPr>
              <p:cNvSpPr/>
              <p:nvPr/>
            </p:nvSpPr>
            <p:spPr>
              <a:xfrm>
                <a:off x="-4364825" y="-30950"/>
                <a:ext cx="49100" cy="12900"/>
              </a:xfrm>
              <a:custGeom>
                <a:avLst/>
                <a:gdLst/>
                <a:ahLst/>
                <a:cxnLst/>
                <a:rect l="l" t="t" r="r" b="b"/>
                <a:pathLst>
                  <a:path w="1964" h="516" extrusionOk="0">
                    <a:moveTo>
                      <a:pt x="1964" y="0"/>
                    </a:moveTo>
                    <a:cubicBezTo>
                      <a:pt x="1828" y="136"/>
                      <a:pt x="1693" y="206"/>
                      <a:pt x="1557" y="271"/>
                    </a:cubicBezTo>
                    <a:cubicBezTo>
                      <a:pt x="1357" y="342"/>
                      <a:pt x="1221" y="407"/>
                      <a:pt x="1015" y="477"/>
                    </a:cubicBezTo>
                    <a:cubicBezTo>
                      <a:pt x="1221" y="477"/>
                      <a:pt x="1422" y="407"/>
                      <a:pt x="1557" y="342"/>
                    </a:cubicBezTo>
                    <a:cubicBezTo>
                      <a:pt x="1628" y="271"/>
                      <a:pt x="1693" y="206"/>
                      <a:pt x="1763" y="206"/>
                    </a:cubicBezTo>
                    <a:lnTo>
                      <a:pt x="1964" y="0"/>
                    </a:lnTo>
                    <a:close/>
                    <a:moveTo>
                      <a:pt x="1" y="342"/>
                    </a:moveTo>
                    <a:lnTo>
                      <a:pt x="1" y="342"/>
                    </a:lnTo>
                    <a:cubicBezTo>
                      <a:pt x="215" y="469"/>
                      <a:pt x="432" y="516"/>
                      <a:pt x="647" y="516"/>
                    </a:cubicBezTo>
                    <a:cubicBezTo>
                      <a:pt x="770" y="516"/>
                      <a:pt x="893" y="501"/>
                      <a:pt x="1015" y="477"/>
                    </a:cubicBezTo>
                    <a:lnTo>
                      <a:pt x="543" y="477"/>
                    </a:lnTo>
                    <a:cubicBezTo>
                      <a:pt x="337" y="477"/>
                      <a:pt x="202" y="407"/>
                      <a:pt x="1" y="342"/>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1;p33">
                <a:extLst>
                  <a:ext uri="{FF2B5EF4-FFF2-40B4-BE49-F238E27FC236}">
                    <a16:creationId xmlns:a16="http://schemas.microsoft.com/office/drawing/2014/main" id="{4FC4A06A-F4FD-1B46-98F9-78EC5533E567}"/>
                  </a:ext>
                </a:extLst>
              </p:cNvPr>
              <p:cNvSpPr/>
              <p:nvPr/>
            </p:nvSpPr>
            <p:spPr>
              <a:xfrm>
                <a:off x="-4388525" y="11475"/>
                <a:ext cx="38925" cy="5025"/>
              </a:xfrm>
              <a:custGeom>
                <a:avLst/>
                <a:gdLst/>
                <a:ahLst/>
                <a:cxnLst/>
                <a:rect l="l" t="t" r="r" b="b"/>
                <a:pathLst>
                  <a:path w="1557" h="201" extrusionOk="0">
                    <a:moveTo>
                      <a:pt x="0" y="0"/>
                    </a:moveTo>
                    <a:cubicBezTo>
                      <a:pt x="55" y="56"/>
                      <a:pt x="162" y="115"/>
                      <a:pt x="276" y="131"/>
                    </a:cubicBezTo>
                    <a:lnTo>
                      <a:pt x="276" y="131"/>
                    </a:lnTo>
                    <a:cubicBezTo>
                      <a:pt x="176" y="99"/>
                      <a:pt x="82" y="56"/>
                      <a:pt x="0" y="0"/>
                    </a:cubicBezTo>
                    <a:close/>
                    <a:moveTo>
                      <a:pt x="276" y="131"/>
                    </a:moveTo>
                    <a:lnTo>
                      <a:pt x="276" y="131"/>
                    </a:lnTo>
                    <a:cubicBezTo>
                      <a:pt x="422" y="178"/>
                      <a:pt x="583" y="201"/>
                      <a:pt x="743" y="201"/>
                    </a:cubicBezTo>
                    <a:cubicBezTo>
                      <a:pt x="607" y="136"/>
                      <a:pt x="472" y="136"/>
                      <a:pt x="336" y="136"/>
                    </a:cubicBezTo>
                    <a:cubicBezTo>
                      <a:pt x="316" y="136"/>
                      <a:pt x="296" y="134"/>
                      <a:pt x="276" y="131"/>
                    </a:cubicBezTo>
                    <a:close/>
                    <a:moveTo>
                      <a:pt x="1556" y="136"/>
                    </a:moveTo>
                    <a:cubicBezTo>
                      <a:pt x="1285" y="201"/>
                      <a:pt x="1014" y="201"/>
                      <a:pt x="743" y="201"/>
                    </a:cubicBezTo>
                    <a:lnTo>
                      <a:pt x="1150" y="201"/>
                    </a:lnTo>
                    <a:cubicBezTo>
                      <a:pt x="1285" y="201"/>
                      <a:pt x="1421" y="201"/>
                      <a:pt x="1556" y="136"/>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2;p33">
                <a:extLst>
                  <a:ext uri="{FF2B5EF4-FFF2-40B4-BE49-F238E27FC236}">
                    <a16:creationId xmlns:a16="http://schemas.microsoft.com/office/drawing/2014/main" id="{11D776C7-FA44-6F41-8204-0C22E5DCDD37}"/>
                  </a:ext>
                </a:extLst>
              </p:cNvPr>
              <p:cNvSpPr/>
              <p:nvPr/>
            </p:nvSpPr>
            <p:spPr>
              <a:xfrm>
                <a:off x="-4425825" y="46975"/>
                <a:ext cx="40700" cy="5200"/>
              </a:xfrm>
              <a:custGeom>
                <a:avLst/>
                <a:gdLst/>
                <a:ahLst/>
                <a:cxnLst/>
                <a:rect l="l" t="t" r="r" b="b"/>
                <a:pathLst>
                  <a:path w="1628" h="208" extrusionOk="0">
                    <a:moveTo>
                      <a:pt x="1" y="1"/>
                    </a:moveTo>
                    <a:lnTo>
                      <a:pt x="1" y="1"/>
                    </a:lnTo>
                    <a:cubicBezTo>
                      <a:pt x="8" y="5"/>
                      <a:pt x="15" y="8"/>
                      <a:pt x="22" y="11"/>
                    </a:cubicBezTo>
                    <a:lnTo>
                      <a:pt x="22" y="11"/>
                    </a:lnTo>
                    <a:cubicBezTo>
                      <a:pt x="15" y="8"/>
                      <a:pt x="8" y="4"/>
                      <a:pt x="1" y="1"/>
                    </a:cubicBezTo>
                    <a:close/>
                    <a:moveTo>
                      <a:pt x="22" y="11"/>
                    </a:moveTo>
                    <a:lnTo>
                      <a:pt x="22" y="11"/>
                    </a:lnTo>
                    <a:cubicBezTo>
                      <a:pt x="286" y="140"/>
                      <a:pt x="550" y="207"/>
                      <a:pt x="814" y="207"/>
                    </a:cubicBezTo>
                    <a:lnTo>
                      <a:pt x="1221" y="207"/>
                    </a:lnTo>
                    <a:cubicBezTo>
                      <a:pt x="1356" y="137"/>
                      <a:pt x="1492" y="137"/>
                      <a:pt x="1628" y="137"/>
                    </a:cubicBezTo>
                    <a:lnTo>
                      <a:pt x="814" y="137"/>
                    </a:lnTo>
                    <a:cubicBezTo>
                      <a:pt x="679" y="137"/>
                      <a:pt x="543" y="137"/>
                      <a:pt x="408" y="71"/>
                    </a:cubicBezTo>
                    <a:cubicBezTo>
                      <a:pt x="279" y="71"/>
                      <a:pt x="150" y="71"/>
                      <a:pt x="22" y="11"/>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3;p33">
                <a:extLst>
                  <a:ext uri="{FF2B5EF4-FFF2-40B4-BE49-F238E27FC236}">
                    <a16:creationId xmlns:a16="http://schemas.microsoft.com/office/drawing/2014/main" id="{10BE4603-53E8-A648-80E3-84E87792FD34}"/>
                  </a:ext>
                </a:extLst>
              </p:cNvPr>
              <p:cNvSpPr/>
              <p:nvPr/>
            </p:nvSpPr>
            <p:spPr>
              <a:xfrm>
                <a:off x="-5390075" y="628300"/>
                <a:ext cx="10175" cy="174475"/>
              </a:xfrm>
              <a:custGeom>
                <a:avLst/>
                <a:gdLst/>
                <a:ahLst/>
                <a:cxnLst/>
                <a:rect l="l" t="t" r="r" b="b"/>
                <a:pathLst>
                  <a:path w="407" h="6979" extrusionOk="0">
                    <a:moveTo>
                      <a:pt x="407" y="0"/>
                    </a:moveTo>
                    <a:lnTo>
                      <a:pt x="407" y="0"/>
                    </a:lnTo>
                    <a:cubicBezTo>
                      <a:pt x="342" y="1150"/>
                      <a:pt x="271" y="2370"/>
                      <a:pt x="206" y="3525"/>
                    </a:cubicBezTo>
                    <a:lnTo>
                      <a:pt x="0" y="6979"/>
                    </a:lnTo>
                    <a:cubicBezTo>
                      <a:pt x="71" y="5829"/>
                      <a:pt x="136" y="4674"/>
                      <a:pt x="271" y="3525"/>
                    </a:cubicBezTo>
                    <a:cubicBezTo>
                      <a:pt x="271" y="2370"/>
                      <a:pt x="407" y="1150"/>
                      <a:pt x="407" y="0"/>
                    </a:cubicBezTo>
                    <a:close/>
                  </a:path>
                </a:pathLst>
              </a:custGeom>
              <a:no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64;p33">
                <a:extLst>
                  <a:ext uri="{FF2B5EF4-FFF2-40B4-BE49-F238E27FC236}">
                    <a16:creationId xmlns:a16="http://schemas.microsoft.com/office/drawing/2014/main" id="{6C8530F2-22E6-4A46-B9B1-E090E4FC969B}"/>
                  </a:ext>
                </a:extLst>
              </p:cNvPr>
              <p:cNvSpPr/>
              <p:nvPr/>
            </p:nvSpPr>
            <p:spPr>
              <a:xfrm>
                <a:off x="-323375" y="3395425"/>
                <a:ext cx="208525" cy="271425"/>
              </a:xfrm>
              <a:custGeom>
                <a:avLst/>
                <a:gdLst/>
                <a:ahLst/>
                <a:cxnLst/>
                <a:rect l="l" t="t" r="r" b="b"/>
                <a:pathLst>
                  <a:path w="8341" h="10857" extrusionOk="0">
                    <a:moveTo>
                      <a:pt x="342" y="1"/>
                    </a:moveTo>
                    <a:cubicBezTo>
                      <a:pt x="271" y="1899"/>
                      <a:pt x="71" y="3661"/>
                      <a:pt x="0" y="5494"/>
                    </a:cubicBezTo>
                    <a:cubicBezTo>
                      <a:pt x="678" y="5629"/>
                      <a:pt x="1356" y="5765"/>
                      <a:pt x="2034" y="5965"/>
                    </a:cubicBezTo>
                    <a:cubicBezTo>
                      <a:pt x="4395" y="10513"/>
                      <a:pt x="7291" y="10857"/>
                      <a:pt x="8113" y="10857"/>
                    </a:cubicBezTo>
                    <a:cubicBezTo>
                      <a:pt x="8260" y="10857"/>
                      <a:pt x="8340" y="10846"/>
                      <a:pt x="8340" y="10846"/>
                    </a:cubicBezTo>
                    <a:lnTo>
                      <a:pt x="4745" y="613"/>
                    </a:lnTo>
                    <a:lnTo>
                      <a:pt x="1697" y="613"/>
                    </a:lnTo>
                    <a:lnTo>
                      <a:pt x="342" y="1"/>
                    </a:lnTo>
                    <a:close/>
                  </a:path>
                </a:pathLst>
              </a:custGeom>
              <a:solidFill>
                <a:srgbClr val="F9C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5;p33">
                <a:extLst>
                  <a:ext uri="{FF2B5EF4-FFF2-40B4-BE49-F238E27FC236}">
                    <a16:creationId xmlns:a16="http://schemas.microsoft.com/office/drawing/2014/main" id="{8F62B46A-CCB9-6640-9781-6261EFDAD52F}"/>
                  </a:ext>
                </a:extLst>
              </p:cNvPr>
              <p:cNvSpPr/>
              <p:nvPr/>
            </p:nvSpPr>
            <p:spPr>
              <a:xfrm>
                <a:off x="-1558650" y="4193625"/>
                <a:ext cx="254225" cy="181275"/>
              </a:xfrm>
              <a:custGeom>
                <a:avLst/>
                <a:gdLst/>
                <a:ahLst/>
                <a:cxnLst/>
                <a:rect l="l" t="t" r="r" b="b"/>
                <a:pathLst>
                  <a:path w="10169" h="7251" extrusionOk="0">
                    <a:moveTo>
                      <a:pt x="8541" y="1"/>
                    </a:moveTo>
                    <a:cubicBezTo>
                      <a:pt x="6915" y="473"/>
                      <a:pt x="5217" y="744"/>
                      <a:pt x="3591" y="1085"/>
                    </a:cubicBezTo>
                    <a:cubicBezTo>
                      <a:pt x="3997" y="1899"/>
                      <a:pt x="4404" y="2712"/>
                      <a:pt x="4881" y="3525"/>
                    </a:cubicBezTo>
                    <a:cubicBezTo>
                      <a:pt x="272" y="4610"/>
                      <a:pt x="1" y="7251"/>
                      <a:pt x="1" y="7251"/>
                    </a:cubicBezTo>
                    <a:lnTo>
                      <a:pt x="10168" y="5559"/>
                    </a:lnTo>
                    <a:lnTo>
                      <a:pt x="8541" y="1"/>
                    </a:lnTo>
                    <a:close/>
                  </a:path>
                </a:pathLst>
              </a:custGeom>
              <a:solidFill>
                <a:srgbClr val="F9C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66;p33">
                <a:extLst>
                  <a:ext uri="{FF2B5EF4-FFF2-40B4-BE49-F238E27FC236}">
                    <a16:creationId xmlns:a16="http://schemas.microsoft.com/office/drawing/2014/main" id="{E0FC79C7-2AB3-E547-BB97-3A92AF360AB7}"/>
                  </a:ext>
                </a:extLst>
              </p:cNvPr>
              <p:cNvSpPr/>
              <p:nvPr/>
            </p:nvSpPr>
            <p:spPr>
              <a:xfrm>
                <a:off x="-1558650" y="4271575"/>
                <a:ext cx="254225" cy="103325"/>
              </a:xfrm>
              <a:custGeom>
                <a:avLst/>
                <a:gdLst/>
                <a:ahLst/>
                <a:cxnLst/>
                <a:rect l="l" t="t" r="r" b="b"/>
                <a:pathLst>
                  <a:path w="10169" h="4133" extrusionOk="0">
                    <a:moveTo>
                      <a:pt x="9420" y="1"/>
                    </a:moveTo>
                    <a:cubicBezTo>
                      <a:pt x="8836" y="716"/>
                      <a:pt x="8014" y="934"/>
                      <a:pt x="7230" y="934"/>
                    </a:cubicBezTo>
                    <a:cubicBezTo>
                      <a:pt x="6010" y="934"/>
                      <a:pt x="4881" y="407"/>
                      <a:pt x="4881" y="407"/>
                    </a:cubicBezTo>
                    <a:cubicBezTo>
                      <a:pt x="272" y="1492"/>
                      <a:pt x="1" y="4133"/>
                      <a:pt x="1" y="4133"/>
                    </a:cubicBezTo>
                    <a:lnTo>
                      <a:pt x="10168" y="2441"/>
                    </a:lnTo>
                    <a:lnTo>
                      <a:pt x="9420" y="1"/>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7;p33">
                <a:extLst>
                  <a:ext uri="{FF2B5EF4-FFF2-40B4-BE49-F238E27FC236}">
                    <a16:creationId xmlns:a16="http://schemas.microsoft.com/office/drawing/2014/main" id="{3DAF349C-5109-894C-B37B-82B4A7BD4735}"/>
                  </a:ext>
                </a:extLst>
              </p:cNvPr>
              <p:cNvSpPr/>
              <p:nvPr/>
            </p:nvSpPr>
            <p:spPr>
              <a:xfrm>
                <a:off x="-1873825" y="2444850"/>
                <a:ext cx="1559000" cy="1775925"/>
              </a:xfrm>
              <a:custGeom>
                <a:avLst/>
                <a:gdLst/>
                <a:ahLst/>
                <a:cxnLst/>
                <a:rect l="l" t="t" r="r" b="b"/>
                <a:pathLst>
                  <a:path w="62360" h="71037" extrusionOk="0">
                    <a:moveTo>
                      <a:pt x="19793" y="1"/>
                    </a:moveTo>
                    <a:lnTo>
                      <a:pt x="3861" y="5830"/>
                    </a:lnTo>
                    <a:lnTo>
                      <a:pt x="814" y="29483"/>
                    </a:lnTo>
                    <a:cubicBezTo>
                      <a:pt x="0" y="35719"/>
                      <a:pt x="1085" y="42025"/>
                      <a:pt x="3932" y="47649"/>
                    </a:cubicBezTo>
                    <a:cubicBezTo>
                      <a:pt x="7050" y="53614"/>
                      <a:pt x="11453" y="62154"/>
                      <a:pt x="16198" y="71036"/>
                    </a:cubicBezTo>
                    <a:cubicBezTo>
                      <a:pt x="17824" y="70695"/>
                      <a:pt x="19522" y="70424"/>
                      <a:pt x="21148" y="69952"/>
                    </a:cubicBezTo>
                    <a:lnTo>
                      <a:pt x="11046" y="36332"/>
                    </a:lnTo>
                    <a:cubicBezTo>
                      <a:pt x="11046" y="36332"/>
                      <a:pt x="13692" y="21962"/>
                      <a:pt x="14842" y="20536"/>
                    </a:cubicBezTo>
                    <a:lnTo>
                      <a:pt x="29689" y="33892"/>
                    </a:lnTo>
                    <a:cubicBezTo>
                      <a:pt x="32400" y="36603"/>
                      <a:pt x="35383" y="37416"/>
                      <a:pt x="39043" y="38365"/>
                    </a:cubicBezTo>
                    <a:cubicBezTo>
                      <a:pt x="45073" y="39856"/>
                      <a:pt x="47648" y="41142"/>
                      <a:pt x="62018" y="43517"/>
                    </a:cubicBezTo>
                    <a:cubicBezTo>
                      <a:pt x="62089" y="41684"/>
                      <a:pt x="62289" y="39922"/>
                      <a:pt x="62360" y="38024"/>
                    </a:cubicBezTo>
                    <a:lnTo>
                      <a:pt x="37416" y="27791"/>
                    </a:lnTo>
                    <a:cubicBezTo>
                      <a:pt x="37416" y="27791"/>
                      <a:pt x="33620" y="22027"/>
                      <a:pt x="26164" y="12472"/>
                    </a:cubicBezTo>
                    <a:cubicBezTo>
                      <a:pt x="28062" y="7250"/>
                      <a:pt x="19793" y="1"/>
                      <a:pt x="19793" y="1"/>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68;p33">
                <a:extLst>
                  <a:ext uri="{FF2B5EF4-FFF2-40B4-BE49-F238E27FC236}">
                    <a16:creationId xmlns:a16="http://schemas.microsoft.com/office/drawing/2014/main" id="{AA147E83-8677-904F-B507-4A8588708594}"/>
                  </a:ext>
                </a:extLst>
              </p:cNvPr>
              <p:cNvSpPr/>
              <p:nvPr/>
            </p:nvSpPr>
            <p:spPr>
              <a:xfrm>
                <a:off x="-2009400" y="1423675"/>
                <a:ext cx="660900" cy="1195675"/>
              </a:xfrm>
              <a:custGeom>
                <a:avLst/>
                <a:gdLst/>
                <a:ahLst/>
                <a:cxnLst/>
                <a:rect l="l" t="t" r="r" b="b"/>
                <a:pathLst>
                  <a:path w="26436" h="47827" extrusionOk="0">
                    <a:moveTo>
                      <a:pt x="11831" y="1"/>
                    </a:moveTo>
                    <a:cubicBezTo>
                      <a:pt x="10819" y="1"/>
                      <a:pt x="9683" y="102"/>
                      <a:pt x="8406" y="314"/>
                    </a:cubicBezTo>
                    <a:cubicBezTo>
                      <a:pt x="2305" y="1328"/>
                      <a:pt x="4203" y="9055"/>
                      <a:pt x="2235" y="14141"/>
                    </a:cubicBezTo>
                    <a:cubicBezTo>
                      <a:pt x="337" y="19222"/>
                      <a:pt x="1" y="23766"/>
                      <a:pt x="4203" y="26001"/>
                    </a:cubicBezTo>
                    <a:cubicBezTo>
                      <a:pt x="9761" y="32714"/>
                      <a:pt x="8335" y="47826"/>
                      <a:pt x="8335" y="47826"/>
                    </a:cubicBezTo>
                    <a:cubicBezTo>
                      <a:pt x="8335" y="47826"/>
                      <a:pt x="21556" y="47083"/>
                      <a:pt x="26436" y="41184"/>
                    </a:cubicBezTo>
                    <a:cubicBezTo>
                      <a:pt x="26436" y="41184"/>
                      <a:pt x="23860" y="28376"/>
                      <a:pt x="22163" y="21934"/>
                    </a:cubicBezTo>
                    <a:cubicBezTo>
                      <a:pt x="19380" y="11164"/>
                      <a:pt x="22471" y="1"/>
                      <a:pt x="11831"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69;p33">
                <a:extLst>
                  <a:ext uri="{FF2B5EF4-FFF2-40B4-BE49-F238E27FC236}">
                    <a16:creationId xmlns:a16="http://schemas.microsoft.com/office/drawing/2014/main" id="{E3118A13-B3CC-B64A-9003-B5F871B5717B}"/>
                  </a:ext>
                </a:extLst>
              </p:cNvPr>
              <p:cNvSpPr/>
              <p:nvPr/>
            </p:nvSpPr>
            <p:spPr>
              <a:xfrm>
                <a:off x="-1941600" y="1338250"/>
                <a:ext cx="208375" cy="266625"/>
              </a:xfrm>
              <a:custGeom>
                <a:avLst/>
                <a:gdLst/>
                <a:ahLst/>
                <a:cxnLst/>
                <a:rect l="l" t="t" r="r" b="b"/>
                <a:pathLst>
                  <a:path w="8335" h="10665" extrusionOk="0">
                    <a:moveTo>
                      <a:pt x="6507" y="0"/>
                    </a:moveTo>
                    <a:lnTo>
                      <a:pt x="0" y="3866"/>
                    </a:lnTo>
                    <a:lnTo>
                      <a:pt x="1356" y="10438"/>
                    </a:lnTo>
                    <a:cubicBezTo>
                      <a:pt x="1356" y="10438"/>
                      <a:pt x="2057" y="10664"/>
                      <a:pt x="3132" y="10664"/>
                    </a:cubicBezTo>
                    <a:cubicBezTo>
                      <a:pt x="4489" y="10664"/>
                      <a:pt x="6443" y="10304"/>
                      <a:pt x="8335" y="8676"/>
                    </a:cubicBezTo>
                    <a:lnTo>
                      <a:pt x="6507"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70;p33">
                <a:extLst>
                  <a:ext uri="{FF2B5EF4-FFF2-40B4-BE49-F238E27FC236}">
                    <a16:creationId xmlns:a16="http://schemas.microsoft.com/office/drawing/2014/main" id="{A93D187A-7015-544F-A542-CA034D77C87B}"/>
                  </a:ext>
                </a:extLst>
              </p:cNvPr>
              <p:cNvSpPr/>
              <p:nvPr/>
            </p:nvSpPr>
            <p:spPr>
              <a:xfrm>
                <a:off x="-2255175" y="993325"/>
                <a:ext cx="532125" cy="545450"/>
              </a:xfrm>
              <a:custGeom>
                <a:avLst/>
                <a:gdLst/>
                <a:ahLst/>
                <a:cxnLst/>
                <a:rect l="l" t="t" r="r" b="b"/>
                <a:pathLst>
                  <a:path w="21285" h="21818" extrusionOk="0">
                    <a:moveTo>
                      <a:pt x="13593" y="1"/>
                    </a:moveTo>
                    <a:cubicBezTo>
                      <a:pt x="11519" y="1"/>
                      <a:pt x="9261" y="885"/>
                      <a:pt x="7321" y="1938"/>
                    </a:cubicBezTo>
                    <a:cubicBezTo>
                      <a:pt x="1" y="5799"/>
                      <a:pt x="5017" y="13596"/>
                      <a:pt x="5694" y="16850"/>
                    </a:cubicBezTo>
                    <a:cubicBezTo>
                      <a:pt x="6344" y="19614"/>
                      <a:pt x="6736" y="21818"/>
                      <a:pt x="10332" y="21818"/>
                    </a:cubicBezTo>
                    <a:cubicBezTo>
                      <a:pt x="10878" y="21818"/>
                      <a:pt x="11497" y="21767"/>
                      <a:pt x="12202" y="21660"/>
                    </a:cubicBezTo>
                    <a:cubicBezTo>
                      <a:pt x="20406" y="20440"/>
                      <a:pt x="21284" y="12035"/>
                      <a:pt x="19929" y="7697"/>
                    </a:cubicBezTo>
                    <a:cubicBezTo>
                      <a:pt x="19208" y="1847"/>
                      <a:pt x="16592" y="1"/>
                      <a:pt x="13593"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71;p33">
                <a:extLst>
                  <a:ext uri="{FF2B5EF4-FFF2-40B4-BE49-F238E27FC236}">
                    <a16:creationId xmlns:a16="http://schemas.microsoft.com/office/drawing/2014/main" id="{E6D74449-96F6-1949-BE7F-B200DEE8295E}"/>
                  </a:ext>
                </a:extLst>
              </p:cNvPr>
              <p:cNvSpPr/>
              <p:nvPr/>
            </p:nvSpPr>
            <p:spPr>
              <a:xfrm>
                <a:off x="-2051825" y="1379350"/>
                <a:ext cx="30525" cy="43650"/>
              </a:xfrm>
              <a:custGeom>
                <a:avLst/>
                <a:gdLst/>
                <a:ahLst/>
                <a:cxnLst/>
                <a:rect l="l" t="t" r="r" b="b"/>
                <a:pathLst>
                  <a:path w="1221" h="1746" extrusionOk="0">
                    <a:moveTo>
                      <a:pt x="443" y="0"/>
                    </a:moveTo>
                    <a:cubicBezTo>
                      <a:pt x="375" y="0"/>
                      <a:pt x="307" y="18"/>
                      <a:pt x="272" y="53"/>
                    </a:cubicBezTo>
                    <a:cubicBezTo>
                      <a:pt x="136" y="118"/>
                      <a:pt x="71" y="254"/>
                      <a:pt x="1" y="389"/>
                    </a:cubicBezTo>
                    <a:lnTo>
                      <a:pt x="1" y="796"/>
                    </a:lnTo>
                    <a:cubicBezTo>
                      <a:pt x="71" y="1067"/>
                      <a:pt x="272" y="1273"/>
                      <a:pt x="478" y="1409"/>
                    </a:cubicBezTo>
                    <a:cubicBezTo>
                      <a:pt x="678" y="1545"/>
                      <a:pt x="950" y="1680"/>
                      <a:pt x="1221" y="1745"/>
                    </a:cubicBezTo>
                    <a:cubicBezTo>
                      <a:pt x="950" y="1680"/>
                      <a:pt x="749" y="1545"/>
                      <a:pt x="543" y="1409"/>
                    </a:cubicBezTo>
                    <a:cubicBezTo>
                      <a:pt x="342" y="1203"/>
                      <a:pt x="136" y="1002"/>
                      <a:pt x="71" y="731"/>
                    </a:cubicBezTo>
                    <a:cubicBezTo>
                      <a:pt x="71" y="661"/>
                      <a:pt x="1" y="525"/>
                      <a:pt x="71" y="389"/>
                    </a:cubicBezTo>
                    <a:cubicBezTo>
                      <a:pt x="71" y="254"/>
                      <a:pt x="136" y="118"/>
                      <a:pt x="272" y="118"/>
                    </a:cubicBezTo>
                    <a:cubicBezTo>
                      <a:pt x="407" y="53"/>
                      <a:pt x="543" y="53"/>
                      <a:pt x="613" y="53"/>
                    </a:cubicBezTo>
                    <a:cubicBezTo>
                      <a:pt x="578" y="18"/>
                      <a:pt x="510" y="0"/>
                      <a:pt x="443" y="0"/>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72;p33">
                <a:extLst>
                  <a:ext uri="{FF2B5EF4-FFF2-40B4-BE49-F238E27FC236}">
                    <a16:creationId xmlns:a16="http://schemas.microsoft.com/office/drawing/2014/main" id="{AA61471A-8299-A743-98AE-D903ECFEB4C5}"/>
                  </a:ext>
                </a:extLst>
              </p:cNvPr>
              <p:cNvSpPr/>
              <p:nvPr/>
            </p:nvSpPr>
            <p:spPr>
              <a:xfrm>
                <a:off x="-1982275" y="1431525"/>
                <a:ext cx="52475" cy="42500"/>
              </a:xfrm>
              <a:custGeom>
                <a:avLst/>
                <a:gdLst/>
                <a:ahLst/>
                <a:cxnLst/>
                <a:rect l="l" t="t" r="r" b="b"/>
                <a:pathLst>
                  <a:path w="2099" h="1700" extrusionOk="0">
                    <a:moveTo>
                      <a:pt x="2099" y="0"/>
                    </a:moveTo>
                    <a:lnTo>
                      <a:pt x="2099" y="0"/>
                    </a:lnTo>
                    <a:cubicBezTo>
                      <a:pt x="2099" y="336"/>
                      <a:pt x="1898" y="678"/>
                      <a:pt x="1692" y="878"/>
                    </a:cubicBezTo>
                    <a:cubicBezTo>
                      <a:pt x="1492" y="1149"/>
                      <a:pt x="1286" y="1355"/>
                      <a:pt x="949" y="1491"/>
                    </a:cubicBezTo>
                    <a:cubicBezTo>
                      <a:pt x="750" y="1590"/>
                      <a:pt x="514" y="1652"/>
                      <a:pt x="269" y="1652"/>
                    </a:cubicBezTo>
                    <a:cubicBezTo>
                      <a:pt x="180" y="1652"/>
                      <a:pt x="90" y="1644"/>
                      <a:pt x="0" y="1627"/>
                    </a:cubicBezTo>
                    <a:lnTo>
                      <a:pt x="0" y="1627"/>
                    </a:lnTo>
                    <a:cubicBezTo>
                      <a:pt x="127" y="1678"/>
                      <a:pt x="255" y="1700"/>
                      <a:pt x="380" y="1700"/>
                    </a:cubicBezTo>
                    <a:cubicBezTo>
                      <a:pt x="585" y="1700"/>
                      <a:pt x="781" y="1640"/>
                      <a:pt x="949" y="1556"/>
                    </a:cubicBezTo>
                    <a:cubicBezTo>
                      <a:pt x="1286" y="1420"/>
                      <a:pt x="1557" y="1220"/>
                      <a:pt x="1763" y="949"/>
                    </a:cubicBezTo>
                    <a:cubicBezTo>
                      <a:pt x="1963" y="678"/>
                      <a:pt x="2099" y="336"/>
                      <a:pt x="2099" y="0"/>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73;p33">
                <a:extLst>
                  <a:ext uri="{FF2B5EF4-FFF2-40B4-BE49-F238E27FC236}">
                    <a16:creationId xmlns:a16="http://schemas.microsoft.com/office/drawing/2014/main" id="{73CD32F9-32B5-104B-BB05-0DC5DDD3558C}"/>
                  </a:ext>
                </a:extLst>
              </p:cNvPr>
              <p:cNvSpPr/>
              <p:nvPr/>
            </p:nvSpPr>
            <p:spPr>
              <a:xfrm>
                <a:off x="-280950" y="3410750"/>
                <a:ext cx="166100" cy="256100"/>
              </a:xfrm>
              <a:custGeom>
                <a:avLst/>
                <a:gdLst/>
                <a:ahLst/>
                <a:cxnLst/>
                <a:rect l="l" t="t" r="r" b="b"/>
                <a:pathLst>
                  <a:path w="6644" h="10244" extrusionOk="0">
                    <a:moveTo>
                      <a:pt x="0" y="0"/>
                    </a:moveTo>
                    <a:cubicBezTo>
                      <a:pt x="1963" y="2847"/>
                      <a:pt x="1286" y="3661"/>
                      <a:pt x="337" y="5352"/>
                    </a:cubicBezTo>
                    <a:cubicBezTo>
                      <a:pt x="2698" y="9900"/>
                      <a:pt x="5594" y="10244"/>
                      <a:pt x="6416" y="10244"/>
                    </a:cubicBezTo>
                    <a:cubicBezTo>
                      <a:pt x="6563" y="10244"/>
                      <a:pt x="6643" y="10233"/>
                      <a:pt x="6643" y="10233"/>
                    </a:cubicBezTo>
                    <a:lnTo>
                      <a:pt x="3048" y="0"/>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74;p33">
                <a:extLst>
                  <a:ext uri="{FF2B5EF4-FFF2-40B4-BE49-F238E27FC236}">
                    <a16:creationId xmlns:a16="http://schemas.microsoft.com/office/drawing/2014/main" id="{565BE4ED-D516-3F4C-8569-7305C88653C8}"/>
                  </a:ext>
                </a:extLst>
              </p:cNvPr>
              <p:cNvSpPr/>
              <p:nvPr/>
            </p:nvSpPr>
            <p:spPr>
              <a:xfrm>
                <a:off x="-1802650" y="2441450"/>
                <a:ext cx="440600" cy="147400"/>
              </a:xfrm>
              <a:custGeom>
                <a:avLst/>
                <a:gdLst/>
                <a:ahLst/>
                <a:cxnLst/>
                <a:rect l="l" t="t" r="r" b="b"/>
                <a:pathLst>
                  <a:path w="17624" h="5896" extrusionOk="0">
                    <a:moveTo>
                      <a:pt x="17624" y="1"/>
                    </a:moveTo>
                    <a:cubicBezTo>
                      <a:pt x="17011" y="473"/>
                      <a:pt x="16333" y="879"/>
                      <a:pt x="15655" y="1286"/>
                    </a:cubicBezTo>
                    <a:lnTo>
                      <a:pt x="15183" y="1628"/>
                    </a:lnTo>
                    <a:lnTo>
                      <a:pt x="14641" y="1899"/>
                    </a:lnTo>
                    <a:cubicBezTo>
                      <a:pt x="14300" y="2099"/>
                      <a:pt x="13963" y="2235"/>
                      <a:pt x="13622" y="2441"/>
                    </a:cubicBezTo>
                    <a:cubicBezTo>
                      <a:pt x="15048" y="1763"/>
                      <a:pt x="16404" y="1015"/>
                      <a:pt x="17624" y="1"/>
                    </a:cubicBezTo>
                    <a:close/>
                    <a:moveTo>
                      <a:pt x="13622" y="2441"/>
                    </a:moveTo>
                    <a:lnTo>
                      <a:pt x="13622" y="2441"/>
                    </a:lnTo>
                    <a:cubicBezTo>
                      <a:pt x="12201" y="3119"/>
                      <a:pt x="10710" y="3661"/>
                      <a:pt x="9219" y="4133"/>
                    </a:cubicBezTo>
                    <a:cubicBezTo>
                      <a:pt x="8470" y="4404"/>
                      <a:pt x="7727" y="4610"/>
                      <a:pt x="6979" y="4811"/>
                    </a:cubicBezTo>
                    <a:cubicBezTo>
                      <a:pt x="7727" y="4675"/>
                      <a:pt x="8470" y="4404"/>
                      <a:pt x="9284" y="4203"/>
                    </a:cubicBezTo>
                    <a:cubicBezTo>
                      <a:pt x="10775" y="3726"/>
                      <a:pt x="12201" y="3184"/>
                      <a:pt x="13622" y="2441"/>
                    </a:cubicBezTo>
                    <a:close/>
                    <a:moveTo>
                      <a:pt x="6979" y="4811"/>
                    </a:moveTo>
                    <a:lnTo>
                      <a:pt x="6979" y="4811"/>
                    </a:lnTo>
                    <a:cubicBezTo>
                      <a:pt x="6572" y="4881"/>
                      <a:pt x="6236" y="4946"/>
                      <a:pt x="5830" y="5082"/>
                    </a:cubicBezTo>
                    <a:cubicBezTo>
                      <a:pt x="6236" y="5017"/>
                      <a:pt x="6572" y="4946"/>
                      <a:pt x="6979" y="4811"/>
                    </a:cubicBezTo>
                    <a:close/>
                    <a:moveTo>
                      <a:pt x="3525" y="5489"/>
                    </a:moveTo>
                    <a:lnTo>
                      <a:pt x="2370" y="5624"/>
                    </a:lnTo>
                    <a:cubicBezTo>
                      <a:pt x="1557" y="5760"/>
                      <a:pt x="814" y="5760"/>
                      <a:pt x="0" y="5895"/>
                    </a:cubicBezTo>
                    <a:cubicBezTo>
                      <a:pt x="814" y="5830"/>
                      <a:pt x="1557" y="5760"/>
                      <a:pt x="2370" y="5695"/>
                    </a:cubicBezTo>
                    <a:lnTo>
                      <a:pt x="3525" y="5489"/>
                    </a:lnTo>
                    <a:close/>
                  </a:path>
                </a:pathLst>
              </a:custGeom>
              <a:no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75;p33">
                <a:extLst>
                  <a:ext uri="{FF2B5EF4-FFF2-40B4-BE49-F238E27FC236}">
                    <a16:creationId xmlns:a16="http://schemas.microsoft.com/office/drawing/2014/main" id="{E81F23E0-0B7E-2142-BF1A-91A44CBEF4D8}"/>
                  </a:ext>
                </a:extLst>
              </p:cNvPr>
              <p:cNvSpPr/>
              <p:nvPr/>
            </p:nvSpPr>
            <p:spPr>
              <a:xfrm>
                <a:off x="-1928050" y="1853375"/>
                <a:ext cx="89775" cy="159325"/>
              </a:xfrm>
              <a:custGeom>
                <a:avLst/>
                <a:gdLst/>
                <a:ahLst/>
                <a:cxnLst/>
                <a:rect l="l" t="t" r="r" b="b"/>
                <a:pathLst>
                  <a:path w="3591" h="6373" extrusionOk="0">
                    <a:moveTo>
                      <a:pt x="272" y="1"/>
                    </a:moveTo>
                    <a:cubicBezTo>
                      <a:pt x="65" y="679"/>
                      <a:pt x="0" y="1356"/>
                      <a:pt x="0" y="2034"/>
                    </a:cubicBezTo>
                    <a:cubicBezTo>
                      <a:pt x="0" y="1356"/>
                      <a:pt x="136" y="679"/>
                      <a:pt x="272" y="1"/>
                    </a:cubicBezTo>
                    <a:close/>
                    <a:moveTo>
                      <a:pt x="0" y="2035"/>
                    </a:moveTo>
                    <a:lnTo>
                      <a:pt x="0" y="2035"/>
                    </a:lnTo>
                    <a:cubicBezTo>
                      <a:pt x="0" y="2713"/>
                      <a:pt x="66" y="3461"/>
                      <a:pt x="337" y="4068"/>
                    </a:cubicBezTo>
                    <a:cubicBezTo>
                      <a:pt x="608" y="4746"/>
                      <a:pt x="1085" y="5288"/>
                      <a:pt x="1692" y="5695"/>
                    </a:cubicBezTo>
                    <a:cubicBezTo>
                      <a:pt x="2235" y="6036"/>
                      <a:pt x="2912" y="6307"/>
                      <a:pt x="3590" y="6372"/>
                    </a:cubicBezTo>
                    <a:cubicBezTo>
                      <a:pt x="3254" y="6307"/>
                      <a:pt x="2912" y="6237"/>
                      <a:pt x="2576" y="6101"/>
                    </a:cubicBezTo>
                    <a:cubicBezTo>
                      <a:pt x="2305" y="5966"/>
                      <a:pt x="1963" y="5830"/>
                      <a:pt x="1692" y="5629"/>
                    </a:cubicBezTo>
                    <a:cubicBezTo>
                      <a:pt x="1150" y="5223"/>
                      <a:pt x="678" y="4680"/>
                      <a:pt x="407" y="4068"/>
                    </a:cubicBezTo>
                    <a:cubicBezTo>
                      <a:pt x="136" y="3461"/>
                      <a:pt x="1" y="2713"/>
                      <a:pt x="0" y="2035"/>
                    </a:cubicBezTo>
                    <a:close/>
                  </a:path>
                </a:pathLst>
              </a:custGeom>
              <a:solidFill>
                <a:srgbClr val="4627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76;p33">
                <a:extLst>
                  <a:ext uri="{FF2B5EF4-FFF2-40B4-BE49-F238E27FC236}">
                    <a16:creationId xmlns:a16="http://schemas.microsoft.com/office/drawing/2014/main" id="{2730877E-CC91-AF42-9FAF-28877A0CD441}"/>
                  </a:ext>
                </a:extLst>
              </p:cNvPr>
              <p:cNvSpPr/>
              <p:nvPr/>
            </p:nvSpPr>
            <p:spPr>
              <a:xfrm>
                <a:off x="-1582375" y="2876900"/>
                <a:ext cx="101700" cy="100075"/>
              </a:xfrm>
              <a:custGeom>
                <a:avLst/>
                <a:gdLst/>
                <a:ahLst/>
                <a:cxnLst/>
                <a:rect l="l" t="t" r="r" b="b"/>
                <a:pathLst>
                  <a:path w="4068" h="4003" extrusionOk="0">
                    <a:moveTo>
                      <a:pt x="1" y="0"/>
                    </a:moveTo>
                    <a:cubicBezTo>
                      <a:pt x="679" y="678"/>
                      <a:pt x="1357" y="1356"/>
                      <a:pt x="1964" y="2034"/>
                    </a:cubicBezTo>
                    <a:cubicBezTo>
                      <a:pt x="2712" y="2712"/>
                      <a:pt x="3320" y="3324"/>
                      <a:pt x="4068" y="4002"/>
                    </a:cubicBezTo>
                    <a:lnTo>
                      <a:pt x="2034" y="1969"/>
                    </a:lnTo>
                    <a:cubicBezTo>
                      <a:pt x="1357" y="1291"/>
                      <a:pt x="679" y="613"/>
                      <a:pt x="1" y="0"/>
                    </a:cubicBezTo>
                    <a:close/>
                  </a:path>
                </a:pathLst>
              </a:cu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77;p33">
                <a:extLst>
                  <a:ext uri="{FF2B5EF4-FFF2-40B4-BE49-F238E27FC236}">
                    <a16:creationId xmlns:a16="http://schemas.microsoft.com/office/drawing/2014/main" id="{67FD5128-9FFB-6345-A5DC-FBC5385417C9}"/>
                  </a:ext>
                </a:extLst>
              </p:cNvPr>
              <p:cNvSpPr/>
              <p:nvPr/>
            </p:nvSpPr>
            <p:spPr>
              <a:xfrm>
                <a:off x="-2810975" y="1995875"/>
                <a:ext cx="240650" cy="167275"/>
              </a:xfrm>
              <a:custGeom>
                <a:avLst/>
                <a:gdLst/>
                <a:ahLst/>
                <a:cxnLst/>
                <a:rect l="l" t="t" r="r" b="b"/>
                <a:pathLst>
                  <a:path w="9626" h="6691" extrusionOk="0">
                    <a:moveTo>
                      <a:pt x="4217" y="1"/>
                    </a:moveTo>
                    <a:cubicBezTo>
                      <a:pt x="4147" y="1"/>
                      <a:pt x="4076" y="21"/>
                      <a:pt x="4002" y="65"/>
                    </a:cubicBezTo>
                    <a:cubicBezTo>
                      <a:pt x="3460" y="401"/>
                      <a:pt x="4951" y="1827"/>
                      <a:pt x="4951" y="1827"/>
                    </a:cubicBezTo>
                    <a:cubicBezTo>
                      <a:pt x="4951" y="1827"/>
                      <a:pt x="0" y="1963"/>
                      <a:pt x="136" y="2977"/>
                    </a:cubicBezTo>
                    <a:cubicBezTo>
                      <a:pt x="183" y="3310"/>
                      <a:pt x="614" y="3418"/>
                      <a:pt x="1154" y="3418"/>
                    </a:cubicBezTo>
                    <a:cubicBezTo>
                      <a:pt x="2004" y="3418"/>
                      <a:pt x="3123" y="3150"/>
                      <a:pt x="3439" y="3070"/>
                    </a:cubicBezTo>
                    <a:lnTo>
                      <a:pt x="3439" y="3070"/>
                    </a:lnTo>
                    <a:cubicBezTo>
                      <a:pt x="2901" y="3212"/>
                      <a:pt x="51" y="4015"/>
                      <a:pt x="543" y="4875"/>
                    </a:cubicBezTo>
                    <a:cubicBezTo>
                      <a:pt x="595" y="4969"/>
                      <a:pt x="701" y="5008"/>
                      <a:pt x="843" y="5008"/>
                    </a:cubicBezTo>
                    <a:cubicBezTo>
                      <a:pt x="1630" y="5008"/>
                      <a:pt x="3524" y="3791"/>
                      <a:pt x="3525" y="3790"/>
                    </a:cubicBezTo>
                    <a:lnTo>
                      <a:pt x="3525" y="3790"/>
                    </a:lnTo>
                    <a:cubicBezTo>
                      <a:pt x="3524" y="3791"/>
                      <a:pt x="814" y="5623"/>
                      <a:pt x="1356" y="6030"/>
                    </a:cubicBezTo>
                    <a:cubicBezTo>
                      <a:pt x="1420" y="6079"/>
                      <a:pt x="1499" y="6101"/>
                      <a:pt x="1589" y="6101"/>
                    </a:cubicBezTo>
                    <a:cubicBezTo>
                      <a:pt x="2283" y="6101"/>
                      <a:pt x="3652" y="4809"/>
                      <a:pt x="3946" y="4524"/>
                    </a:cubicBezTo>
                    <a:lnTo>
                      <a:pt x="3946" y="4524"/>
                    </a:lnTo>
                    <a:cubicBezTo>
                      <a:pt x="3634" y="4832"/>
                      <a:pt x="2153" y="6336"/>
                      <a:pt x="2576" y="6637"/>
                    </a:cubicBezTo>
                    <a:cubicBezTo>
                      <a:pt x="2619" y="6674"/>
                      <a:pt x="2671" y="6691"/>
                      <a:pt x="2729" y="6691"/>
                    </a:cubicBezTo>
                    <a:cubicBezTo>
                      <a:pt x="3312" y="6691"/>
                      <a:pt x="4544" y="5010"/>
                      <a:pt x="4544" y="5010"/>
                    </a:cubicBezTo>
                    <a:lnTo>
                      <a:pt x="9289" y="4875"/>
                    </a:lnTo>
                    <a:lnTo>
                      <a:pt x="9625" y="3047"/>
                    </a:lnTo>
                    <a:cubicBezTo>
                      <a:pt x="9625" y="3047"/>
                      <a:pt x="7456" y="2706"/>
                      <a:pt x="6578" y="2028"/>
                    </a:cubicBezTo>
                    <a:cubicBezTo>
                      <a:pt x="5306" y="1366"/>
                      <a:pt x="4794" y="1"/>
                      <a:pt x="4217"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78;p33">
                <a:extLst>
                  <a:ext uri="{FF2B5EF4-FFF2-40B4-BE49-F238E27FC236}">
                    <a16:creationId xmlns:a16="http://schemas.microsoft.com/office/drawing/2014/main" id="{C3A0DB74-62B7-894B-8D6A-49BC1ABFCF14}"/>
                  </a:ext>
                </a:extLst>
              </p:cNvPr>
              <p:cNvSpPr/>
              <p:nvPr/>
            </p:nvSpPr>
            <p:spPr>
              <a:xfrm>
                <a:off x="-2602475" y="1721200"/>
                <a:ext cx="970925" cy="483900"/>
              </a:xfrm>
              <a:custGeom>
                <a:avLst/>
                <a:gdLst/>
                <a:ahLst/>
                <a:cxnLst/>
                <a:rect l="l" t="t" r="r" b="b"/>
                <a:pathLst>
                  <a:path w="38837" h="19356" extrusionOk="0">
                    <a:moveTo>
                      <a:pt x="31381" y="1"/>
                    </a:moveTo>
                    <a:lnTo>
                      <a:pt x="19928" y="12001"/>
                    </a:lnTo>
                    <a:cubicBezTo>
                      <a:pt x="19928" y="12001"/>
                      <a:pt x="6942" y="13280"/>
                      <a:pt x="2592" y="13280"/>
                    </a:cubicBezTo>
                    <a:cubicBezTo>
                      <a:pt x="1836" y="13280"/>
                      <a:pt x="1341" y="13241"/>
                      <a:pt x="1220" y="13151"/>
                    </a:cubicBezTo>
                    <a:cubicBezTo>
                      <a:pt x="136" y="14506"/>
                      <a:pt x="0" y="16339"/>
                      <a:pt x="0" y="16339"/>
                    </a:cubicBezTo>
                    <a:cubicBezTo>
                      <a:pt x="0" y="16339"/>
                      <a:pt x="8736" y="19356"/>
                      <a:pt x="16243" y="19356"/>
                    </a:cubicBezTo>
                    <a:cubicBezTo>
                      <a:pt x="17229" y="19356"/>
                      <a:pt x="18194" y="19304"/>
                      <a:pt x="19115" y="19186"/>
                    </a:cubicBezTo>
                    <a:cubicBezTo>
                      <a:pt x="27042" y="18166"/>
                      <a:pt x="38430" y="7392"/>
                      <a:pt x="38837" y="6850"/>
                    </a:cubicBezTo>
                    <a:lnTo>
                      <a:pt x="31381" y="1"/>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79;p33">
                <a:extLst>
                  <a:ext uri="{FF2B5EF4-FFF2-40B4-BE49-F238E27FC236}">
                    <a16:creationId xmlns:a16="http://schemas.microsoft.com/office/drawing/2014/main" id="{45B3306A-98FC-0E4F-988F-3D86A10BB8D0}"/>
                  </a:ext>
                </a:extLst>
              </p:cNvPr>
              <p:cNvSpPr/>
              <p:nvPr/>
            </p:nvSpPr>
            <p:spPr>
              <a:xfrm>
                <a:off x="-2253400" y="1922925"/>
                <a:ext cx="589725" cy="285325"/>
              </a:xfrm>
              <a:custGeom>
                <a:avLst/>
                <a:gdLst/>
                <a:ahLst/>
                <a:cxnLst/>
                <a:rect l="l" t="t" r="r" b="b"/>
                <a:pathLst>
                  <a:path w="23589" h="11413" extrusionOk="0">
                    <a:moveTo>
                      <a:pt x="23588" y="1"/>
                    </a:moveTo>
                    <a:lnTo>
                      <a:pt x="23588" y="1"/>
                    </a:lnTo>
                    <a:cubicBezTo>
                      <a:pt x="21891" y="1492"/>
                      <a:pt x="20264" y="3048"/>
                      <a:pt x="18437" y="4404"/>
                    </a:cubicBezTo>
                    <a:cubicBezTo>
                      <a:pt x="16675" y="5759"/>
                      <a:pt x="14842" y="7115"/>
                      <a:pt x="12879" y="8200"/>
                    </a:cubicBezTo>
                    <a:cubicBezTo>
                      <a:pt x="10910" y="9284"/>
                      <a:pt x="8877" y="10233"/>
                      <a:pt x="6708" y="10846"/>
                    </a:cubicBezTo>
                    <a:cubicBezTo>
                      <a:pt x="8877" y="10303"/>
                      <a:pt x="10981" y="9355"/>
                      <a:pt x="12944" y="8270"/>
                    </a:cubicBezTo>
                    <a:cubicBezTo>
                      <a:pt x="14912" y="7115"/>
                      <a:pt x="16740" y="5830"/>
                      <a:pt x="18502" y="4404"/>
                    </a:cubicBezTo>
                    <a:cubicBezTo>
                      <a:pt x="19386" y="3726"/>
                      <a:pt x="20264" y="2983"/>
                      <a:pt x="21078" y="2305"/>
                    </a:cubicBezTo>
                    <a:lnTo>
                      <a:pt x="23588" y="1"/>
                    </a:lnTo>
                    <a:close/>
                    <a:moveTo>
                      <a:pt x="0" y="11182"/>
                    </a:moveTo>
                    <a:cubicBezTo>
                      <a:pt x="119" y="11204"/>
                      <a:pt x="238" y="11223"/>
                      <a:pt x="357" y="11242"/>
                    </a:cubicBezTo>
                    <a:lnTo>
                      <a:pt x="357" y="11242"/>
                    </a:lnTo>
                    <a:cubicBezTo>
                      <a:pt x="239" y="11223"/>
                      <a:pt x="120" y="11203"/>
                      <a:pt x="0" y="11182"/>
                    </a:cubicBezTo>
                    <a:close/>
                    <a:moveTo>
                      <a:pt x="6706" y="10846"/>
                    </a:moveTo>
                    <a:cubicBezTo>
                      <a:pt x="5327" y="11191"/>
                      <a:pt x="3893" y="11397"/>
                      <a:pt x="2456" y="11397"/>
                    </a:cubicBezTo>
                    <a:cubicBezTo>
                      <a:pt x="1755" y="11397"/>
                      <a:pt x="1053" y="11348"/>
                      <a:pt x="357" y="11242"/>
                    </a:cubicBezTo>
                    <a:lnTo>
                      <a:pt x="357" y="11242"/>
                    </a:lnTo>
                    <a:cubicBezTo>
                      <a:pt x="1095" y="11356"/>
                      <a:pt x="1811" y="11412"/>
                      <a:pt x="2543" y="11412"/>
                    </a:cubicBezTo>
                    <a:cubicBezTo>
                      <a:pt x="2822" y="11412"/>
                      <a:pt x="3104" y="11404"/>
                      <a:pt x="3389" y="11388"/>
                    </a:cubicBezTo>
                    <a:cubicBezTo>
                      <a:pt x="4473" y="11318"/>
                      <a:pt x="5622" y="11117"/>
                      <a:pt x="6706" y="10846"/>
                    </a:cubicBezTo>
                    <a:close/>
                  </a:path>
                </a:pathLst>
              </a:custGeom>
              <a:no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80;p33">
                <a:extLst>
                  <a:ext uri="{FF2B5EF4-FFF2-40B4-BE49-F238E27FC236}">
                    <a16:creationId xmlns:a16="http://schemas.microsoft.com/office/drawing/2014/main" id="{E6394FE1-0E64-6042-9BA1-90DC567C9B5C}"/>
                  </a:ext>
                </a:extLst>
              </p:cNvPr>
              <p:cNvSpPr/>
              <p:nvPr/>
            </p:nvSpPr>
            <p:spPr>
              <a:xfrm>
                <a:off x="-2283900" y="930875"/>
                <a:ext cx="968425" cy="1009300"/>
              </a:xfrm>
              <a:custGeom>
                <a:avLst/>
                <a:gdLst/>
                <a:ahLst/>
                <a:cxnLst/>
                <a:rect l="l" t="t" r="r" b="b"/>
                <a:pathLst>
                  <a:path w="38737" h="40372" extrusionOk="0">
                    <a:moveTo>
                      <a:pt x="14012" y="0"/>
                    </a:moveTo>
                    <a:cubicBezTo>
                      <a:pt x="12614" y="0"/>
                      <a:pt x="11274" y="412"/>
                      <a:pt x="10168" y="1519"/>
                    </a:cubicBezTo>
                    <a:cubicBezTo>
                      <a:pt x="6643" y="5043"/>
                      <a:pt x="0" y="4300"/>
                      <a:pt x="4881" y="13383"/>
                    </a:cubicBezTo>
                    <a:cubicBezTo>
                      <a:pt x="6437" y="12364"/>
                      <a:pt x="8405" y="9858"/>
                      <a:pt x="8405" y="9858"/>
                    </a:cubicBezTo>
                    <a:cubicBezTo>
                      <a:pt x="8405" y="9858"/>
                      <a:pt x="13014" y="12770"/>
                      <a:pt x="16062" y="13448"/>
                    </a:cubicBezTo>
                    <a:cubicBezTo>
                      <a:pt x="19044" y="14126"/>
                      <a:pt x="20264" y="16637"/>
                      <a:pt x="20741" y="18806"/>
                    </a:cubicBezTo>
                    <a:cubicBezTo>
                      <a:pt x="21148" y="21040"/>
                      <a:pt x="21620" y="25719"/>
                      <a:pt x="24808" y="27547"/>
                    </a:cubicBezTo>
                    <a:cubicBezTo>
                      <a:pt x="28062" y="29445"/>
                      <a:pt x="26365" y="37378"/>
                      <a:pt x="32807" y="40019"/>
                    </a:cubicBezTo>
                    <a:cubicBezTo>
                      <a:pt x="33395" y="40261"/>
                      <a:pt x="33907" y="40372"/>
                      <a:pt x="34348" y="40372"/>
                    </a:cubicBezTo>
                    <a:cubicBezTo>
                      <a:pt x="38736" y="40372"/>
                      <a:pt x="36219" y="29409"/>
                      <a:pt x="33756" y="27005"/>
                    </a:cubicBezTo>
                    <a:cubicBezTo>
                      <a:pt x="31109" y="24293"/>
                      <a:pt x="34499" y="17857"/>
                      <a:pt x="28740" y="13790"/>
                    </a:cubicBezTo>
                    <a:cubicBezTo>
                      <a:pt x="22976" y="9788"/>
                      <a:pt x="24808" y="4365"/>
                      <a:pt x="22162" y="2945"/>
                    </a:cubicBezTo>
                    <a:cubicBezTo>
                      <a:pt x="20395" y="1966"/>
                      <a:pt x="17066" y="0"/>
                      <a:pt x="14012" y="0"/>
                    </a:cubicBezTo>
                    <a:close/>
                  </a:path>
                </a:pathLst>
              </a:custGeom>
              <a:solidFill>
                <a:srgbClr val="5C3B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81;p33">
                <a:extLst>
                  <a:ext uri="{FF2B5EF4-FFF2-40B4-BE49-F238E27FC236}">
                    <a16:creationId xmlns:a16="http://schemas.microsoft.com/office/drawing/2014/main" id="{7B374D6D-B748-F34C-8AE2-FEABFB085B30}"/>
                  </a:ext>
                </a:extLst>
              </p:cNvPr>
              <p:cNvSpPr/>
              <p:nvPr/>
            </p:nvSpPr>
            <p:spPr>
              <a:xfrm>
                <a:off x="-5674775" y="-592075"/>
                <a:ext cx="94925" cy="137775"/>
              </a:xfrm>
              <a:custGeom>
                <a:avLst/>
                <a:gdLst/>
                <a:ahLst/>
                <a:cxnLst/>
                <a:rect l="l" t="t" r="r" b="b"/>
                <a:pathLst>
                  <a:path w="3797" h="5511" extrusionOk="0">
                    <a:moveTo>
                      <a:pt x="1999" y="0"/>
                    </a:moveTo>
                    <a:cubicBezTo>
                      <a:pt x="1058" y="0"/>
                      <a:pt x="264" y="1049"/>
                      <a:pt x="136" y="2517"/>
                    </a:cubicBezTo>
                    <a:cubicBezTo>
                      <a:pt x="1" y="4008"/>
                      <a:pt x="679" y="5364"/>
                      <a:pt x="1628" y="5499"/>
                    </a:cubicBezTo>
                    <a:cubicBezTo>
                      <a:pt x="1682" y="5507"/>
                      <a:pt x="1737" y="5510"/>
                      <a:pt x="1791" y="5510"/>
                    </a:cubicBezTo>
                    <a:cubicBezTo>
                      <a:pt x="2739" y="5510"/>
                      <a:pt x="3533" y="4402"/>
                      <a:pt x="3661" y="2924"/>
                    </a:cubicBezTo>
                    <a:cubicBezTo>
                      <a:pt x="3797" y="1433"/>
                      <a:pt x="3119" y="77"/>
                      <a:pt x="2170" y="12"/>
                    </a:cubicBezTo>
                    <a:cubicBezTo>
                      <a:pt x="2113" y="4"/>
                      <a:pt x="2056"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82;p33">
                <a:extLst>
                  <a:ext uri="{FF2B5EF4-FFF2-40B4-BE49-F238E27FC236}">
                    <a16:creationId xmlns:a16="http://schemas.microsoft.com/office/drawing/2014/main" id="{FA164F00-5424-AD46-AB37-2B465E9334E3}"/>
                  </a:ext>
                </a:extLst>
              </p:cNvPr>
              <p:cNvSpPr/>
              <p:nvPr/>
            </p:nvSpPr>
            <p:spPr>
              <a:xfrm>
                <a:off x="-5645900" y="-556575"/>
                <a:ext cx="86400" cy="124175"/>
              </a:xfrm>
              <a:custGeom>
                <a:avLst/>
                <a:gdLst/>
                <a:ahLst/>
                <a:cxnLst/>
                <a:rect l="l" t="t" r="r" b="b"/>
                <a:pathLst>
                  <a:path w="3456" h="4967" extrusionOk="0">
                    <a:moveTo>
                      <a:pt x="1807" y="0"/>
                    </a:moveTo>
                    <a:cubicBezTo>
                      <a:pt x="990" y="0"/>
                      <a:pt x="264" y="978"/>
                      <a:pt x="136" y="2252"/>
                    </a:cubicBezTo>
                    <a:cubicBezTo>
                      <a:pt x="1" y="3608"/>
                      <a:pt x="608" y="4828"/>
                      <a:pt x="1492" y="4963"/>
                    </a:cubicBezTo>
                    <a:cubicBezTo>
                      <a:pt x="1519" y="4965"/>
                      <a:pt x="1546" y="4966"/>
                      <a:pt x="1572" y="4966"/>
                    </a:cubicBezTo>
                    <a:cubicBezTo>
                      <a:pt x="2419" y="4966"/>
                      <a:pt x="3188" y="3973"/>
                      <a:pt x="3319" y="2659"/>
                    </a:cubicBezTo>
                    <a:cubicBezTo>
                      <a:pt x="3455" y="1303"/>
                      <a:pt x="2848" y="83"/>
                      <a:pt x="1964" y="13"/>
                    </a:cubicBezTo>
                    <a:cubicBezTo>
                      <a:pt x="1911" y="4"/>
                      <a:pt x="1859" y="0"/>
                      <a:pt x="18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83;p33">
                <a:extLst>
                  <a:ext uri="{FF2B5EF4-FFF2-40B4-BE49-F238E27FC236}">
                    <a16:creationId xmlns:a16="http://schemas.microsoft.com/office/drawing/2014/main" id="{92CAB57E-330E-9B45-9C5C-FFB2215B2CD1}"/>
                  </a:ext>
                </a:extLst>
              </p:cNvPr>
              <p:cNvSpPr/>
              <p:nvPr/>
            </p:nvSpPr>
            <p:spPr>
              <a:xfrm>
                <a:off x="-5552750" y="-472625"/>
                <a:ext cx="29150" cy="46925"/>
              </a:xfrm>
              <a:custGeom>
                <a:avLst/>
                <a:gdLst/>
                <a:ahLst/>
                <a:cxnLst/>
                <a:rect l="l" t="t" r="r" b="b"/>
                <a:pathLst>
                  <a:path w="1166" h="1877" extrusionOk="0">
                    <a:moveTo>
                      <a:pt x="466" y="1"/>
                    </a:moveTo>
                    <a:cubicBezTo>
                      <a:pt x="327" y="1"/>
                      <a:pt x="164" y="93"/>
                      <a:pt x="0" y="315"/>
                    </a:cubicBezTo>
                    <a:lnTo>
                      <a:pt x="0" y="1876"/>
                    </a:lnTo>
                    <a:cubicBezTo>
                      <a:pt x="1166" y="1186"/>
                      <a:pt x="966" y="1"/>
                      <a:pt x="466"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84;p33">
                <a:extLst>
                  <a:ext uri="{FF2B5EF4-FFF2-40B4-BE49-F238E27FC236}">
                    <a16:creationId xmlns:a16="http://schemas.microsoft.com/office/drawing/2014/main" id="{D1CBDF20-C8C2-FD4B-B3B4-24A2DE835CF3}"/>
                  </a:ext>
                </a:extLst>
              </p:cNvPr>
              <p:cNvSpPr/>
              <p:nvPr/>
            </p:nvSpPr>
            <p:spPr>
              <a:xfrm>
                <a:off x="-5628950" y="-400375"/>
                <a:ext cx="67800" cy="35775"/>
              </a:xfrm>
              <a:custGeom>
                <a:avLst/>
                <a:gdLst/>
                <a:ahLst/>
                <a:cxnLst/>
                <a:rect l="l" t="t" r="r" b="b"/>
                <a:pathLst>
                  <a:path w="2712" h="1431" extrusionOk="0">
                    <a:moveTo>
                      <a:pt x="1" y="1"/>
                    </a:moveTo>
                    <a:cubicBezTo>
                      <a:pt x="66" y="342"/>
                      <a:pt x="201" y="613"/>
                      <a:pt x="407" y="884"/>
                    </a:cubicBezTo>
                    <a:cubicBezTo>
                      <a:pt x="608" y="1085"/>
                      <a:pt x="879" y="1291"/>
                      <a:pt x="1150" y="1356"/>
                    </a:cubicBezTo>
                    <a:cubicBezTo>
                      <a:pt x="1282" y="1409"/>
                      <a:pt x="1413" y="1431"/>
                      <a:pt x="1540" y="1431"/>
                    </a:cubicBezTo>
                    <a:cubicBezTo>
                      <a:pt x="1742" y="1431"/>
                      <a:pt x="1933" y="1374"/>
                      <a:pt x="2099" y="1291"/>
                    </a:cubicBezTo>
                    <a:cubicBezTo>
                      <a:pt x="2370" y="1156"/>
                      <a:pt x="2576" y="884"/>
                      <a:pt x="2712" y="613"/>
                    </a:cubicBezTo>
                    <a:lnTo>
                      <a:pt x="2712" y="613"/>
                    </a:lnTo>
                    <a:cubicBezTo>
                      <a:pt x="2576" y="884"/>
                      <a:pt x="2305" y="1156"/>
                      <a:pt x="2034" y="1291"/>
                    </a:cubicBezTo>
                    <a:cubicBezTo>
                      <a:pt x="1877" y="1370"/>
                      <a:pt x="1719" y="1403"/>
                      <a:pt x="1562" y="1403"/>
                    </a:cubicBezTo>
                    <a:cubicBezTo>
                      <a:pt x="1448" y="1403"/>
                      <a:pt x="1334" y="1386"/>
                      <a:pt x="1221" y="1356"/>
                    </a:cubicBezTo>
                    <a:cubicBezTo>
                      <a:pt x="879" y="1221"/>
                      <a:pt x="608" y="1085"/>
                      <a:pt x="472" y="814"/>
                    </a:cubicBezTo>
                    <a:cubicBezTo>
                      <a:pt x="272" y="613"/>
                      <a:pt x="66" y="342"/>
                      <a:pt x="1" y="1"/>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85;p33">
                <a:extLst>
                  <a:ext uri="{FF2B5EF4-FFF2-40B4-BE49-F238E27FC236}">
                    <a16:creationId xmlns:a16="http://schemas.microsoft.com/office/drawing/2014/main" id="{57DD68E3-B221-3F4E-B137-4A2284970E55}"/>
                  </a:ext>
                </a:extLst>
              </p:cNvPr>
              <p:cNvSpPr/>
              <p:nvPr/>
            </p:nvSpPr>
            <p:spPr>
              <a:xfrm>
                <a:off x="-3085500" y="626375"/>
                <a:ext cx="94925" cy="51000"/>
              </a:xfrm>
              <a:custGeom>
                <a:avLst/>
                <a:gdLst/>
                <a:ahLst/>
                <a:cxnLst/>
                <a:rect l="l" t="t" r="r" b="b"/>
                <a:pathLst>
                  <a:path w="3797" h="2040" extrusionOk="0">
                    <a:moveTo>
                      <a:pt x="1792" y="0"/>
                    </a:moveTo>
                    <a:cubicBezTo>
                      <a:pt x="500" y="0"/>
                      <a:pt x="1" y="2040"/>
                      <a:pt x="1" y="2040"/>
                    </a:cubicBezTo>
                    <a:cubicBezTo>
                      <a:pt x="1" y="2040"/>
                      <a:pt x="3796" y="684"/>
                      <a:pt x="2240" y="77"/>
                    </a:cubicBezTo>
                    <a:cubicBezTo>
                      <a:pt x="2081" y="24"/>
                      <a:pt x="1932" y="0"/>
                      <a:pt x="1792" y="0"/>
                    </a:cubicBezTo>
                    <a:close/>
                  </a:path>
                </a:pathLst>
              </a:custGeom>
              <a:solidFill>
                <a:srgbClr val="66C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86;p33">
                <a:extLst>
                  <a:ext uri="{FF2B5EF4-FFF2-40B4-BE49-F238E27FC236}">
                    <a16:creationId xmlns:a16="http://schemas.microsoft.com/office/drawing/2014/main" id="{3B9DBA74-C17D-7745-B16B-62DE871710EB}"/>
                  </a:ext>
                </a:extLst>
              </p:cNvPr>
              <p:cNvSpPr/>
              <p:nvPr/>
            </p:nvSpPr>
            <p:spPr>
              <a:xfrm>
                <a:off x="-3690375" y="67325"/>
                <a:ext cx="250800" cy="87725"/>
              </a:xfrm>
              <a:custGeom>
                <a:avLst/>
                <a:gdLst/>
                <a:ahLst/>
                <a:cxnLst/>
                <a:rect l="l" t="t" r="r" b="b"/>
                <a:pathLst>
                  <a:path w="10032" h="3509" extrusionOk="0">
                    <a:moveTo>
                      <a:pt x="0" y="0"/>
                    </a:moveTo>
                    <a:lnTo>
                      <a:pt x="0" y="0"/>
                    </a:lnTo>
                    <a:cubicBezTo>
                      <a:pt x="743" y="613"/>
                      <a:pt x="1491" y="1085"/>
                      <a:pt x="2234" y="1562"/>
                    </a:cubicBezTo>
                    <a:cubicBezTo>
                      <a:pt x="3048" y="2034"/>
                      <a:pt x="3861" y="2441"/>
                      <a:pt x="4745" y="2782"/>
                    </a:cubicBezTo>
                    <a:cubicBezTo>
                      <a:pt x="5558" y="3118"/>
                      <a:pt x="6437" y="3324"/>
                      <a:pt x="7321" y="3460"/>
                    </a:cubicBezTo>
                    <a:cubicBezTo>
                      <a:pt x="7557" y="3493"/>
                      <a:pt x="7794" y="3509"/>
                      <a:pt x="8031" y="3509"/>
                    </a:cubicBezTo>
                    <a:cubicBezTo>
                      <a:pt x="8268" y="3509"/>
                      <a:pt x="8505" y="3493"/>
                      <a:pt x="8741" y="3460"/>
                    </a:cubicBezTo>
                    <a:cubicBezTo>
                      <a:pt x="9148" y="3460"/>
                      <a:pt x="9625" y="3389"/>
                      <a:pt x="10032" y="3254"/>
                    </a:cubicBezTo>
                    <a:lnTo>
                      <a:pt x="10032" y="3254"/>
                    </a:lnTo>
                    <a:cubicBezTo>
                      <a:pt x="9463" y="3386"/>
                      <a:pt x="8897" y="3461"/>
                      <a:pt x="8330" y="3461"/>
                    </a:cubicBezTo>
                    <a:cubicBezTo>
                      <a:pt x="8016" y="3461"/>
                      <a:pt x="7701" y="3438"/>
                      <a:pt x="7386" y="3389"/>
                    </a:cubicBezTo>
                    <a:cubicBezTo>
                      <a:pt x="6437" y="3254"/>
                      <a:pt x="5558" y="3053"/>
                      <a:pt x="4745" y="2712"/>
                    </a:cubicBezTo>
                    <a:cubicBezTo>
                      <a:pt x="3861" y="2375"/>
                      <a:pt x="3048" y="1969"/>
                      <a:pt x="2305" y="1562"/>
                    </a:cubicBezTo>
                    <a:cubicBezTo>
                      <a:pt x="1898" y="1291"/>
                      <a:pt x="1491" y="1085"/>
                      <a:pt x="1150" y="814"/>
                    </a:cubicBezTo>
                    <a:cubicBezTo>
                      <a:pt x="743" y="543"/>
                      <a:pt x="336" y="272"/>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87;p33">
                <a:extLst>
                  <a:ext uri="{FF2B5EF4-FFF2-40B4-BE49-F238E27FC236}">
                    <a16:creationId xmlns:a16="http://schemas.microsoft.com/office/drawing/2014/main" id="{5CC12B00-B044-7F4E-9C9F-24D4B0B96D4D}"/>
                  </a:ext>
                </a:extLst>
              </p:cNvPr>
              <p:cNvSpPr/>
              <p:nvPr/>
            </p:nvSpPr>
            <p:spPr>
              <a:xfrm>
                <a:off x="-3299000" y="-116750"/>
                <a:ext cx="210150" cy="28200"/>
              </a:xfrm>
              <a:custGeom>
                <a:avLst/>
                <a:gdLst/>
                <a:ahLst/>
                <a:cxnLst/>
                <a:rect l="l" t="t" r="r" b="b"/>
                <a:pathLst>
                  <a:path w="8406" h="1128" extrusionOk="0">
                    <a:moveTo>
                      <a:pt x="8283" y="97"/>
                    </a:moveTo>
                    <a:cubicBezTo>
                      <a:pt x="8324" y="102"/>
                      <a:pt x="8364" y="108"/>
                      <a:pt x="8405" y="113"/>
                    </a:cubicBezTo>
                    <a:cubicBezTo>
                      <a:pt x="8364" y="107"/>
                      <a:pt x="8324" y="102"/>
                      <a:pt x="8283" y="97"/>
                    </a:cubicBezTo>
                    <a:close/>
                    <a:moveTo>
                      <a:pt x="6723" y="1"/>
                    </a:moveTo>
                    <a:cubicBezTo>
                      <a:pt x="6335" y="1"/>
                      <a:pt x="5947" y="16"/>
                      <a:pt x="5558" y="43"/>
                    </a:cubicBezTo>
                    <a:cubicBezTo>
                      <a:pt x="4609" y="113"/>
                      <a:pt x="3660" y="249"/>
                      <a:pt x="2782" y="450"/>
                    </a:cubicBezTo>
                    <a:cubicBezTo>
                      <a:pt x="1833" y="656"/>
                      <a:pt x="884" y="856"/>
                      <a:pt x="0" y="1127"/>
                    </a:cubicBezTo>
                    <a:cubicBezTo>
                      <a:pt x="949" y="927"/>
                      <a:pt x="1833" y="656"/>
                      <a:pt x="2782" y="520"/>
                    </a:cubicBezTo>
                    <a:cubicBezTo>
                      <a:pt x="3660" y="314"/>
                      <a:pt x="4609" y="178"/>
                      <a:pt x="5558" y="113"/>
                    </a:cubicBezTo>
                    <a:cubicBezTo>
                      <a:pt x="5829" y="43"/>
                      <a:pt x="6035" y="43"/>
                      <a:pt x="6307" y="43"/>
                    </a:cubicBezTo>
                    <a:lnTo>
                      <a:pt x="6984" y="43"/>
                    </a:lnTo>
                    <a:cubicBezTo>
                      <a:pt x="7415" y="43"/>
                      <a:pt x="7851" y="43"/>
                      <a:pt x="8283" y="97"/>
                    </a:cubicBezTo>
                    <a:lnTo>
                      <a:pt x="8283" y="97"/>
                    </a:lnTo>
                    <a:cubicBezTo>
                      <a:pt x="7763" y="29"/>
                      <a:pt x="7243" y="1"/>
                      <a:pt x="67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88;p33">
                <a:extLst>
                  <a:ext uri="{FF2B5EF4-FFF2-40B4-BE49-F238E27FC236}">
                    <a16:creationId xmlns:a16="http://schemas.microsoft.com/office/drawing/2014/main" id="{E9F9E241-81E0-6648-8417-F97B1B5FA08A}"/>
                  </a:ext>
                </a:extLst>
              </p:cNvPr>
              <p:cNvSpPr/>
              <p:nvPr/>
            </p:nvSpPr>
            <p:spPr>
              <a:xfrm>
                <a:off x="-3219300" y="-347775"/>
                <a:ext cx="242275" cy="128800"/>
              </a:xfrm>
              <a:custGeom>
                <a:avLst/>
                <a:gdLst/>
                <a:ahLst/>
                <a:cxnLst/>
                <a:rect l="l" t="t" r="r" b="b"/>
                <a:pathLst>
                  <a:path w="9691" h="5152" extrusionOk="0">
                    <a:moveTo>
                      <a:pt x="1" y="0"/>
                    </a:moveTo>
                    <a:cubicBezTo>
                      <a:pt x="447" y="102"/>
                      <a:pt x="894" y="222"/>
                      <a:pt x="1342" y="361"/>
                    </a:cubicBezTo>
                    <a:lnTo>
                      <a:pt x="1342" y="361"/>
                    </a:lnTo>
                    <a:cubicBezTo>
                      <a:pt x="1323" y="353"/>
                      <a:pt x="1305" y="345"/>
                      <a:pt x="1286" y="337"/>
                    </a:cubicBezTo>
                    <a:cubicBezTo>
                      <a:pt x="879" y="201"/>
                      <a:pt x="407" y="66"/>
                      <a:pt x="1" y="0"/>
                    </a:cubicBezTo>
                    <a:close/>
                    <a:moveTo>
                      <a:pt x="1342" y="361"/>
                    </a:moveTo>
                    <a:cubicBezTo>
                      <a:pt x="1795" y="553"/>
                      <a:pt x="2188" y="684"/>
                      <a:pt x="2641" y="814"/>
                    </a:cubicBezTo>
                    <a:cubicBezTo>
                      <a:pt x="2209" y="646"/>
                      <a:pt x="1776" y="495"/>
                      <a:pt x="1342" y="361"/>
                    </a:cubicBezTo>
                    <a:close/>
                    <a:moveTo>
                      <a:pt x="2641" y="814"/>
                    </a:moveTo>
                    <a:lnTo>
                      <a:pt x="2641" y="814"/>
                    </a:lnTo>
                    <a:cubicBezTo>
                      <a:pt x="3455" y="1150"/>
                      <a:pt x="4339" y="1557"/>
                      <a:pt x="5152" y="1963"/>
                    </a:cubicBezTo>
                    <a:cubicBezTo>
                      <a:pt x="4339" y="1492"/>
                      <a:pt x="3525" y="1150"/>
                      <a:pt x="2641" y="814"/>
                    </a:cubicBezTo>
                    <a:close/>
                    <a:moveTo>
                      <a:pt x="5153" y="1964"/>
                    </a:moveTo>
                    <a:cubicBezTo>
                      <a:pt x="5966" y="2370"/>
                      <a:pt x="6779" y="2912"/>
                      <a:pt x="7522" y="3390"/>
                    </a:cubicBezTo>
                    <a:cubicBezTo>
                      <a:pt x="6779" y="2847"/>
                      <a:pt x="5966" y="2370"/>
                      <a:pt x="5153" y="1964"/>
                    </a:cubicBezTo>
                    <a:close/>
                    <a:moveTo>
                      <a:pt x="7522" y="3390"/>
                    </a:moveTo>
                    <a:lnTo>
                      <a:pt x="8064" y="3796"/>
                    </a:lnTo>
                    <a:cubicBezTo>
                      <a:pt x="8270" y="3932"/>
                      <a:pt x="8471" y="4132"/>
                      <a:pt x="8606" y="4268"/>
                    </a:cubicBezTo>
                    <a:lnTo>
                      <a:pt x="8877" y="4474"/>
                    </a:lnTo>
                    <a:cubicBezTo>
                      <a:pt x="9013" y="4539"/>
                      <a:pt x="9083" y="4610"/>
                      <a:pt x="9148" y="4675"/>
                    </a:cubicBezTo>
                    <a:lnTo>
                      <a:pt x="9691" y="5152"/>
                    </a:lnTo>
                    <a:cubicBezTo>
                      <a:pt x="9013" y="4539"/>
                      <a:pt x="8335" y="3932"/>
                      <a:pt x="7522" y="339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89;p33">
                <a:extLst>
                  <a:ext uri="{FF2B5EF4-FFF2-40B4-BE49-F238E27FC236}">
                    <a16:creationId xmlns:a16="http://schemas.microsoft.com/office/drawing/2014/main" id="{2358EC78-A07B-9541-A988-032F51D1ECE4}"/>
                  </a:ext>
                </a:extLst>
              </p:cNvPr>
              <p:cNvSpPr/>
              <p:nvPr/>
            </p:nvSpPr>
            <p:spPr>
              <a:xfrm>
                <a:off x="-3075325" y="-576600"/>
                <a:ext cx="247425" cy="89900"/>
              </a:xfrm>
              <a:custGeom>
                <a:avLst/>
                <a:gdLst/>
                <a:ahLst/>
                <a:cxnLst/>
                <a:rect l="l" t="t" r="r" b="b"/>
                <a:pathLst>
                  <a:path w="9897" h="3596" extrusionOk="0">
                    <a:moveTo>
                      <a:pt x="9219" y="0"/>
                    </a:moveTo>
                    <a:cubicBezTo>
                      <a:pt x="9213" y="6"/>
                      <a:pt x="9208" y="11"/>
                      <a:pt x="9202" y="16"/>
                    </a:cubicBezTo>
                    <a:lnTo>
                      <a:pt x="9202" y="16"/>
                    </a:lnTo>
                    <a:cubicBezTo>
                      <a:pt x="9433" y="5"/>
                      <a:pt x="9665" y="0"/>
                      <a:pt x="9897" y="0"/>
                    </a:cubicBezTo>
                    <a:close/>
                    <a:moveTo>
                      <a:pt x="9202" y="16"/>
                    </a:moveTo>
                    <a:lnTo>
                      <a:pt x="9202" y="16"/>
                    </a:lnTo>
                    <a:cubicBezTo>
                      <a:pt x="8553" y="46"/>
                      <a:pt x="7903" y="123"/>
                      <a:pt x="7256" y="271"/>
                    </a:cubicBezTo>
                    <a:cubicBezTo>
                      <a:pt x="6372" y="477"/>
                      <a:pt x="5558" y="678"/>
                      <a:pt x="4680" y="1020"/>
                    </a:cubicBezTo>
                    <a:cubicBezTo>
                      <a:pt x="3867" y="1356"/>
                      <a:pt x="3053" y="1697"/>
                      <a:pt x="2305" y="2169"/>
                    </a:cubicBezTo>
                    <a:cubicBezTo>
                      <a:pt x="3053" y="1762"/>
                      <a:pt x="3867" y="1426"/>
                      <a:pt x="4745" y="1085"/>
                    </a:cubicBezTo>
                    <a:cubicBezTo>
                      <a:pt x="5558" y="748"/>
                      <a:pt x="6372" y="477"/>
                      <a:pt x="7256" y="342"/>
                    </a:cubicBezTo>
                    <a:lnTo>
                      <a:pt x="7934" y="206"/>
                    </a:lnTo>
                    <a:cubicBezTo>
                      <a:pt x="8134" y="136"/>
                      <a:pt x="8340" y="136"/>
                      <a:pt x="8611" y="71"/>
                    </a:cubicBezTo>
                    <a:lnTo>
                      <a:pt x="8882" y="71"/>
                    </a:lnTo>
                    <a:cubicBezTo>
                      <a:pt x="9007" y="71"/>
                      <a:pt x="9132" y="71"/>
                      <a:pt x="9202" y="16"/>
                    </a:cubicBezTo>
                    <a:close/>
                    <a:moveTo>
                      <a:pt x="2305" y="2169"/>
                    </a:moveTo>
                    <a:cubicBezTo>
                      <a:pt x="1492" y="2576"/>
                      <a:pt x="749" y="3053"/>
                      <a:pt x="0" y="3595"/>
                    </a:cubicBezTo>
                    <a:cubicBezTo>
                      <a:pt x="407" y="3324"/>
                      <a:pt x="749" y="3053"/>
                      <a:pt x="1155" y="2847"/>
                    </a:cubicBezTo>
                    <a:cubicBezTo>
                      <a:pt x="1492" y="2646"/>
                      <a:pt x="1898" y="2375"/>
                      <a:pt x="2305" y="216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90;p33">
                <a:extLst>
                  <a:ext uri="{FF2B5EF4-FFF2-40B4-BE49-F238E27FC236}">
                    <a16:creationId xmlns:a16="http://schemas.microsoft.com/office/drawing/2014/main" id="{B2DA1547-FF91-B74B-93C7-14C9D50F9D99}"/>
                  </a:ext>
                </a:extLst>
              </p:cNvPr>
              <p:cNvSpPr/>
              <p:nvPr/>
            </p:nvSpPr>
            <p:spPr>
              <a:xfrm>
                <a:off x="-3320950" y="-749450"/>
                <a:ext cx="127025" cy="262750"/>
              </a:xfrm>
              <a:custGeom>
                <a:avLst/>
                <a:gdLst/>
                <a:ahLst/>
                <a:cxnLst/>
                <a:rect l="l" t="t" r="r" b="b"/>
                <a:pathLst>
                  <a:path w="5081" h="10510" extrusionOk="0">
                    <a:moveTo>
                      <a:pt x="0" y="1"/>
                    </a:moveTo>
                    <a:lnTo>
                      <a:pt x="0" y="1"/>
                    </a:lnTo>
                    <a:cubicBezTo>
                      <a:pt x="678" y="749"/>
                      <a:pt x="1285" y="1492"/>
                      <a:pt x="1898" y="2305"/>
                    </a:cubicBezTo>
                    <a:cubicBezTo>
                      <a:pt x="1355" y="1492"/>
                      <a:pt x="678" y="749"/>
                      <a:pt x="0" y="1"/>
                    </a:cubicBezTo>
                    <a:close/>
                    <a:moveTo>
                      <a:pt x="1898" y="2305"/>
                    </a:moveTo>
                    <a:lnTo>
                      <a:pt x="1898" y="2305"/>
                    </a:lnTo>
                    <a:cubicBezTo>
                      <a:pt x="2440" y="3118"/>
                      <a:pt x="2982" y="3932"/>
                      <a:pt x="3454" y="4816"/>
                    </a:cubicBezTo>
                    <a:cubicBezTo>
                      <a:pt x="3931" y="5694"/>
                      <a:pt x="4338" y="6643"/>
                      <a:pt x="4609" y="7592"/>
                    </a:cubicBezTo>
                    <a:cubicBezTo>
                      <a:pt x="4744" y="8069"/>
                      <a:pt x="4880" y="8541"/>
                      <a:pt x="4945" y="9018"/>
                    </a:cubicBezTo>
                    <a:cubicBezTo>
                      <a:pt x="5081" y="9490"/>
                      <a:pt x="5081" y="9967"/>
                      <a:pt x="5081" y="10509"/>
                    </a:cubicBezTo>
                    <a:cubicBezTo>
                      <a:pt x="5081" y="9967"/>
                      <a:pt x="5081" y="9490"/>
                      <a:pt x="5016" y="9018"/>
                    </a:cubicBezTo>
                    <a:cubicBezTo>
                      <a:pt x="4945" y="8541"/>
                      <a:pt x="4809" y="7999"/>
                      <a:pt x="4674" y="7527"/>
                    </a:cubicBezTo>
                    <a:cubicBezTo>
                      <a:pt x="4403" y="6578"/>
                      <a:pt x="3996" y="5694"/>
                      <a:pt x="3524" y="4816"/>
                    </a:cubicBezTo>
                    <a:cubicBezTo>
                      <a:pt x="3047" y="3932"/>
                      <a:pt x="2505" y="3118"/>
                      <a:pt x="1898" y="230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91;p33">
                <a:extLst>
                  <a:ext uri="{FF2B5EF4-FFF2-40B4-BE49-F238E27FC236}">
                    <a16:creationId xmlns:a16="http://schemas.microsoft.com/office/drawing/2014/main" id="{DF46416A-E545-5940-BBAF-FC946768F322}"/>
                  </a:ext>
                </a:extLst>
              </p:cNvPr>
              <p:cNvSpPr/>
              <p:nvPr/>
            </p:nvSpPr>
            <p:spPr>
              <a:xfrm>
                <a:off x="-3615825" y="-427500"/>
                <a:ext cx="176250" cy="147525"/>
              </a:xfrm>
              <a:custGeom>
                <a:avLst/>
                <a:gdLst/>
                <a:ahLst/>
                <a:cxnLst/>
                <a:rect l="l" t="t" r="r" b="b"/>
                <a:pathLst>
                  <a:path w="7050" h="5901" extrusionOk="0">
                    <a:moveTo>
                      <a:pt x="1" y="1"/>
                    </a:moveTo>
                    <a:lnTo>
                      <a:pt x="1" y="1"/>
                    </a:lnTo>
                    <a:cubicBezTo>
                      <a:pt x="678" y="408"/>
                      <a:pt x="1286" y="814"/>
                      <a:pt x="1964" y="1221"/>
                    </a:cubicBezTo>
                    <a:cubicBezTo>
                      <a:pt x="1356" y="749"/>
                      <a:pt x="678" y="343"/>
                      <a:pt x="1" y="1"/>
                    </a:cubicBezTo>
                    <a:close/>
                    <a:moveTo>
                      <a:pt x="1964" y="1221"/>
                    </a:moveTo>
                    <a:cubicBezTo>
                      <a:pt x="2576" y="1698"/>
                      <a:pt x="3184" y="2105"/>
                      <a:pt x="3796" y="2647"/>
                    </a:cubicBezTo>
                    <a:cubicBezTo>
                      <a:pt x="4404" y="3119"/>
                      <a:pt x="5016" y="3596"/>
                      <a:pt x="5559" y="4138"/>
                    </a:cubicBezTo>
                    <a:lnTo>
                      <a:pt x="5807" y="4322"/>
                    </a:lnTo>
                    <a:lnTo>
                      <a:pt x="5807" y="4322"/>
                    </a:lnTo>
                    <a:cubicBezTo>
                      <a:pt x="5746" y="4261"/>
                      <a:pt x="5685" y="4200"/>
                      <a:pt x="5624" y="4138"/>
                    </a:cubicBezTo>
                    <a:cubicBezTo>
                      <a:pt x="5082" y="3526"/>
                      <a:pt x="4474" y="3054"/>
                      <a:pt x="3861" y="2577"/>
                    </a:cubicBezTo>
                    <a:cubicBezTo>
                      <a:pt x="3254" y="2105"/>
                      <a:pt x="2641" y="1628"/>
                      <a:pt x="1964" y="1221"/>
                    </a:cubicBezTo>
                    <a:close/>
                    <a:moveTo>
                      <a:pt x="5807" y="4322"/>
                    </a:moveTo>
                    <a:lnTo>
                      <a:pt x="5807" y="4322"/>
                    </a:lnTo>
                    <a:cubicBezTo>
                      <a:pt x="5819" y="4334"/>
                      <a:pt x="5830" y="4346"/>
                      <a:pt x="5842" y="4357"/>
                    </a:cubicBezTo>
                    <a:lnTo>
                      <a:pt x="5842" y="4357"/>
                    </a:lnTo>
                    <a:lnTo>
                      <a:pt x="5830" y="4339"/>
                    </a:lnTo>
                    <a:lnTo>
                      <a:pt x="5807" y="4322"/>
                    </a:lnTo>
                    <a:close/>
                    <a:moveTo>
                      <a:pt x="5842" y="4357"/>
                    </a:moveTo>
                    <a:lnTo>
                      <a:pt x="5965" y="4545"/>
                    </a:lnTo>
                    <a:lnTo>
                      <a:pt x="6372" y="4952"/>
                    </a:lnTo>
                    <a:cubicBezTo>
                      <a:pt x="6492" y="5129"/>
                      <a:pt x="6612" y="5256"/>
                      <a:pt x="6731" y="5376"/>
                    </a:cubicBezTo>
                    <a:lnTo>
                      <a:pt x="6731" y="5376"/>
                    </a:lnTo>
                    <a:cubicBezTo>
                      <a:pt x="6473" y="5011"/>
                      <a:pt x="6162" y="4681"/>
                      <a:pt x="5842" y="4357"/>
                    </a:cubicBezTo>
                    <a:close/>
                    <a:moveTo>
                      <a:pt x="6731" y="5376"/>
                    </a:moveTo>
                    <a:cubicBezTo>
                      <a:pt x="6777" y="5441"/>
                      <a:pt x="6822" y="5507"/>
                      <a:pt x="6864" y="5574"/>
                    </a:cubicBezTo>
                    <a:lnTo>
                      <a:pt x="6864" y="5574"/>
                    </a:lnTo>
                    <a:lnTo>
                      <a:pt x="6779" y="5424"/>
                    </a:lnTo>
                    <a:cubicBezTo>
                      <a:pt x="6763" y="5408"/>
                      <a:pt x="6747" y="5392"/>
                      <a:pt x="6731" y="5376"/>
                    </a:cubicBezTo>
                    <a:close/>
                    <a:moveTo>
                      <a:pt x="6864" y="5574"/>
                    </a:moveTo>
                    <a:lnTo>
                      <a:pt x="7050" y="5901"/>
                    </a:lnTo>
                    <a:cubicBezTo>
                      <a:pt x="6993" y="5788"/>
                      <a:pt x="6931" y="5680"/>
                      <a:pt x="6864" y="557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92;p33">
                <a:extLst>
                  <a:ext uri="{FF2B5EF4-FFF2-40B4-BE49-F238E27FC236}">
                    <a16:creationId xmlns:a16="http://schemas.microsoft.com/office/drawing/2014/main" id="{A86A59E8-9702-714E-93D2-E77FD30ED1CE}"/>
                  </a:ext>
                </a:extLst>
              </p:cNvPr>
              <p:cNvSpPr/>
              <p:nvPr/>
            </p:nvSpPr>
            <p:spPr>
              <a:xfrm>
                <a:off x="-4524000" y="866054"/>
                <a:ext cx="2514483" cy="3473582"/>
              </a:xfrm>
              <a:custGeom>
                <a:avLst/>
                <a:gdLst/>
                <a:ahLst/>
                <a:cxnLst/>
                <a:rect l="l" t="t" r="r" b="b"/>
                <a:pathLst>
                  <a:path w="95372" h="131975" extrusionOk="0">
                    <a:moveTo>
                      <a:pt x="34862" y="0"/>
                    </a:moveTo>
                    <a:cubicBezTo>
                      <a:pt x="29928" y="2010"/>
                      <a:pt x="25061" y="4026"/>
                      <a:pt x="20189" y="6103"/>
                    </a:cubicBezTo>
                    <a:cubicBezTo>
                      <a:pt x="17270" y="7334"/>
                      <a:pt x="14414" y="8503"/>
                      <a:pt x="11557" y="9739"/>
                    </a:cubicBezTo>
                    <a:cubicBezTo>
                      <a:pt x="10388" y="10258"/>
                      <a:pt x="10129" y="10129"/>
                      <a:pt x="9931" y="11297"/>
                    </a:cubicBezTo>
                    <a:cubicBezTo>
                      <a:pt x="9672" y="12596"/>
                      <a:pt x="9609" y="14024"/>
                      <a:pt x="9090" y="15255"/>
                    </a:cubicBezTo>
                    <a:cubicBezTo>
                      <a:pt x="7854" y="18179"/>
                      <a:pt x="5257" y="19997"/>
                      <a:pt x="3377" y="22464"/>
                    </a:cubicBezTo>
                    <a:cubicBezTo>
                      <a:pt x="1948" y="24344"/>
                      <a:pt x="1231" y="27201"/>
                      <a:pt x="1559" y="29538"/>
                    </a:cubicBezTo>
                    <a:cubicBezTo>
                      <a:pt x="1689" y="30515"/>
                      <a:pt x="1751" y="31554"/>
                      <a:pt x="1689" y="32525"/>
                    </a:cubicBezTo>
                    <a:cubicBezTo>
                      <a:pt x="1559" y="33501"/>
                      <a:pt x="1102" y="34213"/>
                      <a:pt x="972" y="35122"/>
                    </a:cubicBezTo>
                    <a:cubicBezTo>
                      <a:pt x="842" y="36228"/>
                      <a:pt x="130" y="36940"/>
                      <a:pt x="63" y="38046"/>
                    </a:cubicBezTo>
                    <a:cubicBezTo>
                      <a:pt x="1" y="39215"/>
                      <a:pt x="972" y="40186"/>
                      <a:pt x="1361" y="41292"/>
                    </a:cubicBezTo>
                    <a:cubicBezTo>
                      <a:pt x="1416" y="41551"/>
                      <a:pt x="1802" y="42693"/>
                      <a:pt x="2289" y="42693"/>
                    </a:cubicBezTo>
                    <a:cubicBezTo>
                      <a:pt x="2408" y="42693"/>
                      <a:pt x="2533" y="42626"/>
                      <a:pt x="2660" y="42461"/>
                    </a:cubicBezTo>
                    <a:cubicBezTo>
                      <a:pt x="2727" y="42331"/>
                      <a:pt x="2400" y="41422"/>
                      <a:pt x="2338" y="41225"/>
                    </a:cubicBezTo>
                    <a:cubicBezTo>
                      <a:pt x="2208" y="40446"/>
                      <a:pt x="2270" y="39667"/>
                      <a:pt x="2208" y="38887"/>
                    </a:cubicBezTo>
                    <a:cubicBezTo>
                      <a:pt x="2078" y="37589"/>
                      <a:pt x="1818" y="36358"/>
                      <a:pt x="1948" y="35122"/>
                    </a:cubicBezTo>
                    <a:cubicBezTo>
                      <a:pt x="2078" y="34343"/>
                      <a:pt x="1881" y="32785"/>
                      <a:pt x="2597" y="32265"/>
                    </a:cubicBezTo>
                    <a:cubicBezTo>
                      <a:pt x="2853" y="32095"/>
                      <a:pt x="3049" y="32022"/>
                      <a:pt x="3199" y="32022"/>
                    </a:cubicBezTo>
                    <a:cubicBezTo>
                      <a:pt x="3960" y="32022"/>
                      <a:pt x="3506" y="33908"/>
                      <a:pt x="3506" y="34343"/>
                    </a:cubicBezTo>
                    <a:cubicBezTo>
                      <a:pt x="3506" y="36940"/>
                      <a:pt x="4285" y="39604"/>
                      <a:pt x="4997" y="42004"/>
                    </a:cubicBezTo>
                    <a:cubicBezTo>
                      <a:pt x="5194" y="42523"/>
                      <a:pt x="5387" y="42980"/>
                      <a:pt x="5324" y="43432"/>
                    </a:cubicBezTo>
                    <a:cubicBezTo>
                      <a:pt x="5194" y="44149"/>
                      <a:pt x="4675" y="44731"/>
                      <a:pt x="4608" y="45447"/>
                    </a:cubicBezTo>
                    <a:cubicBezTo>
                      <a:pt x="4608" y="46226"/>
                      <a:pt x="4935" y="46938"/>
                      <a:pt x="5454" y="47457"/>
                    </a:cubicBezTo>
                    <a:cubicBezTo>
                      <a:pt x="6685" y="48823"/>
                      <a:pt x="8633" y="48823"/>
                      <a:pt x="10061" y="49795"/>
                    </a:cubicBezTo>
                    <a:cubicBezTo>
                      <a:pt x="10518" y="50122"/>
                      <a:pt x="10778" y="50901"/>
                      <a:pt x="11230" y="51093"/>
                    </a:cubicBezTo>
                    <a:cubicBezTo>
                      <a:pt x="11330" y="51127"/>
                      <a:pt x="11433" y="51142"/>
                      <a:pt x="11536" y="51142"/>
                    </a:cubicBezTo>
                    <a:cubicBezTo>
                      <a:pt x="12034" y="51142"/>
                      <a:pt x="12543" y="50801"/>
                      <a:pt x="12918" y="50641"/>
                    </a:cubicBezTo>
                    <a:cubicBezTo>
                      <a:pt x="13347" y="50456"/>
                      <a:pt x="14002" y="49986"/>
                      <a:pt x="14510" y="49986"/>
                    </a:cubicBezTo>
                    <a:cubicBezTo>
                      <a:pt x="14542" y="49986"/>
                      <a:pt x="14575" y="49988"/>
                      <a:pt x="14606" y="49992"/>
                    </a:cubicBezTo>
                    <a:cubicBezTo>
                      <a:pt x="15125" y="50054"/>
                      <a:pt x="15452" y="50641"/>
                      <a:pt x="15842" y="50963"/>
                    </a:cubicBezTo>
                    <a:cubicBezTo>
                      <a:pt x="16683" y="51872"/>
                      <a:pt x="17530" y="52781"/>
                      <a:pt x="18631" y="53430"/>
                    </a:cubicBezTo>
                    <a:cubicBezTo>
                      <a:pt x="19218" y="53820"/>
                      <a:pt x="19800" y="54147"/>
                      <a:pt x="20517" y="54277"/>
                    </a:cubicBezTo>
                    <a:cubicBezTo>
                      <a:pt x="20906" y="54339"/>
                      <a:pt x="21228" y="54277"/>
                      <a:pt x="21618" y="54469"/>
                    </a:cubicBezTo>
                    <a:cubicBezTo>
                      <a:pt x="22137" y="54797"/>
                      <a:pt x="22656" y="55576"/>
                      <a:pt x="23176" y="56027"/>
                    </a:cubicBezTo>
                    <a:cubicBezTo>
                      <a:pt x="23565" y="56355"/>
                      <a:pt x="24022" y="56677"/>
                      <a:pt x="24474" y="57004"/>
                    </a:cubicBezTo>
                    <a:cubicBezTo>
                      <a:pt x="24022" y="57326"/>
                      <a:pt x="23695" y="57845"/>
                      <a:pt x="23955" y="58432"/>
                    </a:cubicBezTo>
                    <a:cubicBezTo>
                      <a:pt x="24282" y="59404"/>
                      <a:pt x="25253" y="59014"/>
                      <a:pt x="25903" y="59341"/>
                    </a:cubicBezTo>
                    <a:cubicBezTo>
                      <a:pt x="26619" y="59601"/>
                      <a:pt x="27139" y="60572"/>
                      <a:pt x="27721" y="61029"/>
                    </a:cubicBezTo>
                    <a:cubicBezTo>
                      <a:pt x="28307" y="61419"/>
                      <a:pt x="29087" y="61419"/>
                      <a:pt x="29668" y="61871"/>
                    </a:cubicBezTo>
                    <a:cubicBezTo>
                      <a:pt x="30058" y="62260"/>
                      <a:pt x="29928" y="63237"/>
                      <a:pt x="30385" y="63367"/>
                    </a:cubicBezTo>
                    <a:cubicBezTo>
                      <a:pt x="30400" y="63370"/>
                      <a:pt x="30415" y="63372"/>
                      <a:pt x="30433" y="63372"/>
                    </a:cubicBezTo>
                    <a:cubicBezTo>
                      <a:pt x="30722" y="63372"/>
                      <a:pt x="31356" y="62895"/>
                      <a:pt x="31356" y="62650"/>
                    </a:cubicBezTo>
                    <a:cubicBezTo>
                      <a:pt x="31486" y="62328"/>
                      <a:pt x="31034" y="62068"/>
                      <a:pt x="31226" y="61808"/>
                    </a:cubicBezTo>
                    <a:cubicBezTo>
                      <a:pt x="31424" y="61481"/>
                      <a:pt x="32463" y="61029"/>
                      <a:pt x="32852" y="60899"/>
                    </a:cubicBezTo>
                    <a:cubicBezTo>
                      <a:pt x="33190" y="60771"/>
                      <a:pt x="33198" y="60671"/>
                      <a:pt x="33270" y="60671"/>
                    </a:cubicBezTo>
                    <a:cubicBezTo>
                      <a:pt x="33308" y="60671"/>
                      <a:pt x="33365" y="60700"/>
                      <a:pt x="33501" y="60770"/>
                    </a:cubicBezTo>
                    <a:cubicBezTo>
                      <a:pt x="33823" y="60962"/>
                      <a:pt x="34473" y="61938"/>
                      <a:pt x="34670" y="62328"/>
                    </a:cubicBezTo>
                    <a:cubicBezTo>
                      <a:pt x="35060" y="63237"/>
                      <a:pt x="34670" y="64535"/>
                      <a:pt x="34670" y="65574"/>
                    </a:cubicBezTo>
                    <a:cubicBezTo>
                      <a:pt x="34602" y="67132"/>
                      <a:pt x="35060" y="69142"/>
                      <a:pt x="33501" y="70249"/>
                    </a:cubicBezTo>
                    <a:cubicBezTo>
                      <a:pt x="32525" y="70898"/>
                      <a:pt x="30515" y="71869"/>
                      <a:pt x="30125" y="73168"/>
                    </a:cubicBezTo>
                    <a:cubicBezTo>
                      <a:pt x="29928" y="73947"/>
                      <a:pt x="30125" y="75245"/>
                      <a:pt x="30447" y="75962"/>
                    </a:cubicBezTo>
                    <a:cubicBezTo>
                      <a:pt x="30645" y="76414"/>
                      <a:pt x="30967" y="76673"/>
                      <a:pt x="30904" y="77260"/>
                    </a:cubicBezTo>
                    <a:cubicBezTo>
                      <a:pt x="30775" y="78169"/>
                      <a:pt x="29668" y="78559"/>
                      <a:pt x="29409" y="79338"/>
                    </a:cubicBezTo>
                    <a:cubicBezTo>
                      <a:pt x="29216" y="80050"/>
                      <a:pt x="29798" y="80377"/>
                      <a:pt x="30255" y="80829"/>
                    </a:cubicBezTo>
                    <a:cubicBezTo>
                      <a:pt x="31616" y="82065"/>
                      <a:pt x="32982" y="83166"/>
                      <a:pt x="33891" y="84792"/>
                    </a:cubicBezTo>
                    <a:cubicBezTo>
                      <a:pt x="34732" y="86282"/>
                      <a:pt x="35709" y="87908"/>
                      <a:pt x="36291" y="89528"/>
                    </a:cubicBezTo>
                    <a:cubicBezTo>
                      <a:pt x="37459" y="92842"/>
                      <a:pt x="40965" y="93813"/>
                      <a:pt x="43822" y="95372"/>
                    </a:cubicBezTo>
                    <a:cubicBezTo>
                      <a:pt x="46808" y="97060"/>
                      <a:pt x="45250" y="101153"/>
                      <a:pt x="44538" y="103812"/>
                    </a:cubicBezTo>
                    <a:cubicBezTo>
                      <a:pt x="43630" y="107385"/>
                      <a:pt x="43822" y="111281"/>
                      <a:pt x="43692" y="114917"/>
                    </a:cubicBezTo>
                    <a:cubicBezTo>
                      <a:pt x="43562" y="117836"/>
                      <a:pt x="42850" y="120630"/>
                      <a:pt x="42331" y="123487"/>
                    </a:cubicBezTo>
                    <a:cubicBezTo>
                      <a:pt x="42473" y="123534"/>
                      <a:pt x="42584" y="123555"/>
                      <a:pt x="42674" y="123555"/>
                    </a:cubicBezTo>
                    <a:cubicBezTo>
                      <a:pt x="43078" y="123555"/>
                      <a:pt x="43039" y="123120"/>
                      <a:pt x="43302" y="122640"/>
                    </a:cubicBezTo>
                    <a:cubicBezTo>
                      <a:pt x="43461" y="122284"/>
                      <a:pt x="43766" y="121926"/>
                      <a:pt x="44009" y="121926"/>
                    </a:cubicBezTo>
                    <a:cubicBezTo>
                      <a:pt x="44162" y="121926"/>
                      <a:pt x="44291" y="122069"/>
                      <a:pt x="44341" y="122448"/>
                    </a:cubicBezTo>
                    <a:cubicBezTo>
                      <a:pt x="44471" y="123097"/>
                      <a:pt x="43759" y="124136"/>
                      <a:pt x="43432" y="124655"/>
                    </a:cubicBezTo>
                    <a:cubicBezTo>
                      <a:pt x="43132" y="125174"/>
                      <a:pt x="43058" y="125375"/>
                      <a:pt x="42795" y="125375"/>
                    </a:cubicBezTo>
                    <a:cubicBezTo>
                      <a:pt x="42663" y="125375"/>
                      <a:pt x="42483" y="125324"/>
                      <a:pt x="42201" y="125237"/>
                    </a:cubicBezTo>
                    <a:lnTo>
                      <a:pt x="42201" y="125237"/>
                    </a:lnTo>
                    <a:cubicBezTo>
                      <a:pt x="42393" y="125694"/>
                      <a:pt x="42591" y="126213"/>
                      <a:pt x="42591" y="126665"/>
                    </a:cubicBezTo>
                    <a:cubicBezTo>
                      <a:pt x="42653" y="127314"/>
                      <a:pt x="42461" y="127185"/>
                      <a:pt x="42201" y="127704"/>
                    </a:cubicBezTo>
                    <a:cubicBezTo>
                      <a:pt x="41682" y="128680"/>
                      <a:pt x="42264" y="129003"/>
                      <a:pt x="43043" y="129522"/>
                    </a:cubicBezTo>
                    <a:cubicBezTo>
                      <a:pt x="43562" y="129911"/>
                      <a:pt x="44019" y="130369"/>
                      <a:pt x="44538" y="130561"/>
                    </a:cubicBezTo>
                    <a:cubicBezTo>
                      <a:pt x="45707" y="131018"/>
                      <a:pt x="47068" y="130561"/>
                      <a:pt x="48107" y="131080"/>
                    </a:cubicBezTo>
                    <a:cubicBezTo>
                      <a:pt x="48744" y="131401"/>
                      <a:pt x="49799" y="131975"/>
                      <a:pt x="50707" y="131975"/>
                    </a:cubicBezTo>
                    <a:cubicBezTo>
                      <a:pt x="51093" y="131975"/>
                      <a:pt x="51453" y="131871"/>
                      <a:pt x="51742" y="131599"/>
                    </a:cubicBezTo>
                    <a:cubicBezTo>
                      <a:pt x="50771" y="131148"/>
                      <a:pt x="49016" y="130431"/>
                      <a:pt x="48434" y="129522"/>
                    </a:cubicBezTo>
                    <a:cubicBezTo>
                      <a:pt x="47977" y="128680"/>
                      <a:pt x="48756" y="128613"/>
                      <a:pt x="49405" y="128161"/>
                    </a:cubicBezTo>
                    <a:cubicBezTo>
                      <a:pt x="49732" y="127964"/>
                      <a:pt x="51742" y="126863"/>
                      <a:pt x="51613" y="126406"/>
                    </a:cubicBezTo>
                    <a:cubicBezTo>
                      <a:pt x="51483" y="126084"/>
                      <a:pt x="50252" y="126016"/>
                      <a:pt x="49992" y="125694"/>
                    </a:cubicBezTo>
                    <a:cubicBezTo>
                      <a:pt x="49405" y="124915"/>
                      <a:pt x="50444" y="124068"/>
                      <a:pt x="51161" y="124006"/>
                    </a:cubicBezTo>
                    <a:cubicBezTo>
                      <a:pt x="52262" y="123809"/>
                      <a:pt x="52522" y="124328"/>
                      <a:pt x="52979" y="122900"/>
                    </a:cubicBezTo>
                    <a:cubicBezTo>
                      <a:pt x="53171" y="122250"/>
                      <a:pt x="53301" y="121279"/>
                      <a:pt x="52911" y="120630"/>
                    </a:cubicBezTo>
                    <a:cubicBezTo>
                      <a:pt x="53560" y="120500"/>
                      <a:pt x="54729" y="120500"/>
                      <a:pt x="55316" y="120173"/>
                    </a:cubicBezTo>
                    <a:cubicBezTo>
                      <a:pt x="55898" y="119783"/>
                      <a:pt x="55638" y="119072"/>
                      <a:pt x="55508" y="118422"/>
                    </a:cubicBezTo>
                    <a:lnTo>
                      <a:pt x="55508" y="118422"/>
                    </a:lnTo>
                    <a:cubicBezTo>
                      <a:pt x="56521" y="119111"/>
                      <a:pt x="57926" y="119769"/>
                      <a:pt x="59259" y="119769"/>
                    </a:cubicBezTo>
                    <a:cubicBezTo>
                      <a:pt x="59806" y="119769"/>
                      <a:pt x="60341" y="119658"/>
                      <a:pt x="60832" y="119394"/>
                    </a:cubicBezTo>
                    <a:cubicBezTo>
                      <a:pt x="61938" y="118682"/>
                      <a:pt x="63818" y="115566"/>
                      <a:pt x="61678" y="114979"/>
                    </a:cubicBezTo>
                    <a:cubicBezTo>
                      <a:pt x="65314" y="114459"/>
                      <a:pt x="68431" y="112969"/>
                      <a:pt x="71350" y="110694"/>
                    </a:cubicBezTo>
                    <a:cubicBezTo>
                      <a:pt x="72845" y="109593"/>
                      <a:pt x="73038" y="108357"/>
                      <a:pt x="73754" y="106798"/>
                    </a:cubicBezTo>
                    <a:cubicBezTo>
                      <a:pt x="74533" y="104918"/>
                      <a:pt x="75962" y="103879"/>
                      <a:pt x="77842" y="103230"/>
                    </a:cubicBezTo>
                    <a:cubicBezTo>
                      <a:pt x="81867" y="101802"/>
                      <a:pt x="85441" y="100893"/>
                      <a:pt x="87191" y="96608"/>
                    </a:cubicBezTo>
                    <a:cubicBezTo>
                      <a:pt x="88168" y="94271"/>
                      <a:pt x="88879" y="91866"/>
                      <a:pt x="89918" y="89528"/>
                    </a:cubicBezTo>
                    <a:cubicBezTo>
                      <a:pt x="90827" y="87518"/>
                      <a:pt x="92193" y="86152"/>
                      <a:pt x="93491" y="84402"/>
                    </a:cubicBezTo>
                    <a:cubicBezTo>
                      <a:pt x="94333" y="83296"/>
                      <a:pt x="95372" y="81608"/>
                      <a:pt x="94920" y="80179"/>
                    </a:cubicBezTo>
                    <a:cubicBezTo>
                      <a:pt x="94400" y="78429"/>
                      <a:pt x="92193" y="78429"/>
                      <a:pt x="90697" y="78102"/>
                    </a:cubicBezTo>
                    <a:cubicBezTo>
                      <a:pt x="86999" y="77323"/>
                      <a:pt x="83233" y="76222"/>
                      <a:pt x="79660" y="74856"/>
                    </a:cubicBezTo>
                    <a:cubicBezTo>
                      <a:pt x="78689" y="74466"/>
                      <a:pt x="77650" y="74076"/>
                      <a:pt x="76673" y="73625"/>
                    </a:cubicBezTo>
                    <a:cubicBezTo>
                      <a:pt x="74985" y="72845"/>
                      <a:pt x="73947" y="71417"/>
                      <a:pt x="73167" y="69791"/>
                    </a:cubicBezTo>
                    <a:cubicBezTo>
                      <a:pt x="71609" y="66675"/>
                      <a:pt x="70051" y="64208"/>
                      <a:pt x="66285" y="63818"/>
                    </a:cubicBezTo>
                    <a:cubicBezTo>
                      <a:pt x="64016" y="63626"/>
                      <a:pt x="61808" y="63756"/>
                      <a:pt x="59861" y="62390"/>
                    </a:cubicBezTo>
                    <a:cubicBezTo>
                      <a:pt x="58822" y="61678"/>
                      <a:pt x="58173" y="60572"/>
                      <a:pt x="57196" y="59793"/>
                    </a:cubicBezTo>
                    <a:cubicBezTo>
                      <a:pt x="55316" y="58173"/>
                      <a:pt x="52459" y="58822"/>
                      <a:pt x="50252" y="58105"/>
                    </a:cubicBezTo>
                    <a:cubicBezTo>
                      <a:pt x="49117" y="57747"/>
                      <a:pt x="47929" y="57118"/>
                      <a:pt x="46737" y="57118"/>
                    </a:cubicBezTo>
                    <a:cubicBezTo>
                      <a:pt x="46631" y="57118"/>
                      <a:pt x="46525" y="57123"/>
                      <a:pt x="46419" y="57134"/>
                    </a:cubicBezTo>
                    <a:cubicBezTo>
                      <a:pt x="45510" y="57264"/>
                      <a:pt x="44471" y="57716"/>
                      <a:pt x="43692" y="58105"/>
                    </a:cubicBezTo>
                    <a:cubicBezTo>
                      <a:pt x="44019" y="58624"/>
                      <a:pt x="44798" y="59793"/>
                      <a:pt x="44211" y="60312"/>
                    </a:cubicBezTo>
                    <a:cubicBezTo>
                      <a:pt x="44001" y="60512"/>
                      <a:pt x="43830" y="60595"/>
                      <a:pt x="43692" y="60595"/>
                    </a:cubicBezTo>
                    <a:cubicBezTo>
                      <a:pt x="43065" y="60595"/>
                      <a:pt x="43110" y="58869"/>
                      <a:pt x="43110" y="58495"/>
                    </a:cubicBezTo>
                    <a:cubicBezTo>
                      <a:pt x="43110" y="57456"/>
                      <a:pt x="42523" y="57004"/>
                      <a:pt x="42980" y="55965"/>
                    </a:cubicBezTo>
                    <a:cubicBezTo>
                      <a:pt x="43043" y="55768"/>
                      <a:pt x="43500" y="55186"/>
                      <a:pt x="43370" y="54989"/>
                    </a:cubicBezTo>
                    <a:cubicBezTo>
                      <a:pt x="43331" y="54941"/>
                      <a:pt x="43276" y="54920"/>
                      <a:pt x="43208" y="54920"/>
                    </a:cubicBezTo>
                    <a:cubicBezTo>
                      <a:pt x="42821" y="54920"/>
                      <a:pt x="42042" y="55604"/>
                      <a:pt x="41874" y="55768"/>
                    </a:cubicBezTo>
                    <a:cubicBezTo>
                      <a:pt x="41422" y="56225"/>
                      <a:pt x="41095" y="56807"/>
                      <a:pt x="40446" y="57066"/>
                    </a:cubicBezTo>
                    <a:cubicBezTo>
                      <a:pt x="39864" y="57326"/>
                      <a:pt x="39604" y="57196"/>
                      <a:pt x="39215" y="57653"/>
                    </a:cubicBezTo>
                    <a:cubicBezTo>
                      <a:pt x="38368" y="58495"/>
                      <a:pt x="37979" y="59793"/>
                      <a:pt x="37397" y="60770"/>
                    </a:cubicBezTo>
                    <a:cubicBezTo>
                      <a:pt x="37103" y="61255"/>
                      <a:pt x="36892" y="61482"/>
                      <a:pt x="36672" y="61482"/>
                    </a:cubicBezTo>
                    <a:cubicBezTo>
                      <a:pt x="36453" y="61482"/>
                      <a:pt x="36226" y="61255"/>
                      <a:pt x="35901" y="60832"/>
                    </a:cubicBezTo>
                    <a:cubicBezTo>
                      <a:pt x="35281" y="60152"/>
                      <a:pt x="34542" y="58876"/>
                      <a:pt x="33459" y="58876"/>
                    </a:cubicBezTo>
                    <a:cubicBezTo>
                      <a:pt x="33408" y="58876"/>
                      <a:pt x="33356" y="58878"/>
                      <a:pt x="33304" y="58884"/>
                    </a:cubicBezTo>
                    <a:cubicBezTo>
                      <a:pt x="32463" y="59014"/>
                      <a:pt x="31616" y="59663"/>
                      <a:pt x="30645" y="59793"/>
                    </a:cubicBezTo>
                    <a:cubicBezTo>
                      <a:pt x="30556" y="59799"/>
                      <a:pt x="30468" y="59802"/>
                      <a:pt x="30380" y="59802"/>
                    </a:cubicBezTo>
                    <a:cubicBezTo>
                      <a:pt x="29431" y="59802"/>
                      <a:pt x="28501" y="59467"/>
                      <a:pt x="27788" y="58754"/>
                    </a:cubicBezTo>
                    <a:cubicBezTo>
                      <a:pt x="26619" y="57393"/>
                      <a:pt x="26552" y="55835"/>
                      <a:pt x="26879" y="54210"/>
                    </a:cubicBezTo>
                    <a:cubicBezTo>
                      <a:pt x="27071" y="53368"/>
                      <a:pt x="27528" y="51810"/>
                      <a:pt x="26941" y="51031"/>
                    </a:cubicBezTo>
                    <a:cubicBezTo>
                      <a:pt x="26690" y="50672"/>
                      <a:pt x="26117" y="50561"/>
                      <a:pt x="25418" y="50561"/>
                    </a:cubicBezTo>
                    <a:cubicBezTo>
                      <a:pt x="24289" y="50561"/>
                      <a:pt x="22832" y="50851"/>
                      <a:pt x="21884" y="50851"/>
                    </a:cubicBezTo>
                    <a:cubicBezTo>
                      <a:pt x="21298" y="50851"/>
                      <a:pt x="20906" y="50741"/>
                      <a:pt x="20906" y="50382"/>
                    </a:cubicBezTo>
                    <a:cubicBezTo>
                      <a:pt x="20906" y="49925"/>
                      <a:pt x="21685" y="49343"/>
                      <a:pt x="21877" y="48953"/>
                    </a:cubicBezTo>
                    <a:cubicBezTo>
                      <a:pt x="22267" y="48237"/>
                      <a:pt x="22267" y="47395"/>
                      <a:pt x="22397" y="46549"/>
                    </a:cubicBezTo>
                    <a:cubicBezTo>
                      <a:pt x="22527" y="45899"/>
                      <a:pt x="22594" y="45250"/>
                      <a:pt x="22984" y="44668"/>
                    </a:cubicBezTo>
                    <a:cubicBezTo>
                      <a:pt x="23243" y="44341"/>
                      <a:pt x="24412" y="43630"/>
                      <a:pt x="24085" y="43370"/>
                    </a:cubicBezTo>
                    <a:cubicBezTo>
                      <a:pt x="23984" y="43243"/>
                      <a:pt x="23739" y="43205"/>
                      <a:pt x="23453" y="43205"/>
                    </a:cubicBezTo>
                    <a:cubicBezTo>
                      <a:pt x="22999" y="43205"/>
                      <a:pt x="22444" y="43302"/>
                      <a:pt x="22205" y="43302"/>
                    </a:cubicBezTo>
                    <a:cubicBezTo>
                      <a:pt x="21296" y="43370"/>
                      <a:pt x="20776" y="43562"/>
                      <a:pt x="20127" y="44211"/>
                    </a:cubicBezTo>
                    <a:cubicBezTo>
                      <a:pt x="19670" y="44731"/>
                      <a:pt x="19280" y="45318"/>
                      <a:pt x="18761" y="45837"/>
                    </a:cubicBezTo>
                    <a:cubicBezTo>
                      <a:pt x="18179" y="46486"/>
                      <a:pt x="17530" y="46746"/>
                      <a:pt x="16683" y="47068"/>
                    </a:cubicBezTo>
                    <a:cubicBezTo>
                      <a:pt x="16228" y="47245"/>
                      <a:pt x="15847" y="47421"/>
                      <a:pt x="15490" y="47421"/>
                    </a:cubicBezTo>
                    <a:cubicBezTo>
                      <a:pt x="15188" y="47421"/>
                      <a:pt x="14903" y="47295"/>
                      <a:pt x="14606" y="46938"/>
                    </a:cubicBezTo>
                    <a:cubicBezTo>
                      <a:pt x="13635" y="45707"/>
                      <a:pt x="12596" y="44081"/>
                      <a:pt x="12336" y="42461"/>
                    </a:cubicBezTo>
                    <a:cubicBezTo>
                      <a:pt x="12076" y="40965"/>
                      <a:pt x="12918" y="40253"/>
                      <a:pt x="13437" y="39017"/>
                    </a:cubicBezTo>
                    <a:cubicBezTo>
                      <a:pt x="14024" y="37849"/>
                      <a:pt x="14284" y="36290"/>
                      <a:pt x="15063" y="35319"/>
                    </a:cubicBezTo>
                    <a:cubicBezTo>
                      <a:pt x="15515" y="34800"/>
                      <a:pt x="16034" y="34602"/>
                      <a:pt x="16621" y="34343"/>
                    </a:cubicBezTo>
                    <a:cubicBezTo>
                      <a:pt x="17270" y="34083"/>
                      <a:pt x="17920" y="33501"/>
                      <a:pt x="18569" y="33304"/>
                    </a:cubicBezTo>
                    <a:cubicBezTo>
                      <a:pt x="18694" y="33260"/>
                      <a:pt x="18819" y="33240"/>
                      <a:pt x="18942" y="33240"/>
                    </a:cubicBezTo>
                    <a:cubicBezTo>
                      <a:pt x="19715" y="33240"/>
                      <a:pt x="20459" y="33984"/>
                      <a:pt x="21198" y="33984"/>
                    </a:cubicBezTo>
                    <a:cubicBezTo>
                      <a:pt x="21381" y="33984"/>
                      <a:pt x="21564" y="33938"/>
                      <a:pt x="21748" y="33823"/>
                    </a:cubicBezTo>
                    <a:cubicBezTo>
                      <a:pt x="22786" y="33242"/>
                      <a:pt x="22594" y="32135"/>
                      <a:pt x="24152" y="32135"/>
                    </a:cubicBezTo>
                    <a:cubicBezTo>
                      <a:pt x="25581" y="32135"/>
                      <a:pt x="26812" y="32914"/>
                      <a:pt x="28240" y="32914"/>
                    </a:cubicBezTo>
                    <a:cubicBezTo>
                      <a:pt x="29279" y="32914"/>
                      <a:pt x="31226" y="33044"/>
                      <a:pt x="30707" y="34473"/>
                    </a:cubicBezTo>
                    <a:cubicBezTo>
                      <a:pt x="30515" y="34992"/>
                      <a:pt x="30255" y="35059"/>
                      <a:pt x="30447" y="35709"/>
                    </a:cubicBezTo>
                    <a:cubicBezTo>
                      <a:pt x="30577" y="36228"/>
                      <a:pt x="31034" y="36940"/>
                      <a:pt x="31356" y="37397"/>
                    </a:cubicBezTo>
                    <a:cubicBezTo>
                      <a:pt x="31684" y="37872"/>
                      <a:pt x="32053" y="38116"/>
                      <a:pt x="32381" y="38116"/>
                    </a:cubicBezTo>
                    <a:cubicBezTo>
                      <a:pt x="32769" y="38116"/>
                      <a:pt x="33101" y="37774"/>
                      <a:pt x="33242" y="37070"/>
                    </a:cubicBezTo>
                    <a:cubicBezTo>
                      <a:pt x="33631" y="35189"/>
                      <a:pt x="32265" y="33434"/>
                      <a:pt x="32463" y="31616"/>
                    </a:cubicBezTo>
                    <a:cubicBezTo>
                      <a:pt x="32525" y="30774"/>
                      <a:pt x="33372" y="30058"/>
                      <a:pt x="33891" y="29476"/>
                    </a:cubicBezTo>
                    <a:cubicBezTo>
                      <a:pt x="35122" y="28307"/>
                      <a:pt x="36291" y="27850"/>
                      <a:pt x="37916" y="27720"/>
                    </a:cubicBezTo>
                    <a:cubicBezTo>
                      <a:pt x="39017" y="27591"/>
                      <a:pt x="40253" y="27071"/>
                      <a:pt x="40576" y="25903"/>
                    </a:cubicBezTo>
                    <a:cubicBezTo>
                      <a:pt x="40835" y="25123"/>
                      <a:pt x="39734" y="23633"/>
                      <a:pt x="40446" y="23176"/>
                    </a:cubicBezTo>
                    <a:cubicBezTo>
                      <a:pt x="40517" y="23140"/>
                      <a:pt x="40602" y="23129"/>
                      <a:pt x="40696" y="23129"/>
                    </a:cubicBezTo>
                    <a:cubicBezTo>
                      <a:pt x="40851" y="23129"/>
                      <a:pt x="41029" y="23160"/>
                      <a:pt x="41197" y="23160"/>
                    </a:cubicBezTo>
                    <a:cubicBezTo>
                      <a:pt x="41299" y="23160"/>
                      <a:pt x="41397" y="23149"/>
                      <a:pt x="41484" y="23113"/>
                    </a:cubicBezTo>
                    <a:cubicBezTo>
                      <a:pt x="42331" y="22786"/>
                      <a:pt x="42721" y="21618"/>
                      <a:pt x="43302" y="21036"/>
                    </a:cubicBezTo>
                    <a:cubicBezTo>
                      <a:pt x="43562" y="20838"/>
                      <a:pt x="43562" y="20709"/>
                      <a:pt x="43759" y="20646"/>
                    </a:cubicBezTo>
                    <a:cubicBezTo>
                      <a:pt x="43795" y="20641"/>
                      <a:pt x="43833" y="20638"/>
                      <a:pt x="43874" y="20638"/>
                    </a:cubicBezTo>
                    <a:cubicBezTo>
                      <a:pt x="44343" y="20638"/>
                      <a:pt x="45094" y="20974"/>
                      <a:pt x="45510" y="21036"/>
                    </a:cubicBezTo>
                    <a:cubicBezTo>
                      <a:pt x="45655" y="21036"/>
                      <a:pt x="45815" y="21041"/>
                      <a:pt x="45981" y="21041"/>
                    </a:cubicBezTo>
                    <a:cubicBezTo>
                      <a:pt x="46409" y="21041"/>
                      <a:pt x="46872" y="21008"/>
                      <a:pt x="47198" y="20776"/>
                    </a:cubicBezTo>
                    <a:cubicBezTo>
                      <a:pt x="47847" y="20319"/>
                      <a:pt x="47525" y="20059"/>
                      <a:pt x="47457" y="19540"/>
                    </a:cubicBezTo>
                    <a:cubicBezTo>
                      <a:pt x="47265" y="18179"/>
                      <a:pt x="49343" y="17790"/>
                      <a:pt x="50444" y="17530"/>
                    </a:cubicBezTo>
                    <a:cubicBezTo>
                      <a:pt x="50901" y="17400"/>
                      <a:pt x="51353" y="17333"/>
                      <a:pt x="51810" y="17270"/>
                    </a:cubicBezTo>
                    <a:cubicBezTo>
                      <a:pt x="52100" y="17212"/>
                      <a:pt x="52287" y="17154"/>
                      <a:pt x="52393" y="17154"/>
                    </a:cubicBezTo>
                    <a:cubicBezTo>
                      <a:pt x="52523" y="17154"/>
                      <a:pt x="52531" y="17243"/>
                      <a:pt x="52459" y="17530"/>
                    </a:cubicBezTo>
                    <a:cubicBezTo>
                      <a:pt x="52392" y="17790"/>
                      <a:pt x="51810" y="18049"/>
                      <a:pt x="52002" y="18439"/>
                    </a:cubicBezTo>
                    <a:cubicBezTo>
                      <a:pt x="52077" y="18635"/>
                      <a:pt x="52215" y="18701"/>
                      <a:pt x="52377" y="18701"/>
                    </a:cubicBezTo>
                    <a:cubicBezTo>
                      <a:pt x="52643" y="18701"/>
                      <a:pt x="52970" y="18520"/>
                      <a:pt x="53171" y="18439"/>
                    </a:cubicBezTo>
                    <a:cubicBezTo>
                      <a:pt x="53690" y="18112"/>
                      <a:pt x="54147" y="17722"/>
                      <a:pt x="54667" y="17462"/>
                    </a:cubicBezTo>
                    <a:cubicBezTo>
                      <a:pt x="54859" y="17333"/>
                      <a:pt x="56225" y="17203"/>
                      <a:pt x="56225" y="17203"/>
                    </a:cubicBezTo>
                    <a:cubicBezTo>
                      <a:pt x="56417" y="16943"/>
                      <a:pt x="52459" y="15255"/>
                      <a:pt x="52200" y="15063"/>
                    </a:cubicBezTo>
                    <a:cubicBezTo>
                      <a:pt x="50641" y="13764"/>
                      <a:pt x="54277" y="14024"/>
                      <a:pt x="53238" y="13177"/>
                    </a:cubicBezTo>
                    <a:cubicBezTo>
                      <a:pt x="53114" y="13084"/>
                      <a:pt x="52914" y="13047"/>
                      <a:pt x="52676" y="13047"/>
                    </a:cubicBezTo>
                    <a:cubicBezTo>
                      <a:pt x="51922" y="13047"/>
                      <a:pt x="50776" y="13421"/>
                      <a:pt x="50382" y="13567"/>
                    </a:cubicBezTo>
                    <a:cubicBezTo>
                      <a:pt x="50151" y="13627"/>
                      <a:pt x="48691" y="14248"/>
                      <a:pt x="48229" y="14248"/>
                    </a:cubicBezTo>
                    <a:cubicBezTo>
                      <a:pt x="48171" y="14248"/>
                      <a:pt x="48129" y="14238"/>
                      <a:pt x="48107" y="14216"/>
                    </a:cubicBezTo>
                    <a:cubicBezTo>
                      <a:pt x="47847" y="13894"/>
                      <a:pt x="49795" y="12658"/>
                      <a:pt x="50122" y="12528"/>
                    </a:cubicBezTo>
                    <a:cubicBezTo>
                      <a:pt x="50845" y="12207"/>
                      <a:pt x="51542" y="12084"/>
                      <a:pt x="52261" y="12084"/>
                    </a:cubicBezTo>
                    <a:cubicBezTo>
                      <a:pt x="52705" y="12084"/>
                      <a:pt x="53156" y="12131"/>
                      <a:pt x="53628" y="12206"/>
                    </a:cubicBezTo>
                    <a:cubicBezTo>
                      <a:pt x="54160" y="12295"/>
                      <a:pt x="54842" y="12505"/>
                      <a:pt x="55450" y="12505"/>
                    </a:cubicBezTo>
                    <a:cubicBezTo>
                      <a:pt x="55732" y="12505"/>
                      <a:pt x="55998" y="12459"/>
                      <a:pt x="56225" y="12336"/>
                    </a:cubicBezTo>
                    <a:cubicBezTo>
                      <a:pt x="56936" y="12009"/>
                      <a:pt x="57196" y="11100"/>
                      <a:pt x="57913" y="10710"/>
                    </a:cubicBezTo>
                    <a:cubicBezTo>
                      <a:pt x="58562" y="10321"/>
                      <a:pt x="60183" y="10710"/>
                      <a:pt x="60510" y="9999"/>
                    </a:cubicBezTo>
                    <a:cubicBezTo>
                      <a:pt x="60832" y="9282"/>
                      <a:pt x="59793" y="8503"/>
                      <a:pt x="59274" y="8311"/>
                    </a:cubicBezTo>
                    <a:cubicBezTo>
                      <a:pt x="58432" y="7983"/>
                      <a:pt x="57456" y="7983"/>
                      <a:pt x="56547" y="7983"/>
                    </a:cubicBezTo>
                    <a:cubicBezTo>
                      <a:pt x="56321" y="7983"/>
                      <a:pt x="56078" y="8016"/>
                      <a:pt x="55859" y="8016"/>
                    </a:cubicBezTo>
                    <a:cubicBezTo>
                      <a:pt x="55641" y="8016"/>
                      <a:pt x="55446" y="7983"/>
                      <a:pt x="55316" y="7854"/>
                    </a:cubicBezTo>
                    <a:cubicBezTo>
                      <a:pt x="54859" y="7402"/>
                      <a:pt x="54989" y="6363"/>
                      <a:pt x="54469" y="5844"/>
                    </a:cubicBezTo>
                    <a:cubicBezTo>
                      <a:pt x="54201" y="5519"/>
                      <a:pt x="53614" y="5147"/>
                      <a:pt x="53086" y="5147"/>
                    </a:cubicBezTo>
                    <a:cubicBezTo>
                      <a:pt x="52981" y="5147"/>
                      <a:pt x="52879" y="5161"/>
                      <a:pt x="52781" y="5194"/>
                    </a:cubicBezTo>
                    <a:cubicBezTo>
                      <a:pt x="52200" y="5454"/>
                      <a:pt x="51872" y="6295"/>
                      <a:pt x="51161" y="6363"/>
                    </a:cubicBezTo>
                    <a:cubicBezTo>
                      <a:pt x="51107" y="6373"/>
                      <a:pt x="51053" y="6377"/>
                      <a:pt x="50998" y="6377"/>
                    </a:cubicBezTo>
                    <a:cubicBezTo>
                      <a:pt x="50329" y="6377"/>
                      <a:pt x="49631" y="5675"/>
                      <a:pt x="49213" y="5194"/>
                    </a:cubicBezTo>
                    <a:cubicBezTo>
                      <a:pt x="49016" y="4997"/>
                      <a:pt x="48953" y="4805"/>
                      <a:pt x="48694" y="4607"/>
                    </a:cubicBezTo>
                    <a:cubicBezTo>
                      <a:pt x="47915" y="4026"/>
                      <a:pt x="46616" y="4415"/>
                      <a:pt x="45707" y="4026"/>
                    </a:cubicBezTo>
                    <a:cubicBezTo>
                      <a:pt x="45348" y="3905"/>
                      <a:pt x="45208" y="3786"/>
                      <a:pt x="45035" y="3786"/>
                    </a:cubicBezTo>
                    <a:cubicBezTo>
                      <a:pt x="44925" y="3786"/>
                      <a:pt x="44802" y="3833"/>
                      <a:pt x="44601" y="3958"/>
                    </a:cubicBezTo>
                    <a:cubicBezTo>
                      <a:pt x="44211" y="4155"/>
                      <a:pt x="43370" y="5064"/>
                      <a:pt x="43172" y="5454"/>
                    </a:cubicBezTo>
                    <a:cubicBezTo>
                      <a:pt x="42913" y="6036"/>
                      <a:pt x="43562" y="6233"/>
                      <a:pt x="43822" y="6882"/>
                    </a:cubicBezTo>
                    <a:cubicBezTo>
                      <a:pt x="43952" y="7204"/>
                      <a:pt x="44081" y="7594"/>
                      <a:pt x="43759" y="7921"/>
                    </a:cubicBezTo>
                    <a:cubicBezTo>
                      <a:pt x="43646" y="8032"/>
                      <a:pt x="43557" y="8067"/>
                      <a:pt x="43475" y="8067"/>
                    </a:cubicBezTo>
                    <a:cubicBezTo>
                      <a:pt x="43342" y="8067"/>
                      <a:pt x="43228" y="7975"/>
                      <a:pt x="43065" y="7975"/>
                    </a:cubicBezTo>
                    <a:cubicBezTo>
                      <a:pt x="43038" y="7975"/>
                      <a:pt x="43010" y="7978"/>
                      <a:pt x="42980" y="7983"/>
                    </a:cubicBezTo>
                    <a:cubicBezTo>
                      <a:pt x="42393" y="8051"/>
                      <a:pt x="41552" y="8181"/>
                      <a:pt x="41095" y="8570"/>
                    </a:cubicBezTo>
                    <a:cubicBezTo>
                      <a:pt x="40705" y="8892"/>
                      <a:pt x="40773" y="8892"/>
                      <a:pt x="40705" y="9542"/>
                    </a:cubicBezTo>
                    <a:cubicBezTo>
                      <a:pt x="40586" y="10138"/>
                      <a:pt x="40414" y="12657"/>
                      <a:pt x="39528" y="12657"/>
                    </a:cubicBezTo>
                    <a:cubicBezTo>
                      <a:pt x="39450" y="12657"/>
                      <a:pt x="39366" y="12638"/>
                      <a:pt x="39277" y="12596"/>
                    </a:cubicBezTo>
                    <a:cubicBezTo>
                      <a:pt x="38758" y="12336"/>
                      <a:pt x="38758" y="10970"/>
                      <a:pt x="38758" y="10518"/>
                    </a:cubicBezTo>
                    <a:cubicBezTo>
                      <a:pt x="38758" y="9999"/>
                      <a:pt x="39345" y="8440"/>
                      <a:pt x="39147" y="8113"/>
                    </a:cubicBezTo>
                    <a:cubicBezTo>
                      <a:pt x="39063" y="7987"/>
                      <a:pt x="38890" y="7943"/>
                      <a:pt x="38684" y="7943"/>
                    </a:cubicBezTo>
                    <a:cubicBezTo>
                      <a:pt x="38255" y="7943"/>
                      <a:pt x="37680" y="8135"/>
                      <a:pt x="37459" y="8181"/>
                    </a:cubicBezTo>
                    <a:cubicBezTo>
                      <a:pt x="37204" y="8250"/>
                      <a:pt x="37023" y="8286"/>
                      <a:pt x="36867" y="8286"/>
                    </a:cubicBezTo>
                    <a:cubicBezTo>
                      <a:pt x="36587" y="8286"/>
                      <a:pt x="36385" y="8171"/>
                      <a:pt x="35968" y="7921"/>
                    </a:cubicBezTo>
                    <a:cubicBezTo>
                      <a:pt x="35315" y="7566"/>
                      <a:pt x="34882" y="7263"/>
                      <a:pt x="34221" y="7263"/>
                    </a:cubicBezTo>
                    <a:cubicBezTo>
                      <a:pt x="34157" y="7263"/>
                      <a:pt x="34090" y="7266"/>
                      <a:pt x="34021" y="7272"/>
                    </a:cubicBezTo>
                    <a:cubicBezTo>
                      <a:pt x="33619" y="7307"/>
                      <a:pt x="33157" y="7445"/>
                      <a:pt x="32737" y="7445"/>
                    </a:cubicBezTo>
                    <a:cubicBezTo>
                      <a:pt x="32407" y="7445"/>
                      <a:pt x="32104" y="7360"/>
                      <a:pt x="31876" y="7074"/>
                    </a:cubicBezTo>
                    <a:cubicBezTo>
                      <a:pt x="30967" y="5906"/>
                      <a:pt x="32463" y="5257"/>
                      <a:pt x="33304" y="4935"/>
                    </a:cubicBezTo>
                    <a:cubicBezTo>
                      <a:pt x="34410" y="4477"/>
                      <a:pt x="35579" y="3958"/>
                      <a:pt x="36680" y="3636"/>
                    </a:cubicBezTo>
                    <a:cubicBezTo>
                      <a:pt x="37657" y="3309"/>
                      <a:pt x="38565" y="3309"/>
                      <a:pt x="39407" y="2789"/>
                    </a:cubicBezTo>
                    <a:cubicBezTo>
                      <a:pt x="39667" y="2597"/>
                      <a:pt x="41162" y="1688"/>
                      <a:pt x="41095" y="1429"/>
                    </a:cubicBezTo>
                    <a:cubicBezTo>
                      <a:pt x="41077" y="1280"/>
                      <a:pt x="40958" y="1227"/>
                      <a:pt x="40789" y="1227"/>
                    </a:cubicBezTo>
                    <a:cubicBezTo>
                      <a:pt x="40365" y="1227"/>
                      <a:pt x="39623" y="1558"/>
                      <a:pt x="39345" y="1558"/>
                    </a:cubicBezTo>
                    <a:cubicBezTo>
                      <a:pt x="39232" y="1558"/>
                      <a:pt x="39016" y="1600"/>
                      <a:pt x="38827" y="1600"/>
                    </a:cubicBezTo>
                    <a:cubicBezTo>
                      <a:pt x="38683" y="1600"/>
                      <a:pt x="38554" y="1576"/>
                      <a:pt x="38498" y="1491"/>
                    </a:cubicBezTo>
                    <a:cubicBezTo>
                      <a:pt x="38238" y="1169"/>
                      <a:pt x="38695" y="1169"/>
                      <a:pt x="38695" y="842"/>
                    </a:cubicBezTo>
                    <a:lnTo>
                      <a:pt x="38695" y="842"/>
                    </a:lnTo>
                    <a:cubicBezTo>
                      <a:pt x="38695" y="1102"/>
                      <a:pt x="37199" y="1948"/>
                      <a:pt x="36877" y="2010"/>
                    </a:cubicBezTo>
                    <a:cubicBezTo>
                      <a:pt x="36228" y="2270"/>
                      <a:pt x="35449" y="2270"/>
                      <a:pt x="34732" y="2400"/>
                    </a:cubicBezTo>
                    <a:cubicBezTo>
                      <a:pt x="34515" y="2446"/>
                      <a:pt x="33911" y="2638"/>
                      <a:pt x="33481" y="2638"/>
                    </a:cubicBezTo>
                    <a:cubicBezTo>
                      <a:pt x="33275" y="2638"/>
                      <a:pt x="33108" y="2594"/>
                      <a:pt x="33044" y="2467"/>
                    </a:cubicBezTo>
                    <a:cubicBezTo>
                      <a:pt x="33044" y="2467"/>
                      <a:pt x="34732" y="452"/>
                      <a:pt x="34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93;p33">
                <a:extLst>
                  <a:ext uri="{FF2B5EF4-FFF2-40B4-BE49-F238E27FC236}">
                    <a16:creationId xmlns:a16="http://schemas.microsoft.com/office/drawing/2014/main" id="{FB87AC8F-3788-324A-A4DB-EF1A501577A2}"/>
                  </a:ext>
                </a:extLst>
              </p:cNvPr>
              <p:cNvSpPr/>
              <p:nvPr/>
            </p:nvSpPr>
            <p:spPr>
              <a:xfrm>
                <a:off x="-2133150" y="1276575"/>
                <a:ext cx="94900" cy="130625"/>
              </a:xfrm>
              <a:custGeom>
                <a:avLst/>
                <a:gdLst/>
                <a:ahLst/>
                <a:cxnLst/>
                <a:rect l="l" t="t" r="r" b="b"/>
                <a:pathLst>
                  <a:path w="3796" h="5225" extrusionOk="0">
                    <a:moveTo>
                      <a:pt x="1308" y="0"/>
                    </a:moveTo>
                    <a:cubicBezTo>
                      <a:pt x="1232" y="0"/>
                      <a:pt x="1158" y="9"/>
                      <a:pt x="1085" y="27"/>
                    </a:cubicBezTo>
                    <a:cubicBezTo>
                      <a:pt x="342" y="298"/>
                      <a:pt x="0" y="1654"/>
                      <a:pt x="407" y="3080"/>
                    </a:cubicBezTo>
                    <a:cubicBezTo>
                      <a:pt x="767" y="4337"/>
                      <a:pt x="1606" y="5225"/>
                      <a:pt x="2358" y="5225"/>
                    </a:cubicBezTo>
                    <a:cubicBezTo>
                      <a:pt x="2456" y="5225"/>
                      <a:pt x="2553" y="5210"/>
                      <a:pt x="2646" y="5178"/>
                    </a:cubicBezTo>
                    <a:cubicBezTo>
                      <a:pt x="3460" y="4978"/>
                      <a:pt x="3796" y="3622"/>
                      <a:pt x="3324" y="2196"/>
                    </a:cubicBezTo>
                    <a:cubicBezTo>
                      <a:pt x="2954" y="903"/>
                      <a:pt x="2076" y="0"/>
                      <a:pt x="1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94;p33">
                <a:extLst>
                  <a:ext uri="{FF2B5EF4-FFF2-40B4-BE49-F238E27FC236}">
                    <a16:creationId xmlns:a16="http://schemas.microsoft.com/office/drawing/2014/main" id="{A849121D-2570-164F-97DB-26A887227E8C}"/>
                  </a:ext>
                </a:extLst>
              </p:cNvPr>
              <p:cNvSpPr/>
              <p:nvPr/>
            </p:nvSpPr>
            <p:spPr>
              <a:xfrm>
                <a:off x="-2141575" y="1287925"/>
                <a:ext cx="84750" cy="117200"/>
              </a:xfrm>
              <a:custGeom>
                <a:avLst/>
                <a:gdLst/>
                <a:ahLst/>
                <a:cxnLst/>
                <a:rect l="l" t="t" r="r" b="b"/>
                <a:pathLst>
                  <a:path w="3390" h="4688" extrusionOk="0">
                    <a:moveTo>
                      <a:pt x="1295" y="1"/>
                    </a:moveTo>
                    <a:cubicBezTo>
                      <a:pt x="1201" y="1"/>
                      <a:pt x="1107" y="17"/>
                      <a:pt x="1015" y="50"/>
                    </a:cubicBezTo>
                    <a:cubicBezTo>
                      <a:pt x="272" y="251"/>
                      <a:pt x="1" y="1471"/>
                      <a:pt x="408" y="2761"/>
                    </a:cubicBezTo>
                    <a:cubicBezTo>
                      <a:pt x="711" y="3864"/>
                      <a:pt x="1463" y="4688"/>
                      <a:pt x="2153" y="4688"/>
                    </a:cubicBezTo>
                    <a:cubicBezTo>
                      <a:pt x="2226" y="4688"/>
                      <a:pt x="2299" y="4679"/>
                      <a:pt x="2371" y="4659"/>
                    </a:cubicBezTo>
                    <a:cubicBezTo>
                      <a:pt x="3119" y="4453"/>
                      <a:pt x="3390" y="3233"/>
                      <a:pt x="2983" y="1948"/>
                    </a:cubicBezTo>
                    <a:cubicBezTo>
                      <a:pt x="2684" y="816"/>
                      <a:pt x="1971" y="1"/>
                      <a:pt x="1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95;p33">
                <a:extLst>
                  <a:ext uri="{FF2B5EF4-FFF2-40B4-BE49-F238E27FC236}">
                    <a16:creationId xmlns:a16="http://schemas.microsoft.com/office/drawing/2014/main" id="{7246ABD0-CABD-F742-A827-2E870F843FBE}"/>
                  </a:ext>
                </a:extLst>
              </p:cNvPr>
              <p:cNvSpPr/>
              <p:nvPr/>
            </p:nvSpPr>
            <p:spPr>
              <a:xfrm>
                <a:off x="-2012775" y="1246650"/>
                <a:ext cx="120275" cy="132450"/>
              </a:xfrm>
              <a:custGeom>
                <a:avLst/>
                <a:gdLst/>
                <a:ahLst/>
                <a:cxnLst/>
                <a:rect l="l" t="t" r="r" b="b"/>
                <a:pathLst>
                  <a:path w="4811" h="5298" extrusionOk="0">
                    <a:moveTo>
                      <a:pt x="2106" y="1"/>
                    </a:moveTo>
                    <a:cubicBezTo>
                      <a:pt x="1945" y="1"/>
                      <a:pt x="1785" y="25"/>
                      <a:pt x="1627" y="74"/>
                    </a:cubicBezTo>
                    <a:cubicBezTo>
                      <a:pt x="543" y="410"/>
                      <a:pt x="0" y="1837"/>
                      <a:pt x="407" y="3257"/>
                    </a:cubicBezTo>
                    <a:cubicBezTo>
                      <a:pt x="755" y="4478"/>
                      <a:pt x="1747" y="5297"/>
                      <a:pt x="2705" y="5297"/>
                    </a:cubicBezTo>
                    <a:cubicBezTo>
                      <a:pt x="2867" y="5297"/>
                      <a:pt x="3027" y="5274"/>
                      <a:pt x="3183" y="5226"/>
                    </a:cubicBezTo>
                    <a:cubicBezTo>
                      <a:pt x="4268" y="4884"/>
                      <a:pt x="4810" y="3463"/>
                      <a:pt x="4403" y="2037"/>
                    </a:cubicBezTo>
                    <a:cubicBezTo>
                      <a:pt x="4000" y="823"/>
                      <a:pt x="3050" y="1"/>
                      <a:pt x="2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96;p33">
                <a:extLst>
                  <a:ext uri="{FF2B5EF4-FFF2-40B4-BE49-F238E27FC236}">
                    <a16:creationId xmlns:a16="http://schemas.microsoft.com/office/drawing/2014/main" id="{E02FD014-9684-3847-92E1-19925980A658}"/>
                  </a:ext>
                </a:extLst>
              </p:cNvPr>
              <p:cNvSpPr/>
              <p:nvPr/>
            </p:nvSpPr>
            <p:spPr>
              <a:xfrm>
                <a:off x="-2024700" y="1258975"/>
                <a:ext cx="108475" cy="118525"/>
              </a:xfrm>
              <a:custGeom>
                <a:avLst/>
                <a:gdLst/>
                <a:ahLst/>
                <a:cxnLst/>
                <a:rect l="l" t="t" r="r" b="b"/>
                <a:pathLst>
                  <a:path w="4339" h="4741" extrusionOk="0">
                    <a:moveTo>
                      <a:pt x="1867" y="1"/>
                    </a:moveTo>
                    <a:cubicBezTo>
                      <a:pt x="1741" y="1"/>
                      <a:pt x="1615" y="18"/>
                      <a:pt x="1491" y="53"/>
                    </a:cubicBezTo>
                    <a:cubicBezTo>
                      <a:pt x="477" y="324"/>
                      <a:pt x="0" y="1615"/>
                      <a:pt x="407" y="2900"/>
                    </a:cubicBezTo>
                    <a:cubicBezTo>
                      <a:pt x="696" y="3991"/>
                      <a:pt x="1515" y="4740"/>
                      <a:pt x="2374" y="4740"/>
                    </a:cubicBezTo>
                    <a:cubicBezTo>
                      <a:pt x="2531" y="4740"/>
                      <a:pt x="2690" y="4715"/>
                      <a:pt x="2847" y="4662"/>
                    </a:cubicBezTo>
                    <a:cubicBezTo>
                      <a:pt x="3866" y="4391"/>
                      <a:pt x="4338" y="3106"/>
                      <a:pt x="3931" y="1815"/>
                    </a:cubicBezTo>
                    <a:cubicBezTo>
                      <a:pt x="3578" y="754"/>
                      <a:pt x="2711"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 name="Google Shape;1424;p47">
            <a:extLst>
              <a:ext uri="{FF2B5EF4-FFF2-40B4-BE49-F238E27FC236}">
                <a16:creationId xmlns:a16="http://schemas.microsoft.com/office/drawing/2014/main" id="{18D913BF-DA07-CC4B-9CEB-4B1FBE65FD68}"/>
              </a:ext>
            </a:extLst>
          </p:cNvPr>
          <p:cNvSpPr txBox="1">
            <a:spLocks noGrp="1"/>
          </p:cNvSpPr>
          <p:nvPr>
            <p:ph type="title"/>
          </p:nvPr>
        </p:nvSpPr>
        <p:spPr>
          <a:xfrm>
            <a:off x="364621" y="1540559"/>
            <a:ext cx="5428828" cy="948656"/>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s" sz="6600" dirty="0"/>
              <a:t>THANK YOU</a:t>
            </a:r>
            <a:endParaRPr sz="6600" dirty="0"/>
          </a:p>
        </p:txBody>
      </p:sp>
    </p:spTree>
    <p:extLst>
      <p:ext uri="{BB962C8B-B14F-4D97-AF65-F5344CB8AC3E}">
        <p14:creationId xmlns:p14="http://schemas.microsoft.com/office/powerpoint/2010/main" val="132507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C7BD-7710-734F-B615-A3D7B91F7FDB}"/>
              </a:ext>
            </a:extLst>
          </p:cNvPr>
          <p:cNvSpPr>
            <a:spLocks noGrp="1"/>
          </p:cNvSpPr>
          <p:nvPr>
            <p:ph type="title"/>
          </p:nvPr>
        </p:nvSpPr>
        <p:spPr>
          <a:xfrm>
            <a:off x="266330" y="173904"/>
            <a:ext cx="5450400" cy="841800"/>
          </a:xfrm>
        </p:spPr>
        <p:txBody>
          <a:bodyPr/>
          <a:lstStyle/>
          <a:p>
            <a:r>
              <a:rPr lang="en-US" sz="2800" dirty="0"/>
              <a:t>Schedule</a:t>
            </a:r>
          </a:p>
        </p:txBody>
      </p:sp>
      <p:graphicFrame>
        <p:nvGraphicFramePr>
          <p:cNvPr id="3" name="Table 2">
            <a:extLst>
              <a:ext uri="{FF2B5EF4-FFF2-40B4-BE49-F238E27FC236}">
                <a16:creationId xmlns:a16="http://schemas.microsoft.com/office/drawing/2014/main" id="{4FF3595E-24A0-BF48-9649-BB690345908B}"/>
              </a:ext>
            </a:extLst>
          </p:cNvPr>
          <p:cNvGraphicFramePr>
            <a:graphicFrameLocks noGrp="1"/>
          </p:cNvGraphicFramePr>
          <p:nvPr>
            <p:extLst>
              <p:ext uri="{D42A27DB-BD31-4B8C-83A1-F6EECF244321}">
                <p14:modId xmlns:p14="http://schemas.microsoft.com/office/powerpoint/2010/main" val="3828037074"/>
              </p:ext>
            </p:extLst>
          </p:nvPr>
        </p:nvGraphicFramePr>
        <p:xfrm>
          <a:off x="266330" y="683581"/>
          <a:ext cx="8771138" cy="3935410"/>
        </p:xfrm>
        <a:graphic>
          <a:graphicData uri="http://schemas.openxmlformats.org/drawingml/2006/table">
            <a:tbl>
              <a:tblPr/>
              <a:tblGrid>
                <a:gridCol w="559293">
                  <a:extLst>
                    <a:ext uri="{9D8B030D-6E8A-4147-A177-3AD203B41FA5}">
                      <a16:colId xmlns:a16="http://schemas.microsoft.com/office/drawing/2014/main" val="3732049660"/>
                    </a:ext>
                  </a:extLst>
                </a:gridCol>
                <a:gridCol w="5632101">
                  <a:extLst>
                    <a:ext uri="{9D8B030D-6E8A-4147-A177-3AD203B41FA5}">
                      <a16:colId xmlns:a16="http://schemas.microsoft.com/office/drawing/2014/main" val="2563499637"/>
                    </a:ext>
                  </a:extLst>
                </a:gridCol>
                <a:gridCol w="2579744">
                  <a:extLst>
                    <a:ext uri="{9D8B030D-6E8A-4147-A177-3AD203B41FA5}">
                      <a16:colId xmlns:a16="http://schemas.microsoft.com/office/drawing/2014/main" val="1276996824"/>
                    </a:ext>
                  </a:extLst>
                </a:gridCol>
              </a:tblGrid>
              <a:tr h="215188">
                <a:tc>
                  <a:txBody>
                    <a:bodyPr/>
                    <a:lstStyle/>
                    <a:p>
                      <a:pPr rtl="0" fontAlgn="b"/>
                      <a:r>
                        <a:rPr lang="en-IN" sz="1100" b="1">
                          <a:effectLst/>
                        </a:rPr>
                        <a:t>Sl. No.</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a:txBody>
                    <a:bodyPr/>
                    <a:lstStyle/>
                    <a:p>
                      <a:pPr rtl="0" fontAlgn="b"/>
                      <a:r>
                        <a:rPr lang="en-IN" sz="1100" b="1">
                          <a:effectLst/>
                        </a:rPr>
                        <a:t>Deliverable</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a:txBody>
                    <a:bodyPr/>
                    <a:lstStyle/>
                    <a:p>
                      <a:pPr rtl="0" fontAlgn="b"/>
                      <a:r>
                        <a:rPr lang="en-IN" sz="1100" b="1">
                          <a:effectLst/>
                        </a:rPr>
                        <a:t>Status</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extLst>
                  <a:ext uri="{0D108BD9-81ED-4DB2-BD59-A6C34878D82A}">
                    <a16:rowId xmlns:a16="http://schemas.microsoft.com/office/drawing/2014/main" val="668639470"/>
                  </a:ext>
                </a:extLst>
              </a:tr>
              <a:tr h="227625">
                <a:tc>
                  <a:txBody>
                    <a:bodyPr/>
                    <a:lstStyle/>
                    <a:p>
                      <a:pPr rtl="0" fontAlgn="b"/>
                      <a:r>
                        <a:rPr lang="en-IN" sz="1100">
                          <a:effectLst/>
                        </a:rPr>
                        <a:t>1</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Concept Map</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Completed</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61261526"/>
                  </a:ext>
                </a:extLst>
              </a:tr>
              <a:tr h="227625">
                <a:tc>
                  <a:txBody>
                    <a:bodyPr/>
                    <a:lstStyle/>
                    <a:p>
                      <a:pPr rtl="0" fontAlgn="b"/>
                      <a:r>
                        <a:rPr lang="en-IN" sz="1100">
                          <a:effectLst/>
                        </a:rPr>
                        <a:t>2</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Research Questions</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Completed</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61831561"/>
                  </a:ext>
                </a:extLst>
              </a:tr>
              <a:tr h="366109">
                <a:tc>
                  <a:txBody>
                    <a:bodyPr/>
                    <a:lstStyle/>
                    <a:p>
                      <a:pPr rtl="0" fontAlgn="b"/>
                      <a:r>
                        <a:rPr lang="en-IN" sz="1100">
                          <a:effectLst/>
                        </a:rPr>
                        <a:t>3</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Read on Research Questions</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Completed</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04775317"/>
                  </a:ext>
                </a:extLst>
              </a:tr>
              <a:tr h="366109">
                <a:tc>
                  <a:txBody>
                    <a:bodyPr/>
                    <a:lstStyle/>
                    <a:p>
                      <a:pPr rtl="0" fontAlgn="b"/>
                      <a:r>
                        <a:rPr lang="en-IN" sz="1100" dirty="0">
                          <a:effectLst/>
                        </a:rPr>
                        <a:t>4</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dirty="0">
                          <a:effectLst/>
                        </a:rPr>
                        <a:t>Finalize schedule for Interviews</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dirty="0">
                          <a:effectLst/>
                        </a:rPr>
                        <a:t>Completed</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85230495"/>
                  </a:ext>
                </a:extLst>
              </a:tr>
              <a:tr h="366109">
                <a:tc>
                  <a:txBody>
                    <a:bodyPr/>
                    <a:lstStyle/>
                    <a:p>
                      <a:pPr rtl="0" fontAlgn="b"/>
                      <a:r>
                        <a:rPr lang="en-IN" sz="1100">
                          <a:effectLst/>
                        </a:rPr>
                        <a:t>5</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dirty="0">
                          <a:effectLst/>
                        </a:rPr>
                        <a:t>Finish Interviews</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In Progress</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81241163"/>
                  </a:ext>
                </a:extLst>
              </a:tr>
              <a:tr h="366109">
                <a:tc>
                  <a:txBody>
                    <a:bodyPr/>
                    <a:lstStyle/>
                    <a:p>
                      <a:pPr rtl="0" fontAlgn="b"/>
                      <a:r>
                        <a:rPr lang="en-IN" sz="1100">
                          <a:effectLst/>
                        </a:rPr>
                        <a:t>6</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Transcription</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In Progress</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23608885"/>
                  </a:ext>
                </a:extLst>
              </a:tr>
              <a:tr h="366109">
                <a:tc>
                  <a:txBody>
                    <a:bodyPr/>
                    <a:lstStyle/>
                    <a:p>
                      <a:pPr rtl="0" fontAlgn="b"/>
                      <a:r>
                        <a:rPr lang="en-IN" sz="1100">
                          <a:effectLst/>
                        </a:rPr>
                        <a:t>7</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Coding of all the interviews</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To be Started</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65647988"/>
                  </a:ext>
                </a:extLst>
              </a:tr>
              <a:tr h="366109">
                <a:tc>
                  <a:txBody>
                    <a:bodyPr/>
                    <a:lstStyle/>
                    <a:p>
                      <a:pPr rtl="0" fontAlgn="b"/>
                      <a:r>
                        <a:rPr lang="en-IN" sz="1100">
                          <a:effectLst/>
                        </a:rPr>
                        <a:t>8</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dirty="0">
                          <a:effectLst/>
                        </a:rPr>
                        <a:t>Write all the analysis of interviews</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To be Started</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06526639"/>
                  </a:ext>
                </a:extLst>
              </a:tr>
              <a:tr h="702209">
                <a:tc>
                  <a:txBody>
                    <a:bodyPr/>
                    <a:lstStyle/>
                    <a:p>
                      <a:pPr rtl="0" fontAlgn="b"/>
                      <a:r>
                        <a:rPr lang="en-IN" sz="1100">
                          <a:effectLst/>
                        </a:rPr>
                        <a:t>9</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dirty="0">
                          <a:effectLst/>
                        </a:rPr>
                        <a:t>Another fresh Concept Map, Finish Literature writing, Research paper completion</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100">
                          <a:effectLst/>
                        </a:rPr>
                        <a:t>To be Started</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52503067"/>
                  </a:ext>
                </a:extLst>
              </a:tr>
              <a:tr h="366109">
                <a:tc>
                  <a:txBody>
                    <a:bodyPr/>
                    <a:lstStyle/>
                    <a:p>
                      <a:pPr rtl="0" fontAlgn="b"/>
                      <a:r>
                        <a:rPr lang="en-IN" sz="1100">
                          <a:effectLst/>
                        </a:rPr>
                        <a:t>10</a:t>
                      </a:r>
                    </a:p>
                  </a:txBody>
                  <a:tcPr marL="19093" marR="19093" marT="12728" marB="1272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IN" sz="1100">
                          <a:effectLst/>
                        </a:rPr>
                        <a:t>Condense to a research paper</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IN" sz="1100" dirty="0">
                          <a:effectLst/>
                        </a:rPr>
                        <a:t>To be Started</a:t>
                      </a:r>
                    </a:p>
                  </a:txBody>
                  <a:tcPr marL="19093" marR="19093" marT="12728" marB="1272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144619"/>
                  </a:ext>
                </a:extLst>
              </a:tr>
            </a:tbl>
          </a:graphicData>
        </a:graphic>
      </p:graphicFrame>
    </p:spTree>
    <p:extLst>
      <p:ext uri="{BB962C8B-B14F-4D97-AF65-F5344CB8AC3E}">
        <p14:creationId xmlns:p14="http://schemas.microsoft.com/office/powerpoint/2010/main" val="244030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8"/>
        <p:cNvGrpSpPr/>
        <p:nvPr/>
      </p:nvGrpSpPr>
      <p:grpSpPr>
        <a:xfrm>
          <a:off x="0" y="0"/>
          <a:ext cx="0" cy="0"/>
          <a:chOff x="0" y="0"/>
          <a:chExt cx="0" cy="0"/>
        </a:xfrm>
      </p:grpSpPr>
      <p:sp>
        <p:nvSpPr>
          <p:cNvPr id="939" name="Google Shape;939;p31"/>
          <p:cNvSpPr txBox="1">
            <a:spLocks noGrp="1"/>
          </p:cNvSpPr>
          <p:nvPr>
            <p:ph type="ctrTitle"/>
          </p:nvPr>
        </p:nvSpPr>
        <p:spPr>
          <a:xfrm>
            <a:off x="716400" y="222113"/>
            <a:ext cx="7718400" cy="457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 dirty="0"/>
              <a:t>Presentation Agenda</a:t>
            </a:r>
            <a:endParaRPr dirty="0"/>
          </a:p>
        </p:txBody>
      </p:sp>
      <p:sp>
        <p:nvSpPr>
          <p:cNvPr id="940" name="Google Shape;940;p31"/>
          <p:cNvSpPr txBox="1">
            <a:spLocks noGrp="1"/>
          </p:cNvSpPr>
          <p:nvPr>
            <p:ph type="subTitle" idx="1"/>
          </p:nvPr>
        </p:nvSpPr>
        <p:spPr>
          <a:xfrm>
            <a:off x="6074440" y="2073278"/>
            <a:ext cx="2432100" cy="457500"/>
          </a:xfrm>
          <a:prstGeom prst="rect">
            <a:avLst/>
          </a:prstGeom>
        </p:spPr>
        <p:txBody>
          <a:bodyPr spcFirstLastPara="1" wrap="square" lIns="0" tIns="0" rIns="0" bIns="0" anchor="t" anchorCtr="0">
            <a:noAutofit/>
          </a:bodyPr>
          <a:lstStyle/>
          <a:p>
            <a:pPr marL="0" lvl="0" indent="0">
              <a:buClr>
                <a:schemeClr val="dk1"/>
              </a:buClr>
            </a:pPr>
            <a:r>
              <a:rPr lang="en-US" dirty="0">
                <a:solidFill>
                  <a:srgbClr val="126B8F"/>
                </a:solidFill>
                <a:latin typeface="Lato"/>
                <a:ea typeface="Lato"/>
                <a:cs typeface="Lato"/>
                <a:sym typeface="Lato"/>
              </a:rPr>
              <a:t>Key Terms and Research Gap</a:t>
            </a:r>
          </a:p>
        </p:txBody>
      </p:sp>
      <p:sp>
        <p:nvSpPr>
          <p:cNvPr id="942" name="Google Shape;942;p31"/>
          <p:cNvSpPr txBox="1">
            <a:spLocks noGrp="1"/>
          </p:cNvSpPr>
          <p:nvPr>
            <p:ph type="subTitle" idx="3"/>
          </p:nvPr>
        </p:nvSpPr>
        <p:spPr>
          <a:xfrm>
            <a:off x="6074440" y="3190805"/>
            <a:ext cx="2432100" cy="457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es" dirty="0">
                <a:solidFill>
                  <a:srgbClr val="126B8F"/>
                </a:solidFill>
                <a:latin typeface="Lato"/>
                <a:ea typeface="Lato"/>
                <a:cs typeface="Lato"/>
                <a:sym typeface="Lato"/>
              </a:rPr>
              <a:t>Methods</a:t>
            </a:r>
            <a:endParaRPr dirty="0"/>
          </a:p>
        </p:txBody>
      </p:sp>
      <p:sp>
        <p:nvSpPr>
          <p:cNvPr id="944" name="Google Shape;944;p31"/>
          <p:cNvSpPr txBox="1">
            <a:spLocks noGrp="1"/>
          </p:cNvSpPr>
          <p:nvPr>
            <p:ph type="subTitle" idx="5"/>
          </p:nvPr>
        </p:nvSpPr>
        <p:spPr>
          <a:xfrm>
            <a:off x="1692567" y="2057034"/>
            <a:ext cx="2432100" cy="457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Font typeface="Arial"/>
              <a:buNone/>
            </a:pPr>
            <a:r>
              <a:rPr lang="en-US" dirty="0">
                <a:solidFill>
                  <a:srgbClr val="126B8F"/>
                </a:solidFill>
                <a:latin typeface="Lato"/>
                <a:ea typeface="Lato"/>
                <a:cs typeface="Lato"/>
                <a:sym typeface="Lato"/>
              </a:rPr>
              <a:t>Research Problem</a:t>
            </a:r>
            <a:endParaRPr dirty="0">
              <a:solidFill>
                <a:srgbClr val="126B8F"/>
              </a:solidFill>
              <a:latin typeface="Lato"/>
              <a:ea typeface="Lato"/>
              <a:cs typeface="Lato"/>
              <a:sym typeface="Lato"/>
            </a:endParaRPr>
          </a:p>
          <a:p>
            <a:pPr marL="0" lvl="0" indent="0" algn="r" rtl="0">
              <a:spcBef>
                <a:spcPts val="0"/>
              </a:spcBef>
              <a:spcAft>
                <a:spcPts val="0"/>
              </a:spcAft>
              <a:buNone/>
            </a:pPr>
            <a:endParaRPr dirty="0"/>
          </a:p>
        </p:txBody>
      </p:sp>
      <p:sp>
        <p:nvSpPr>
          <p:cNvPr id="946" name="Google Shape;946;p31"/>
          <p:cNvSpPr txBox="1">
            <a:spLocks noGrp="1"/>
          </p:cNvSpPr>
          <p:nvPr>
            <p:ph type="subTitle" idx="7"/>
          </p:nvPr>
        </p:nvSpPr>
        <p:spPr>
          <a:xfrm>
            <a:off x="1743594" y="3173708"/>
            <a:ext cx="2432100" cy="45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Research Questions/ Hypothesis</a:t>
            </a:r>
            <a:endParaRPr dirty="0"/>
          </a:p>
        </p:txBody>
      </p:sp>
      <p:sp>
        <p:nvSpPr>
          <p:cNvPr id="948" name="Google Shape;948;p31"/>
          <p:cNvSpPr/>
          <p:nvPr/>
        </p:nvSpPr>
        <p:spPr>
          <a:xfrm>
            <a:off x="12062575" y="4166425"/>
            <a:ext cx="712500" cy="1461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12086875" y="5847350"/>
            <a:ext cx="712500" cy="1461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9275825" y="5847350"/>
            <a:ext cx="712500" cy="1461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31"/>
          <p:cNvGrpSpPr/>
          <p:nvPr/>
        </p:nvGrpSpPr>
        <p:grpSpPr>
          <a:xfrm>
            <a:off x="4012200" y="1455226"/>
            <a:ext cx="1119940" cy="4121821"/>
            <a:chOff x="4012200" y="1455226"/>
            <a:chExt cx="1119940" cy="4121821"/>
          </a:xfrm>
        </p:grpSpPr>
        <p:sp>
          <p:nvSpPr>
            <p:cNvPr id="952" name="Google Shape;952;p31"/>
            <p:cNvSpPr/>
            <p:nvPr/>
          </p:nvSpPr>
          <p:spPr>
            <a:xfrm>
              <a:off x="4628832" y="2376402"/>
              <a:ext cx="503307" cy="597496"/>
            </a:xfrm>
            <a:custGeom>
              <a:avLst/>
              <a:gdLst/>
              <a:ahLst/>
              <a:cxnLst/>
              <a:rect l="l" t="t" r="r" b="b"/>
              <a:pathLst>
                <a:path w="1106170" h="1313179" extrusionOk="0">
                  <a:moveTo>
                    <a:pt x="1104002" y="0"/>
                  </a:moveTo>
                  <a:lnTo>
                    <a:pt x="1056395" y="6458"/>
                  </a:lnTo>
                  <a:lnTo>
                    <a:pt x="1009427" y="14675"/>
                  </a:lnTo>
                  <a:lnTo>
                    <a:pt x="963130" y="24614"/>
                  </a:lnTo>
                  <a:lnTo>
                    <a:pt x="917533" y="36237"/>
                  </a:lnTo>
                  <a:lnTo>
                    <a:pt x="872667" y="49508"/>
                  </a:lnTo>
                  <a:lnTo>
                    <a:pt x="828562" y="64389"/>
                  </a:lnTo>
                  <a:lnTo>
                    <a:pt x="785249" y="80844"/>
                  </a:lnTo>
                  <a:lnTo>
                    <a:pt x="742759" y="98836"/>
                  </a:lnTo>
                  <a:lnTo>
                    <a:pt x="701122" y="118328"/>
                  </a:lnTo>
                  <a:lnTo>
                    <a:pt x="660369" y="139282"/>
                  </a:lnTo>
                  <a:lnTo>
                    <a:pt x="620530" y="161662"/>
                  </a:lnTo>
                  <a:lnTo>
                    <a:pt x="581635" y="185432"/>
                  </a:lnTo>
                  <a:lnTo>
                    <a:pt x="543716" y="210553"/>
                  </a:lnTo>
                  <a:lnTo>
                    <a:pt x="506802" y="236989"/>
                  </a:lnTo>
                  <a:lnTo>
                    <a:pt x="470924" y="264703"/>
                  </a:lnTo>
                  <a:lnTo>
                    <a:pt x="436113" y="293658"/>
                  </a:lnTo>
                  <a:lnTo>
                    <a:pt x="402399" y="323817"/>
                  </a:lnTo>
                  <a:lnTo>
                    <a:pt x="369813" y="355143"/>
                  </a:lnTo>
                  <a:lnTo>
                    <a:pt x="338385" y="387600"/>
                  </a:lnTo>
                  <a:lnTo>
                    <a:pt x="308146" y="421149"/>
                  </a:lnTo>
                  <a:lnTo>
                    <a:pt x="279127" y="455755"/>
                  </a:lnTo>
                  <a:lnTo>
                    <a:pt x="251356" y="491380"/>
                  </a:lnTo>
                  <a:lnTo>
                    <a:pt x="224867" y="527988"/>
                  </a:lnTo>
                  <a:lnTo>
                    <a:pt x="199688" y="565540"/>
                  </a:lnTo>
                  <a:lnTo>
                    <a:pt x="175850" y="604001"/>
                  </a:lnTo>
                  <a:lnTo>
                    <a:pt x="153385" y="643334"/>
                  </a:lnTo>
                  <a:lnTo>
                    <a:pt x="132321" y="683501"/>
                  </a:lnTo>
                  <a:lnTo>
                    <a:pt x="112691" y="724465"/>
                  </a:lnTo>
                  <a:lnTo>
                    <a:pt x="94524" y="766190"/>
                  </a:lnTo>
                  <a:lnTo>
                    <a:pt x="77851" y="808639"/>
                  </a:lnTo>
                  <a:lnTo>
                    <a:pt x="62702" y="851774"/>
                  </a:lnTo>
                  <a:lnTo>
                    <a:pt x="49108" y="895558"/>
                  </a:lnTo>
                  <a:lnTo>
                    <a:pt x="37100" y="939956"/>
                  </a:lnTo>
                  <a:lnTo>
                    <a:pt x="26708" y="984929"/>
                  </a:lnTo>
                  <a:lnTo>
                    <a:pt x="17962" y="1030441"/>
                  </a:lnTo>
                  <a:lnTo>
                    <a:pt x="10894" y="1076454"/>
                  </a:lnTo>
                  <a:lnTo>
                    <a:pt x="5532" y="1122933"/>
                  </a:lnTo>
                  <a:lnTo>
                    <a:pt x="1909" y="1169839"/>
                  </a:lnTo>
                  <a:lnTo>
                    <a:pt x="55" y="1217136"/>
                  </a:lnTo>
                  <a:lnTo>
                    <a:pt x="0" y="1264787"/>
                  </a:lnTo>
                  <a:lnTo>
                    <a:pt x="1774" y="1312755"/>
                  </a:lnTo>
                  <a:lnTo>
                    <a:pt x="49477" y="1306271"/>
                  </a:lnTo>
                  <a:lnTo>
                    <a:pt x="96534" y="1298038"/>
                  </a:lnTo>
                  <a:lnTo>
                    <a:pt x="142914" y="1288091"/>
                  </a:lnTo>
                  <a:lnTo>
                    <a:pt x="188587" y="1276467"/>
                  </a:lnTo>
                  <a:lnTo>
                    <a:pt x="233523" y="1263202"/>
                  </a:lnTo>
                  <a:lnTo>
                    <a:pt x="277692" y="1248333"/>
                  </a:lnTo>
                  <a:lnTo>
                    <a:pt x="321062" y="1231896"/>
                  </a:lnTo>
                  <a:lnTo>
                    <a:pt x="363604" y="1213928"/>
                  </a:lnTo>
                  <a:lnTo>
                    <a:pt x="405287" y="1194464"/>
                  </a:lnTo>
                  <a:lnTo>
                    <a:pt x="446081" y="1173542"/>
                  </a:lnTo>
                  <a:lnTo>
                    <a:pt x="485955" y="1151198"/>
                  </a:lnTo>
                  <a:lnTo>
                    <a:pt x="524879" y="1127467"/>
                  </a:lnTo>
                  <a:lnTo>
                    <a:pt x="562823" y="1102388"/>
                  </a:lnTo>
                  <a:lnTo>
                    <a:pt x="599757" y="1075995"/>
                  </a:lnTo>
                  <a:lnTo>
                    <a:pt x="635650" y="1048325"/>
                  </a:lnTo>
                  <a:lnTo>
                    <a:pt x="670471" y="1019415"/>
                  </a:lnTo>
                  <a:lnTo>
                    <a:pt x="704190" y="989301"/>
                  </a:lnTo>
                  <a:lnTo>
                    <a:pt x="736778" y="958020"/>
                  </a:lnTo>
                  <a:lnTo>
                    <a:pt x="768203" y="925607"/>
                  </a:lnTo>
                  <a:lnTo>
                    <a:pt x="798435" y="892100"/>
                  </a:lnTo>
                  <a:lnTo>
                    <a:pt x="827444" y="857534"/>
                  </a:lnTo>
                  <a:lnTo>
                    <a:pt x="855200" y="821946"/>
                  </a:lnTo>
                  <a:lnTo>
                    <a:pt x="881672" y="785373"/>
                  </a:lnTo>
                  <a:lnTo>
                    <a:pt x="906829" y="747850"/>
                  </a:lnTo>
                  <a:lnTo>
                    <a:pt x="930642" y="709414"/>
                  </a:lnTo>
                  <a:lnTo>
                    <a:pt x="953080" y="670103"/>
                  </a:lnTo>
                  <a:lnTo>
                    <a:pt x="974112" y="629951"/>
                  </a:lnTo>
                  <a:lnTo>
                    <a:pt x="993709" y="588995"/>
                  </a:lnTo>
                  <a:lnTo>
                    <a:pt x="1011840" y="547272"/>
                  </a:lnTo>
                  <a:lnTo>
                    <a:pt x="1028474" y="504819"/>
                  </a:lnTo>
                  <a:lnTo>
                    <a:pt x="1043581" y="461671"/>
                  </a:lnTo>
                  <a:lnTo>
                    <a:pt x="1057132" y="417864"/>
                  </a:lnTo>
                  <a:lnTo>
                    <a:pt x="1069094" y="373437"/>
                  </a:lnTo>
                  <a:lnTo>
                    <a:pt x="1079439" y="328423"/>
                  </a:lnTo>
                  <a:lnTo>
                    <a:pt x="1088136" y="282861"/>
                  </a:lnTo>
                  <a:lnTo>
                    <a:pt x="1095154" y="236787"/>
                  </a:lnTo>
                  <a:lnTo>
                    <a:pt x="1100463" y="190236"/>
                  </a:lnTo>
                  <a:lnTo>
                    <a:pt x="1104033" y="143245"/>
                  </a:lnTo>
                  <a:lnTo>
                    <a:pt x="1105719" y="98836"/>
                  </a:lnTo>
                  <a:lnTo>
                    <a:pt x="1105832" y="48091"/>
                  </a:lnTo>
                  <a:lnTo>
                    <a:pt x="1104002" y="0"/>
                  </a:lnTo>
                  <a:close/>
                </a:path>
              </a:pathLst>
            </a:custGeom>
            <a:solidFill>
              <a:srgbClr val="8CD0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3" name="Google Shape;953;p31"/>
            <p:cNvSpPr/>
            <p:nvPr/>
          </p:nvSpPr>
          <p:spPr>
            <a:xfrm>
              <a:off x="4572001" y="2576472"/>
              <a:ext cx="381669" cy="472392"/>
            </a:xfrm>
            <a:custGeom>
              <a:avLst/>
              <a:gdLst/>
              <a:ahLst/>
              <a:cxnLst/>
              <a:rect l="l" t="t" r="r" b="b"/>
              <a:pathLst>
                <a:path w="838834" h="1038225" extrusionOk="0">
                  <a:moveTo>
                    <a:pt x="0" y="1037800"/>
                  </a:moveTo>
                  <a:lnTo>
                    <a:pt x="838351" y="0"/>
                  </a:lnTo>
                </a:path>
              </a:pathLst>
            </a:custGeom>
            <a:noFill/>
            <a:ln w="9525" cap="flat" cmpd="sng">
              <a:solidFill>
                <a:srgbClr val="146B9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4" name="Google Shape;954;p31"/>
            <p:cNvSpPr/>
            <p:nvPr/>
          </p:nvSpPr>
          <p:spPr>
            <a:xfrm>
              <a:off x="4012200" y="2167551"/>
              <a:ext cx="503307" cy="597496"/>
            </a:xfrm>
            <a:custGeom>
              <a:avLst/>
              <a:gdLst/>
              <a:ahLst/>
              <a:cxnLst/>
              <a:rect l="l" t="t" r="r" b="b"/>
              <a:pathLst>
                <a:path w="1106170" h="1313179" extrusionOk="0">
                  <a:moveTo>
                    <a:pt x="1831" y="0"/>
                  </a:moveTo>
                  <a:lnTo>
                    <a:pt x="0" y="48091"/>
                  </a:lnTo>
                  <a:lnTo>
                    <a:pt x="112" y="98836"/>
                  </a:lnTo>
                  <a:lnTo>
                    <a:pt x="1798" y="143245"/>
                  </a:lnTo>
                  <a:lnTo>
                    <a:pt x="5367" y="190236"/>
                  </a:lnTo>
                  <a:lnTo>
                    <a:pt x="10706" y="236989"/>
                  </a:lnTo>
                  <a:lnTo>
                    <a:pt x="17693" y="282861"/>
                  </a:lnTo>
                  <a:lnTo>
                    <a:pt x="26389" y="328423"/>
                  </a:lnTo>
                  <a:lnTo>
                    <a:pt x="36733" y="373437"/>
                  </a:lnTo>
                  <a:lnTo>
                    <a:pt x="48696" y="417864"/>
                  </a:lnTo>
                  <a:lnTo>
                    <a:pt x="62245" y="461671"/>
                  </a:lnTo>
                  <a:lnTo>
                    <a:pt x="77353" y="504819"/>
                  </a:lnTo>
                  <a:lnTo>
                    <a:pt x="93986" y="547272"/>
                  </a:lnTo>
                  <a:lnTo>
                    <a:pt x="112117" y="588995"/>
                  </a:lnTo>
                  <a:lnTo>
                    <a:pt x="131713" y="629951"/>
                  </a:lnTo>
                  <a:lnTo>
                    <a:pt x="152745" y="670103"/>
                  </a:lnTo>
                  <a:lnTo>
                    <a:pt x="175183" y="709414"/>
                  </a:lnTo>
                  <a:lnTo>
                    <a:pt x="198995" y="747850"/>
                  </a:lnTo>
                  <a:lnTo>
                    <a:pt x="224153" y="785373"/>
                  </a:lnTo>
                  <a:lnTo>
                    <a:pt x="250624" y="821946"/>
                  </a:lnTo>
                  <a:lnTo>
                    <a:pt x="278379" y="857534"/>
                  </a:lnTo>
                  <a:lnTo>
                    <a:pt x="307388" y="892100"/>
                  </a:lnTo>
                  <a:lnTo>
                    <a:pt x="337620" y="925607"/>
                  </a:lnTo>
                  <a:lnTo>
                    <a:pt x="369045" y="958020"/>
                  </a:lnTo>
                  <a:lnTo>
                    <a:pt x="401633" y="989301"/>
                  </a:lnTo>
                  <a:lnTo>
                    <a:pt x="435352" y="1019415"/>
                  </a:lnTo>
                  <a:lnTo>
                    <a:pt x="470173" y="1048325"/>
                  </a:lnTo>
                  <a:lnTo>
                    <a:pt x="506066" y="1075995"/>
                  </a:lnTo>
                  <a:lnTo>
                    <a:pt x="542999" y="1102388"/>
                  </a:lnTo>
                  <a:lnTo>
                    <a:pt x="580943" y="1127467"/>
                  </a:lnTo>
                  <a:lnTo>
                    <a:pt x="619868" y="1151198"/>
                  </a:lnTo>
                  <a:lnTo>
                    <a:pt x="659742" y="1173542"/>
                  </a:lnTo>
                  <a:lnTo>
                    <a:pt x="700536" y="1194464"/>
                  </a:lnTo>
                  <a:lnTo>
                    <a:pt x="742219" y="1213928"/>
                  </a:lnTo>
                  <a:lnTo>
                    <a:pt x="784760" y="1231896"/>
                  </a:lnTo>
                  <a:lnTo>
                    <a:pt x="828131" y="1248333"/>
                  </a:lnTo>
                  <a:lnTo>
                    <a:pt x="872299" y="1263202"/>
                  </a:lnTo>
                  <a:lnTo>
                    <a:pt x="917235" y="1276467"/>
                  </a:lnTo>
                  <a:lnTo>
                    <a:pt x="962908" y="1288091"/>
                  </a:lnTo>
                  <a:lnTo>
                    <a:pt x="1009288" y="1298038"/>
                  </a:lnTo>
                  <a:lnTo>
                    <a:pt x="1056345" y="1306271"/>
                  </a:lnTo>
                  <a:lnTo>
                    <a:pt x="1104049" y="1312755"/>
                  </a:lnTo>
                  <a:lnTo>
                    <a:pt x="1105823" y="1264787"/>
                  </a:lnTo>
                  <a:lnTo>
                    <a:pt x="1105767" y="1217136"/>
                  </a:lnTo>
                  <a:lnTo>
                    <a:pt x="1103913" y="1169839"/>
                  </a:lnTo>
                  <a:lnTo>
                    <a:pt x="1100290" y="1122933"/>
                  </a:lnTo>
                  <a:lnTo>
                    <a:pt x="1094929" y="1076454"/>
                  </a:lnTo>
                  <a:lnTo>
                    <a:pt x="1087861" y="1030441"/>
                  </a:lnTo>
                  <a:lnTo>
                    <a:pt x="1079115" y="984929"/>
                  </a:lnTo>
                  <a:lnTo>
                    <a:pt x="1068723" y="939956"/>
                  </a:lnTo>
                  <a:lnTo>
                    <a:pt x="1056715" y="895558"/>
                  </a:lnTo>
                  <a:lnTo>
                    <a:pt x="1043122" y="851774"/>
                  </a:lnTo>
                  <a:lnTo>
                    <a:pt x="1027973" y="808639"/>
                  </a:lnTo>
                  <a:lnTo>
                    <a:pt x="1011301" y="766190"/>
                  </a:lnTo>
                  <a:lnTo>
                    <a:pt x="993134" y="724465"/>
                  </a:lnTo>
                  <a:lnTo>
                    <a:pt x="973504" y="683501"/>
                  </a:lnTo>
                  <a:lnTo>
                    <a:pt x="952441" y="643334"/>
                  </a:lnTo>
                  <a:lnTo>
                    <a:pt x="929975" y="604001"/>
                  </a:lnTo>
                  <a:lnTo>
                    <a:pt x="906138" y="565540"/>
                  </a:lnTo>
                  <a:lnTo>
                    <a:pt x="880960" y="527988"/>
                  </a:lnTo>
                  <a:lnTo>
                    <a:pt x="854470" y="491380"/>
                  </a:lnTo>
                  <a:lnTo>
                    <a:pt x="826701" y="455755"/>
                  </a:lnTo>
                  <a:lnTo>
                    <a:pt x="797681" y="421149"/>
                  </a:lnTo>
                  <a:lnTo>
                    <a:pt x="767443" y="387600"/>
                  </a:lnTo>
                  <a:lnTo>
                    <a:pt x="736015" y="355143"/>
                  </a:lnTo>
                  <a:lnTo>
                    <a:pt x="703429" y="323817"/>
                  </a:lnTo>
                  <a:lnTo>
                    <a:pt x="669716" y="293658"/>
                  </a:lnTo>
                  <a:lnTo>
                    <a:pt x="634905" y="264703"/>
                  </a:lnTo>
                  <a:lnTo>
                    <a:pt x="599028" y="236989"/>
                  </a:lnTo>
                  <a:lnTo>
                    <a:pt x="562115" y="210553"/>
                  </a:lnTo>
                  <a:lnTo>
                    <a:pt x="524195" y="185432"/>
                  </a:lnTo>
                  <a:lnTo>
                    <a:pt x="485301" y="161662"/>
                  </a:lnTo>
                  <a:lnTo>
                    <a:pt x="445462" y="139282"/>
                  </a:lnTo>
                  <a:lnTo>
                    <a:pt x="404709" y="118328"/>
                  </a:lnTo>
                  <a:lnTo>
                    <a:pt x="363072" y="98836"/>
                  </a:lnTo>
                  <a:lnTo>
                    <a:pt x="320583" y="80844"/>
                  </a:lnTo>
                  <a:lnTo>
                    <a:pt x="277270" y="64389"/>
                  </a:lnTo>
                  <a:lnTo>
                    <a:pt x="233166" y="49508"/>
                  </a:lnTo>
                  <a:lnTo>
                    <a:pt x="188300" y="36237"/>
                  </a:lnTo>
                  <a:lnTo>
                    <a:pt x="142703" y="24614"/>
                  </a:lnTo>
                  <a:lnTo>
                    <a:pt x="96405" y="14675"/>
                  </a:lnTo>
                  <a:lnTo>
                    <a:pt x="49438" y="6458"/>
                  </a:lnTo>
                  <a:lnTo>
                    <a:pt x="1831" y="0"/>
                  </a:lnTo>
                  <a:close/>
                </a:path>
              </a:pathLst>
            </a:custGeom>
            <a:solidFill>
              <a:srgbClr val="8CD0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5" name="Google Shape;955;p31"/>
            <p:cNvSpPr/>
            <p:nvPr/>
          </p:nvSpPr>
          <p:spPr>
            <a:xfrm>
              <a:off x="4190686" y="2367621"/>
              <a:ext cx="381669" cy="472392"/>
            </a:xfrm>
            <a:custGeom>
              <a:avLst/>
              <a:gdLst/>
              <a:ahLst/>
              <a:cxnLst/>
              <a:rect l="l" t="t" r="r" b="b"/>
              <a:pathLst>
                <a:path w="838834" h="1038225" extrusionOk="0">
                  <a:moveTo>
                    <a:pt x="838361" y="1037800"/>
                  </a:moveTo>
                  <a:lnTo>
                    <a:pt x="0" y="0"/>
                  </a:lnTo>
                </a:path>
              </a:pathLst>
            </a:custGeom>
            <a:noFill/>
            <a:ln w="9525" cap="flat" cmpd="sng">
              <a:solidFill>
                <a:srgbClr val="146B9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6" name="Google Shape;956;p31"/>
            <p:cNvSpPr/>
            <p:nvPr/>
          </p:nvSpPr>
          <p:spPr>
            <a:xfrm>
              <a:off x="4628832" y="3534390"/>
              <a:ext cx="503307" cy="597496"/>
            </a:xfrm>
            <a:custGeom>
              <a:avLst/>
              <a:gdLst/>
              <a:ahLst/>
              <a:cxnLst/>
              <a:rect l="l" t="t" r="r" b="b"/>
              <a:pathLst>
                <a:path w="1106170" h="1313179" extrusionOk="0">
                  <a:moveTo>
                    <a:pt x="1104002" y="0"/>
                  </a:moveTo>
                  <a:lnTo>
                    <a:pt x="1056395" y="6458"/>
                  </a:lnTo>
                  <a:lnTo>
                    <a:pt x="1009427" y="14675"/>
                  </a:lnTo>
                  <a:lnTo>
                    <a:pt x="963130" y="24614"/>
                  </a:lnTo>
                  <a:lnTo>
                    <a:pt x="917533" y="36237"/>
                  </a:lnTo>
                  <a:lnTo>
                    <a:pt x="872667" y="49508"/>
                  </a:lnTo>
                  <a:lnTo>
                    <a:pt x="828562" y="64389"/>
                  </a:lnTo>
                  <a:lnTo>
                    <a:pt x="785249" y="80844"/>
                  </a:lnTo>
                  <a:lnTo>
                    <a:pt x="742759" y="98836"/>
                  </a:lnTo>
                  <a:lnTo>
                    <a:pt x="701122" y="118328"/>
                  </a:lnTo>
                  <a:lnTo>
                    <a:pt x="660369" y="139282"/>
                  </a:lnTo>
                  <a:lnTo>
                    <a:pt x="620530" y="161662"/>
                  </a:lnTo>
                  <a:lnTo>
                    <a:pt x="581635" y="185432"/>
                  </a:lnTo>
                  <a:lnTo>
                    <a:pt x="543716" y="210553"/>
                  </a:lnTo>
                  <a:lnTo>
                    <a:pt x="506802" y="236989"/>
                  </a:lnTo>
                  <a:lnTo>
                    <a:pt x="470924" y="264703"/>
                  </a:lnTo>
                  <a:lnTo>
                    <a:pt x="436113" y="293658"/>
                  </a:lnTo>
                  <a:lnTo>
                    <a:pt x="402399" y="323817"/>
                  </a:lnTo>
                  <a:lnTo>
                    <a:pt x="369813" y="355143"/>
                  </a:lnTo>
                  <a:lnTo>
                    <a:pt x="338385" y="387600"/>
                  </a:lnTo>
                  <a:lnTo>
                    <a:pt x="308146" y="421149"/>
                  </a:lnTo>
                  <a:lnTo>
                    <a:pt x="279127" y="455755"/>
                  </a:lnTo>
                  <a:lnTo>
                    <a:pt x="251356" y="491380"/>
                  </a:lnTo>
                  <a:lnTo>
                    <a:pt x="224867" y="527988"/>
                  </a:lnTo>
                  <a:lnTo>
                    <a:pt x="199688" y="565540"/>
                  </a:lnTo>
                  <a:lnTo>
                    <a:pt x="175850" y="604001"/>
                  </a:lnTo>
                  <a:lnTo>
                    <a:pt x="153385" y="643334"/>
                  </a:lnTo>
                  <a:lnTo>
                    <a:pt x="132321" y="683501"/>
                  </a:lnTo>
                  <a:lnTo>
                    <a:pt x="112691" y="724465"/>
                  </a:lnTo>
                  <a:lnTo>
                    <a:pt x="94524" y="766190"/>
                  </a:lnTo>
                  <a:lnTo>
                    <a:pt x="77851" y="808639"/>
                  </a:lnTo>
                  <a:lnTo>
                    <a:pt x="62702" y="851774"/>
                  </a:lnTo>
                  <a:lnTo>
                    <a:pt x="49108" y="895558"/>
                  </a:lnTo>
                  <a:lnTo>
                    <a:pt x="37100" y="939956"/>
                  </a:lnTo>
                  <a:lnTo>
                    <a:pt x="26708" y="984929"/>
                  </a:lnTo>
                  <a:lnTo>
                    <a:pt x="17962" y="1030441"/>
                  </a:lnTo>
                  <a:lnTo>
                    <a:pt x="10894" y="1076454"/>
                  </a:lnTo>
                  <a:lnTo>
                    <a:pt x="5532" y="1122933"/>
                  </a:lnTo>
                  <a:lnTo>
                    <a:pt x="1909" y="1169839"/>
                  </a:lnTo>
                  <a:lnTo>
                    <a:pt x="55" y="1217136"/>
                  </a:lnTo>
                  <a:lnTo>
                    <a:pt x="0" y="1264787"/>
                  </a:lnTo>
                  <a:lnTo>
                    <a:pt x="1774" y="1312755"/>
                  </a:lnTo>
                  <a:lnTo>
                    <a:pt x="49477" y="1306271"/>
                  </a:lnTo>
                  <a:lnTo>
                    <a:pt x="96534" y="1298038"/>
                  </a:lnTo>
                  <a:lnTo>
                    <a:pt x="142914" y="1288091"/>
                  </a:lnTo>
                  <a:lnTo>
                    <a:pt x="188587" y="1276467"/>
                  </a:lnTo>
                  <a:lnTo>
                    <a:pt x="233523" y="1263202"/>
                  </a:lnTo>
                  <a:lnTo>
                    <a:pt x="277692" y="1248333"/>
                  </a:lnTo>
                  <a:lnTo>
                    <a:pt x="321062" y="1231896"/>
                  </a:lnTo>
                  <a:lnTo>
                    <a:pt x="363604" y="1213928"/>
                  </a:lnTo>
                  <a:lnTo>
                    <a:pt x="405287" y="1194464"/>
                  </a:lnTo>
                  <a:lnTo>
                    <a:pt x="446081" y="1173542"/>
                  </a:lnTo>
                  <a:lnTo>
                    <a:pt x="485955" y="1151198"/>
                  </a:lnTo>
                  <a:lnTo>
                    <a:pt x="524879" y="1127467"/>
                  </a:lnTo>
                  <a:lnTo>
                    <a:pt x="562823" y="1102388"/>
                  </a:lnTo>
                  <a:lnTo>
                    <a:pt x="599757" y="1075995"/>
                  </a:lnTo>
                  <a:lnTo>
                    <a:pt x="635650" y="1048325"/>
                  </a:lnTo>
                  <a:lnTo>
                    <a:pt x="670471" y="1019415"/>
                  </a:lnTo>
                  <a:lnTo>
                    <a:pt x="704190" y="989301"/>
                  </a:lnTo>
                  <a:lnTo>
                    <a:pt x="736778" y="958020"/>
                  </a:lnTo>
                  <a:lnTo>
                    <a:pt x="768203" y="925607"/>
                  </a:lnTo>
                  <a:lnTo>
                    <a:pt x="798435" y="892100"/>
                  </a:lnTo>
                  <a:lnTo>
                    <a:pt x="827444" y="857534"/>
                  </a:lnTo>
                  <a:lnTo>
                    <a:pt x="855200" y="821946"/>
                  </a:lnTo>
                  <a:lnTo>
                    <a:pt x="881672" y="785373"/>
                  </a:lnTo>
                  <a:lnTo>
                    <a:pt x="906829" y="747850"/>
                  </a:lnTo>
                  <a:lnTo>
                    <a:pt x="930642" y="709414"/>
                  </a:lnTo>
                  <a:lnTo>
                    <a:pt x="953080" y="670103"/>
                  </a:lnTo>
                  <a:lnTo>
                    <a:pt x="974112" y="629951"/>
                  </a:lnTo>
                  <a:lnTo>
                    <a:pt x="993709" y="588995"/>
                  </a:lnTo>
                  <a:lnTo>
                    <a:pt x="1011840" y="547272"/>
                  </a:lnTo>
                  <a:lnTo>
                    <a:pt x="1028474" y="504819"/>
                  </a:lnTo>
                  <a:lnTo>
                    <a:pt x="1043581" y="461671"/>
                  </a:lnTo>
                  <a:lnTo>
                    <a:pt x="1057132" y="417864"/>
                  </a:lnTo>
                  <a:lnTo>
                    <a:pt x="1069094" y="373437"/>
                  </a:lnTo>
                  <a:lnTo>
                    <a:pt x="1079439" y="328423"/>
                  </a:lnTo>
                  <a:lnTo>
                    <a:pt x="1088136" y="282861"/>
                  </a:lnTo>
                  <a:lnTo>
                    <a:pt x="1095154" y="236787"/>
                  </a:lnTo>
                  <a:lnTo>
                    <a:pt x="1100463" y="190236"/>
                  </a:lnTo>
                  <a:lnTo>
                    <a:pt x="1104033" y="143245"/>
                  </a:lnTo>
                  <a:lnTo>
                    <a:pt x="1105719" y="98836"/>
                  </a:lnTo>
                  <a:lnTo>
                    <a:pt x="1105832" y="48091"/>
                  </a:lnTo>
                  <a:lnTo>
                    <a:pt x="1104002" y="0"/>
                  </a:lnTo>
                  <a:close/>
                </a:path>
              </a:pathLst>
            </a:custGeom>
            <a:solidFill>
              <a:srgbClr val="8CD0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7" name="Google Shape;957;p31"/>
            <p:cNvSpPr/>
            <p:nvPr/>
          </p:nvSpPr>
          <p:spPr>
            <a:xfrm>
              <a:off x="4572001" y="3734460"/>
              <a:ext cx="381669" cy="472392"/>
            </a:xfrm>
            <a:custGeom>
              <a:avLst/>
              <a:gdLst/>
              <a:ahLst/>
              <a:cxnLst/>
              <a:rect l="l" t="t" r="r" b="b"/>
              <a:pathLst>
                <a:path w="838834" h="1038225" extrusionOk="0">
                  <a:moveTo>
                    <a:pt x="0" y="1037800"/>
                  </a:moveTo>
                  <a:lnTo>
                    <a:pt x="838351" y="0"/>
                  </a:lnTo>
                </a:path>
              </a:pathLst>
            </a:custGeom>
            <a:noFill/>
            <a:ln w="9525" cap="flat" cmpd="sng">
              <a:solidFill>
                <a:srgbClr val="146B9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8" name="Google Shape;958;p31"/>
            <p:cNvSpPr/>
            <p:nvPr/>
          </p:nvSpPr>
          <p:spPr>
            <a:xfrm>
              <a:off x="4012200" y="3325539"/>
              <a:ext cx="503307" cy="597496"/>
            </a:xfrm>
            <a:custGeom>
              <a:avLst/>
              <a:gdLst/>
              <a:ahLst/>
              <a:cxnLst/>
              <a:rect l="l" t="t" r="r" b="b"/>
              <a:pathLst>
                <a:path w="1106170" h="1313179" extrusionOk="0">
                  <a:moveTo>
                    <a:pt x="1831" y="0"/>
                  </a:moveTo>
                  <a:lnTo>
                    <a:pt x="0" y="48091"/>
                  </a:lnTo>
                  <a:lnTo>
                    <a:pt x="112" y="98836"/>
                  </a:lnTo>
                  <a:lnTo>
                    <a:pt x="1798" y="143245"/>
                  </a:lnTo>
                  <a:lnTo>
                    <a:pt x="5367" y="190236"/>
                  </a:lnTo>
                  <a:lnTo>
                    <a:pt x="10706" y="236989"/>
                  </a:lnTo>
                  <a:lnTo>
                    <a:pt x="17693" y="282861"/>
                  </a:lnTo>
                  <a:lnTo>
                    <a:pt x="26389" y="328423"/>
                  </a:lnTo>
                  <a:lnTo>
                    <a:pt x="36733" y="373437"/>
                  </a:lnTo>
                  <a:lnTo>
                    <a:pt x="48696" y="417864"/>
                  </a:lnTo>
                  <a:lnTo>
                    <a:pt x="62245" y="461671"/>
                  </a:lnTo>
                  <a:lnTo>
                    <a:pt x="77353" y="504819"/>
                  </a:lnTo>
                  <a:lnTo>
                    <a:pt x="93986" y="547272"/>
                  </a:lnTo>
                  <a:lnTo>
                    <a:pt x="112117" y="588995"/>
                  </a:lnTo>
                  <a:lnTo>
                    <a:pt x="131713" y="629951"/>
                  </a:lnTo>
                  <a:lnTo>
                    <a:pt x="152745" y="670103"/>
                  </a:lnTo>
                  <a:lnTo>
                    <a:pt x="175183" y="709414"/>
                  </a:lnTo>
                  <a:lnTo>
                    <a:pt x="198995" y="747850"/>
                  </a:lnTo>
                  <a:lnTo>
                    <a:pt x="224153" y="785373"/>
                  </a:lnTo>
                  <a:lnTo>
                    <a:pt x="250624" y="821946"/>
                  </a:lnTo>
                  <a:lnTo>
                    <a:pt x="278379" y="857534"/>
                  </a:lnTo>
                  <a:lnTo>
                    <a:pt x="307388" y="892100"/>
                  </a:lnTo>
                  <a:lnTo>
                    <a:pt x="337620" y="925607"/>
                  </a:lnTo>
                  <a:lnTo>
                    <a:pt x="369045" y="958020"/>
                  </a:lnTo>
                  <a:lnTo>
                    <a:pt x="401633" y="989301"/>
                  </a:lnTo>
                  <a:lnTo>
                    <a:pt x="435352" y="1019415"/>
                  </a:lnTo>
                  <a:lnTo>
                    <a:pt x="470173" y="1048325"/>
                  </a:lnTo>
                  <a:lnTo>
                    <a:pt x="506066" y="1075995"/>
                  </a:lnTo>
                  <a:lnTo>
                    <a:pt x="542999" y="1102388"/>
                  </a:lnTo>
                  <a:lnTo>
                    <a:pt x="580943" y="1127467"/>
                  </a:lnTo>
                  <a:lnTo>
                    <a:pt x="619868" y="1151198"/>
                  </a:lnTo>
                  <a:lnTo>
                    <a:pt x="659742" y="1173542"/>
                  </a:lnTo>
                  <a:lnTo>
                    <a:pt x="700536" y="1194464"/>
                  </a:lnTo>
                  <a:lnTo>
                    <a:pt x="742219" y="1213928"/>
                  </a:lnTo>
                  <a:lnTo>
                    <a:pt x="784760" y="1231896"/>
                  </a:lnTo>
                  <a:lnTo>
                    <a:pt x="828131" y="1248333"/>
                  </a:lnTo>
                  <a:lnTo>
                    <a:pt x="872299" y="1263202"/>
                  </a:lnTo>
                  <a:lnTo>
                    <a:pt x="917235" y="1276467"/>
                  </a:lnTo>
                  <a:lnTo>
                    <a:pt x="962908" y="1288091"/>
                  </a:lnTo>
                  <a:lnTo>
                    <a:pt x="1009288" y="1298038"/>
                  </a:lnTo>
                  <a:lnTo>
                    <a:pt x="1056345" y="1306271"/>
                  </a:lnTo>
                  <a:lnTo>
                    <a:pt x="1104049" y="1312755"/>
                  </a:lnTo>
                  <a:lnTo>
                    <a:pt x="1105823" y="1264787"/>
                  </a:lnTo>
                  <a:lnTo>
                    <a:pt x="1105767" y="1217136"/>
                  </a:lnTo>
                  <a:lnTo>
                    <a:pt x="1103913" y="1169839"/>
                  </a:lnTo>
                  <a:lnTo>
                    <a:pt x="1100290" y="1122933"/>
                  </a:lnTo>
                  <a:lnTo>
                    <a:pt x="1094929" y="1076454"/>
                  </a:lnTo>
                  <a:lnTo>
                    <a:pt x="1087861" y="1030441"/>
                  </a:lnTo>
                  <a:lnTo>
                    <a:pt x="1079115" y="984929"/>
                  </a:lnTo>
                  <a:lnTo>
                    <a:pt x="1068723" y="939956"/>
                  </a:lnTo>
                  <a:lnTo>
                    <a:pt x="1056715" y="895558"/>
                  </a:lnTo>
                  <a:lnTo>
                    <a:pt x="1043122" y="851774"/>
                  </a:lnTo>
                  <a:lnTo>
                    <a:pt x="1027973" y="808639"/>
                  </a:lnTo>
                  <a:lnTo>
                    <a:pt x="1011301" y="766190"/>
                  </a:lnTo>
                  <a:lnTo>
                    <a:pt x="993134" y="724465"/>
                  </a:lnTo>
                  <a:lnTo>
                    <a:pt x="973504" y="683501"/>
                  </a:lnTo>
                  <a:lnTo>
                    <a:pt x="952441" y="643334"/>
                  </a:lnTo>
                  <a:lnTo>
                    <a:pt x="929975" y="604001"/>
                  </a:lnTo>
                  <a:lnTo>
                    <a:pt x="906138" y="565540"/>
                  </a:lnTo>
                  <a:lnTo>
                    <a:pt x="880960" y="527988"/>
                  </a:lnTo>
                  <a:lnTo>
                    <a:pt x="854470" y="491380"/>
                  </a:lnTo>
                  <a:lnTo>
                    <a:pt x="826701" y="455755"/>
                  </a:lnTo>
                  <a:lnTo>
                    <a:pt x="797681" y="421149"/>
                  </a:lnTo>
                  <a:lnTo>
                    <a:pt x="767443" y="387600"/>
                  </a:lnTo>
                  <a:lnTo>
                    <a:pt x="736015" y="355143"/>
                  </a:lnTo>
                  <a:lnTo>
                    <a:pt x="703429" y="323817"/>
                  </a:lnTo>
                  <a:lnTo>
                    <a:pt x="669716" y="293658"/>
                  </a:lnTo>
                  <a:lnTo>
                    <a:pt x="634905" y="264703"/>
                  </a:lnTo>
                  <a:lnTo>
                    <a:pt x="599028" y="236989"/>
                  </a:lnTo>
                  <a:lnTo>
                    <a:pt x="562115" y="210553"/>
                  </a:lnTo>
                  <a:lnTo>
                    <a:pt x="524195" y="185432"/>
                  </a:lnTo>
                  <a:lnTo>
                    <a:pt x="485301" y="161662"/>
                  </a:lnTo>
                  <a:lnTo>
                    <a:pt x="445462" y="139282"/>
                  </a:lnTo>
                  <a:lnTo>
                    <a:pt x="404709" y="118328"/>
                  </a:lnTo>
                  <a:lnTo>
                    <a:pt x="363072" y="98836"/>
                  </a:lnTo>
                  <a:lnTo>
                    <a:pt x="320583" y="80844"/>
                  </a:lnTo>
                  <a:lnTo>
                    <a:pt x="277270" y="64389"/>
                  </a:lnTo>
                  <a:lnTo>
                    <a:pt x="233166" y="49508"/>
                  </a:lnTo>
                  <a:lnTo>
                    <a:pt x="188300" y="36237"/>
                  </a:lnTo>
                  <a:lnTo>
                    <a:pt x="142703" y="24614"/>
                  </a:lnTo>
                  <a:lnTo>
                    <a:pt x="96405" y="14675"/>
                  </a:lnTo>
                  <a:lnTo>
                    <a:pt x="49438" y="6458"/>
                  </a:lnTo>
                  <a:lnTo>
                    <a:pt x="1831" y="0"/>
                  </a:lnTo>
                  <a:close/>
                </a:path>
              </a:pathLst>
            </a:custGeom>
            <a:solidFill>
              <a:srgbClr val="8CD0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9" name="Google Shape;959;p31"/>
            <p:cNvSpPr/>
            <p:nvPr/>
          </p:nvSpPr>
          <p:spPr>
            <a:xfrm>
              <a:off x="4190686" y="3525609"/>
              <a:ext cx="381669" cy="472392"/>
            </a:xfrm>
            <a:custGeom>
              <a:avLst/>
              <a:gdLst/>
              <a:ahLst/>
              <a:cxnLst/>
              <a:rect l="l" t="t" r="r" b="b"/>
              <a:pathLst>
                <a:path w="838834" h="1038225" extrusionOk="0">
                  <a:moveTo>
                    <a:pt x="838361" y="1037800"/>
                  </a:moveTo>
                  <a:lnTo>
                    <a:pt x="0" y="0"/>
                  </a:lnTo>
                </a:path>
              </a:pathLst>
            </a:custGeom>
            <a:noFill/>
            <a:ln w="9525" cap="flat" cmpd="sng">
              <a:solidFill>
                <a:srgbClr val="146B9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60" name="Google Shape;960;p31"/>
            <p:cNvSpPr/>
            <p:nvPr/>
          </p:nvSpPr>
          <p:spPr>
            <a:xfrm>
              <a:off x="4578876" y="2183911"/>
              <a:ext cx="0" cy="3393135"/>
            </a:xfrm>
            <a:custGeom>
              <a:avLst/>
              <a:gdLst/>
              <a:ahLst/>
              <a:cxnLst/>
              <a:rect l="l" t="t" r="r" b="b"/>
              <a:pathLst>
                <a:path w="120000" h="7457440" extrusionOk="0">
                  <a:moveTo>
                    <a:pt x="0" y="0"/>
                  </a:moveTo>
                  <a:lnTo>
                    <a:pt x="0" y="7456924"/>
                  </a:lnTo>
                </a:path>
              </a:pathLst>
            </a:custGeom>
            <a:noFill/>
            <a:ln w="9525" cap="flat" cmpd="sng">
              <a:solidFill>
                <a:srgbClr val="126B8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61" name="Google Shape;961;p31"/>
            <p:cNvSpPr/>
            <p:nvPr/>
          </p:nvSpPr>
          <p:spPr>
            <a:xfrm>
              <a:off x="4207910" y="1455226"/>
              <a:ext cx="728669" cy="728669"/>
            </a:xfrm>
            <a:custGeom>
              <a:avLst/>
              <a:gdLst/>
              <a:ahLst/>
              <a:cxnLst/>
              <a:rect l="l" t="t" r="r" b="b"/>
              <a:pathLst>
                <a:path w="1601470" h="1601470" extrusionOk="0">
                  <a:moveTo>
                    <a:pt x="805160" y="0"/>
                  </a:moveTo>
                  <a:lnTo>
                    <a:pt x="757955" y="1070"/>
                  </a:lnTo>
                  <a:lnTo>
                    <a:pt x="711272" y="4899"/>
                  </a:lnTo>
                  <a:lnTo>
                    <a:pt x="665207" y="11421"/>
                  </a:lnTo>
                  <a:lnTo>
                    <a:pt x="619859" y="20568"/>
                  </a:lnTo>
                  <a:lnTo>
                    <a:pt x="575326" y="32273"/>
                  </a:lnTo>
                  <a:lnTo>
                    <a:pt x="531705" y="46471"/>
                  </a:lnTo>
                  <a:lnTo>
                    <a:pt x="489094" y="63093"/>
                  </a:lnTo>
                  <a:lnTo>
                    <a:pt x="447590" y="82074"/>
                  </a:lnTo>
                  <a:lnTo>
                    <a:pt x="407293" y="103347"/>
                  </a:lnTo>
                  <a:lnTo>
                    <a:pt x="368299" y="126845"/>
                  </a:lnTo>
                  <a:lnTo>
                    <a:pt x="330706" y="152500"/>
                  </a:lnTo>
                  <a:lnTo>
                    <a:pt x="294612" y="180248"/>
                  </a:lnTo>
                  <a:lnTo>
                    <a:pt x="260115" y="210020"/>
                  </a:lnTo>
                  <a:lnTo>
                    <a:pt x="227313" y="241750"/>
                  </a:lnTo>
                  <a:lnTo>
                    <a:pt x="196303" y="275371"/>
                  </a:lnTo>
                  <a:lnTo>
                    <a:pt x="167183" y="310816"/>
                  </a:lnTo>
                  <a:lnTo>
                    <a:pt x="140052" y="348020"/>
                  </a:lnTo>
                  <a:lnTo>
                    <a:pt x="115006" y="386914"/>
                  </a:lnTo>
                  <a:lnTo>
                    <a:pt x="92144" y="427432"/>
                  </a:lnTo>
                  <a:lnTo>
                    <a:pt x="71563" y="469508"/>
                  </a:lnTo>
                  <a:lnTo>
                    <a:pt x="53361" y="513075"/>
                  </a:lnTo>
                  <a:lnTo>
                    <a:pt x="37637" y="558066"/>
                  </a:lnTo>
                  <a:lnTo>
                    <a:pt x="24487" y="604414"/>
                  </a:lnTo>
                  <a:lnTo>
                    <a:pt x="14009" y="652052"/>
                  </a:lnTo>
                  <a:lnTo>
                    <a:pt x="6403" y="700234"/>
                  </a:lnTo>
                  <a:lnTo>
                    <a:pt x="1755" y="748187"/>
                  </a:lnTo>
                  <a:lnTo>
                    <a:pt x="0" y="795816"/>
                  </a:lnTo>
                  <a:lnTo>
                    <a:pt x="1070" y="843021"/>
                  </a:lnTo>
                  <a:lnTo>
                    <a:pt x="4899" y="889705"/>
                  </a:lnTo>
                  <a:lnTo>
                    <a:pt x="11420" y="935770"/>
                  </a:lnTo>
                  <a:lnTo>
                    <a:pt x="20567" y="981118"/>
                  </a:lnTo>
                  <a:lnTo>
                    <a:pt x="32272" y="1025652"/>
                  </a:lnTo>
                  <a:lnTo>
                    <a:pt x="46469" y="1069274"/>
                  </a:lnTo>
                  <a:lnTo>
                    <a:pt x="63091" y="1111885"/>
                  </a:lnTo>
                  <a:lnTo>
                    <a:pt x="82072" y="1153389"/>
                  </a:lnTo>
                  <a:lnTo>
                    <a:pt x="103345" y="1193687"/>
                  </a:lnTo>
                  <a:lnTo>
                    <a:pt x="126842" y="1232682"/>
                  </a:lnTo>
                  <a:lnTo>
                    <a:pt x="152498" y="1270275"/>
                  </a:lnTo>
                  <a:lnTo>
                    <a:pt x="180246" y="1306370"/>
                  </a:lnTo>
                  <a:lnTo>
                    <a:pt x="210018" y="1340867"/>
                  </a:lnTo>
                  <a:lnTo>
                    <a:pt x="241748" y="1373670"/>
                  </a:lnTo>
                  <a:lnTo>
                    <a:pt x="275370" y="1404680"/>
                  </a:lnTo>
                  <a:lnTo>
                    <a:pt x="310816" y="1433800"/>
                  </a:lnTo>
                  <a:lnTo>
                    <a:pt x="348020" y="1460932"/>
                  </a:lnTo>
                  <a:lnTo>
                    <a:pt x="386915" y="1485979"/>
                  </a:lnTo>
                  <a:lnTo>
                    <a:pt x="427435" y="1508841"/>
                  </a:lnTo>
                  <a:lnTo>
                    <a:pt x="469512" y="1529422"/>
                  </a:lnTo>
                  <a:lnTo>
                    <a:pt x="513080" y="1547624"/>
                  </a:lnTo>
                  <a:lnTo>
                    <a:pt x="558073" y="1563349"/>
                  </a:lnTo>
                  <a:lnTo>
                    <a:pt x="604422" y="1576499"/>
                  </a:lnTo>
                  <a:lnTo>
                    <a:pt x="652063" y="1586977"/>
                  </a:lnTo>
                  <a:lnTo>
                    <a:pt x="700243" y="1594583"/>
                  </a:lnTo>
                  <a:lnTo>
                    <a:pt x="748196" y="1599231"/>
                  </a:lnTo>
                  <a:lnTo>
                    <a:pt x="795823" y="1600986"/>
                  </a:lnTo>
                  <a:lnTo>
                    <a:pt x="843028" y="1599916"/>
                  </a:lnTo>
                  <a:lnTo>
                    <a:pt x="889711" y="1596086"/>
                  </a:lnTo>
                  <a:lnTo>
                    <a:pt x="935775" y="1589565"/>
                  </a:lnTo>
                  <a:lnTo>
                    <a:pt x="981123" y="1580418"/>
                  </a:lnTo>
                  <a:lnTo>
                    <a:pt x="1025656" y="1568712"/>
                  </a:lnTo>
                  <a:lnTo>
                    <a:pt x="1069277" y="1554515"/>
                  </a:lnTo>
                  <a:lnTo>
                    <a:pt x="1111888" y="1537892"/>
                  </a:lnTo>
                  <a:lnTo>
                    <a:pt x="1153392" y="1518911"/>
                  </a:lnTo>
                  <a:lnTo>
                    <a:pt x="1193689" y="1497638"/>
                  </a:lnTo>
                  <a:lnTo>
                    <a:pt x="1232684" y="1474140"/>
                  </a:lnTo>
                  <a:lnTo>
                    <a:pt x="1270277" y="1448484"/>
                  </a:lnTo>
                  <a:lnTo>
                    <a:pt x="1306371" y="1420736"/>
                  </a:lnTo>
                  <a:lnTo>
                    <a:pt x="1340868" y="1390964"/>
                  </a:lnTo>
                  <a:lnTo>
                    <a:pt x="1373671" y="1359233"/>
                  </a:lnTo>
                  <a:lnTo>
                    <a:pt x="1404681" y="1325612"/>
                  </a:lnTo>
                  <a:lnTo>
                    <a:pt x="1433801" y="1290166"/>
                  </a:lnTo>
                  <a:lnTo>
                    <a:pt x="1460933" y="1252962"/>
                  </a:lnTo>
                  <a:lnTo>
                    <a:pt x="1485979" y="1214067"/>
                  </a:lnTo>
                  <a:lnTo>
                    <a:pt x="1508842" y="1173548"/>
                  </a:lnTo>
                  <a:lnTo>
                    <a:pt x="1529423" y="1131471"/>
                  </a:lnTo>
                  <a:lnTo>
                    <a:pt x="1547625" y="1087903"/>
                  </a:lnTo>
                  <a:lnTo>
                    <a:pt x="1563350" y="1042911"/>
                  </a:lnTo>
                  <a:lnTo>
                    <a:pt x="1576500" y="996562"/>
                  </a:lnTo>
                  <a:lnTo>
                    <a:pt x="1586977" y="948923"/>
                  </a:lnTo>
                  <a:lnTo>
                    <a:pt x="1594584" y="900742"/>
                  </a:lnTo>
                  <a:lnTo>
                    <a:pt x="1599231" y="852788"/>
                  </a:lnTo>
                  <a:lnTo>
                    <a:pt x="1600987" y="805160"/>
                  </a:lnTo>
                  <a:lnTo>
                    <a:pt x="1599916" y="757955"/>
                  </a:lnTo>
                  <a:lnTo>
                    <a:pt x="1596087" y="711272"/>
                  </a:lnTo>
                  <a:lnTo>
                    <a:pt x="1589565" y="665207"/>
                  </a:lnTo>
                  <a:lnTo>
                    <a:pt x="1580418" y="619859"/>
                  </a:lnTo>
                  <a:lnTo>
                    <a:pt x="1568713" y="575325"/>
                  </a:lnTo>
                  <a:lnTo>
                    <a:pt x="1554515" y="531704"/>
                  </a:lnTo>
                  <a:lnTo>
                    <a:pt x="1537892" y="489093"/>
                  </a:lnTo>
                  <a:lnTo>
                    <a:pt x="1518911" y="447590"/>
                  </a:lnTo>
                  <a:lnTo>
                    <a:pt x="1497638" y="407292"/>
                  </a:lnTo>
                  <a:lnTo>
                    <a:pt x="1474140" y="368298"/>
                  </a:lnTo>
                  <a:lnTo>
                    <a:pt x="1448484" y="330706"/>
                  </a:lnTo>
                  <a:lnTo>
                    <a:pt x="1420736" y="294612"/>
                  </a:lnTo>
                  <a:lnTo>
                    <a:pt x="1390964" y="260115"/>
                  </a:lnTo>
                  <a:lnTo>
                    <a:pt x="1359234" y="227313"/>
                  </a:lnTo>
                  <a:lnTo>
                    <a:pt x="1325612" y="196303"/>
                  </a:lnTo>
                  <a:lnTo>
                    <a:pt x="1290166" y="167183"/>
                  </a:lnTo>
                  <a:lnTo>
                    <a:pt x="1252962" y="140052"/>
                  </a:lnTo>
                  <a:lnTo>
                    <a:pt x="1214067" y="115006"/>
                  </a:lnTo>
                  <a:lnTo>
                    <a:pt x="1173548" y="92143"/>
                  </a:lnTo>
                  <a:lnTo>
                    <a:pt x="1131471" y="71563"/>
                  </a:lnTo>
                  <a:lnTo>
                    <a:pt x="1087904" y="53361"/>
                  </a:lnTo>
                  <a:lnTo>
                    <a:pt x="1042912" y="37636"/>
                  </a:lnTo>
                  <a:lnTo>
                    <a:pt x="996563" y="24486"/>
                  </a:lnTo>
                  <a:lnTo>
                    <a:pt x="948923" y="14009"/>
                  </a:lnTo>
                  <a:lnTo>
                    <a:pt x="900742" y="6402"/>
                  </a:lnTo>
                  <a:lnTo>
                    <a:pt x="852788" y="1755"/>
                  </a:lnTo>
                  <a:lnTo>
                    <a:pt x="805160" y="0"/>
                  </a:lnTo>
                  <a:close/>
                </a:path>
              </a:pathLst>
            </a:custGeom>
            <a:solidFill>
              <a:srgbClr val="126B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62" name="Google Shape;962;p31"/>
            <p:cNvSpPr/>
            <p:nvPr/>
          </p:nvSpPr>
          <p:spPr>
            <a:xfrm>
              <a:off x="4553208" y="1897733"/>
              <a:ext cx="111600" cy="111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63" name="Google Shape;963;p31"/>
            <p:cNvSpPr/>
            <p:nvPr/>
          </p:nvSpPr>
          <p:spPr>
            <a:xfrm>
              <a:off x="4698446" y="1944505"/>
              <a:ext cx="75300" cy="75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64" name="Google Shape;964;p31"/>
            <p:cNvSpPr/>
            <p:nvPr/>
          </p:nvSpPr>
          <p:spPr>
            <a:xfrm>
              <a:off x="4708785" y="1828420"/>
              <a:ext cx="75300" cy="75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grpSp>
        <p:nvGrpSpPr>
          <p:cNvPr id="61" name="Google Shape;4327;p68">
            <a:extLst>
              <a:ext uri="{FF2B5EF4-FFF2-40B4-BE49-F238E27FC236}">
                <a16:creationId xmlns:a16="http://schemas.microsoft.com/office/drawing/2014/main" id="{14E0FE3E-8494-A148-B566-7D41DE13DD89}"/>
              </a:ext>
            </a:extLst>
          </p:cNvPr>
          <p:cNvGrpSpPr/>
          <p:nvPr/>
        </p:nvGrpSpPr>
        <p:grpSpPr>
          <a:xfrm>
            <a:off x="2048569" y="2667393"/>
            <a:ext cx="560636" cy="516497"/>
            <a:chOff x="6652051" y="3714143"/>
            <a:chExt cx="560636" cy="516497"/>
          </a:xfrm>
          <a:solidFill>
            <a:schemeClr val="bg2">
              <a:lumMod val="75000"/>
            </a:schemeClr>
          </a:solidFill>
        </p:grpSpPr>
        <p:grpSp>
          <p:nvGrpSpPr>
            <p:cNvPr id="62" name="Google Shape;4328;p68">
              <a:extLst>
                <a:ext uri="{FF2B5EF4-FFF2-40B4-BE49-F238E27FC236}">
                  <a16:creationId xmlns:a16="http://schemas.microsoft.com/office/drawing/2014/main" id="{E6219E5C-2EBD-8E4D-BA8A-8AF91110D716}"/>
                </a:ext>
              </a:extLst>
            </p:cNvPr>
            <p:cNvGrpSpPr/>
            <p:nvPr/>
          </p:nvGrpSpPr>
          <p:grpSpPr>
            <a:xfrm>
              <a:off x="6669657" y="3716715"/>
              <a:ext cx="466768" cy="464314"/>
              <a:chOff x="3139766" y="765669"/>
              <a:chExt cx="886380" cy="881888"/>
            </a:xfrm>
            <a:grpFill/>
          </p:grpSpPr>
          <p:grpSp>
            <p:nvGrpSpPr>
              <p:cNvPr id="64" name="Google Shape;4329;p68">
                <a:extLst>
                  <a:ext uri="{FF2B5EF4-FFF2-40B4-BE49-F238E27FC236}">
                    <a16:creationId xmlns:a16="http://schemas.microsoft.com/office/drawing/2014/main" id="{36B47F58-4A34-304A-92A1-A5764B1E3BC5}"/>
                  </a:ext>
                </a:extLst>
              </p:cNvPr>
              <p:cNvGrpSpPr/>
              <p:nvPr/>
            </p:nvGrpSpPr>
            <p:grpSpPr>
              <a:xfrm>
                <a:off x="3139766" y="765669"/>
                <a:ext cx="886380" cy="881888"/>
                <a:chOff x="3139766" y="765669"/>
                <a:chExt cx="886380" cy="881888"/>
              </a:xfrm>
              <a:grpFill/>
            </p:grpSpPr>
            <p:sp>
              <p:nvSpPr>
                <p:cNvPr id="69" name="Google Shape;4330;p68">
                  <a:extLst>
                    <a:ext uri="{FF2B5EF4-FFF2-40B4-BE49-F238E27FC236}">
                      <a16:creationId xmlns:a16="http://schemas.microsoft.com/office/drawing/2014/main" id="{DDD08526-2B55-EB4F-8811-A4EDAE832014}"/>
                    </a:ext>
                  </a:extLst>
                </p:cNvPr>
                <p:cNvSpPr/>
                <p:nvPr/>
              </p:nvSpPr>
              <p:spPr>
                <a:xfrm>
                  <a:off x="3139766" y="765669"/>
                  <a:ext cx="733591" cy="881888"/>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331;p68">
                  <a:extLst>
                    <a:ext uri="{FF2B5EF4-FFF2-40B4-BE49-F238E27FC236}">
                      <a16:creationId xmlns:a16="http://schemas.microsoft.com/office/drawing/2014/main" id="{C76EF6AE-9B5D-3945-A7A2-A199DA9DA250}"/>
                    </a:ext>
                  </a:extLst>
                </p:cNvPr>
                <p:cNvSpPr/>
                <p:nvPr/>
              </p:nvSpPr>
              <p:spPr>
                <a:xfrm>
                  <a:off x="3787623" y="1419737"/>
                  <a:ext cx="223361" cy="194002"/>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332;p68">
                  <a:extLst>
                    <a:ext uri="{FF2B5EF4-FFF2-40B4-BE49-F238E27FC236}">
                      <a16:creationId xmlns:a16="http://schemas.microsoft.com/office/drawing/2014/main" id="{BF63DF2B-C951-884D-ACA7-23EC91DB4E85}"/>
                    </a:ext>
                  </a:extLst>
                </p:cNvPr>
                <p:cNvSpPr/>
                <p:nvPr/>
              </p:nvSpPr>
              <p:spPr>
                <a:xfrm>
                  <a:off x="3757694" y="1303888"/>
                  <a:ext cx="77956" cy="97007"/>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333;p68">
                  <a:extLst>
                    <a:ext uri="{FF2B5EF4-FFF2-40B4-BE49-F238E27FC236}">
                      <a16:creationId xmlns:a16="http://schemas.microsoft.com/office/drawing/2014/main" id="{F11FFFB7-0E96-6047-87EB-D3B406C458D2}"/>
                    </a:ext>
                  </a:extLst>
                </p:cNvPr>
                <p:cNvSpPr/>
                <p:nvPr/>
              </p:nvSpPr>
              <p:spPr>
                <a:xfrm>
                  <a:off x="3916892" y="1338867"/>
                  <a:ext cx="109254" cy="68436"/>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334;p68">
                  <a:extLst>
                    <a:ext uri="{FF2B5EF4-FFF2-40B4-BE49-F238E27FC236}">
                      <a16:creationId xmlns:a16="http://schemas.microsoft.com/office/drawing/2014/main" id="{E7AA1A23-3EC2-3842-AD23-CE5331837918}"/>
                    </a:ext>
                  </a:extLst>
                </p:cNvPr>
                <p:cNvSpPr/>
                <p:nvPr/>
              </p:nvSpPr>
              <p:spPr>
                <a:xfrm>
                  <a:off x="3865184" y="936118"/>
                  <a:ext cx="73103" cy="134516"/>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335;p68">
                  <a:extLst>
                    <a:ext uri="{FF2B5EF4-FFF2-40B4-BE49-F238E27FC236}">
                      <a16:creationId xmlns:a16="http://schemas.microsoft.com/office/drawing/2014/main" id="{3CFE2135-C40B-3F4C-A400-4022C5F8DCC6}"/>
                    </a:ext>
                  </a:extLst>
                </p:cNvPr>
                <p:cNvSpPr/>
                <p:nvPr/>
              </p:nvSpPr>
              <p:spPr>
                <a:xfrm>
                  <a:off x="3738260" y="1420756"/>
                  <a:ext cx="79895" cy="16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336;p68">
                  <a:extLst>
                    <a:ext uri="{FF2B5EF4-FFF2-40B4-BE49-F238E27FC236}">
                      <a16:creationId xmlns:a16="http://schemas.microsoft.com/office/drawing/2014/main" id="{65FEF01A-4E51-E04E-A679-3E1471674C0B}"/>
                    </a:ext>
                  </a:extLst>
                </p:cNvPr>
                <p:cNvSpPr/>
                <p:nvPr/>
              </p:nvSpPr>
              <p:spPr>
                <a:xfrm>
                  <a:off x="3833886" y="1361610"/>
                  <a:ext cx="29370" cy="41224"/>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337;p68">
                  <a:extLst>
                    <a:ext uri="{FF2B5EF4-FFF2-40B4-BE49-F238E27FC236}">
                      <a16:creationId xmlns:a16="http://schemas.microsoft.com/office/drawing/2014/main" id="{D7243BB1-3565-C041-923F-1D9489335EFB}"/>
                    </a:ext>
                  </a:extLst>
                </p:cNvPr>
                <p:cNvSpPr/>
                <p:nvPr/>
              </p:nvSpPr>
              <p:spPr>
                <a:xfrm>
                  <a:off x="3852553" y="1272590"/>
                  <a:ext cx="36162" cy="344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338;p68">
                  <a:extLst>
                    <a:ext uri="{FF2B5EF4-FFF2-40B4-BE49-F238E27FC236}">
                      <a16:creationId xmlns:a16="http://schemas.microsoft.com/office/drawing/2014/main" id="{C447612B-47E0-E944-A3C0-005D842603D4}"/>
                    </a:ext>
                  </a:extLst>
                </p:cNvPr>
                <p:cNvSpPr/>
                <p:nvPr/>
              </p:nvSpPr>
              <p:spPr>
                <a:xfrm>
                  <a:off x="3832330" y="1195806"/>
                  <a:ext cx="18481" cy="46668"/>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4339;p68">
                <a:extLst>
                  <a:ext uri="{FF2B5EF4-FFF2-40B4-BE49-F238E27FC236}">
                    <a16:creationId xmlns:a16="http://schemas.microsoft.com/office/drawing/2014/main" id="{99D54778-4F09-2D47-8429-638AC561032F}"/>
                  </a:ext>
                </a:extLst>
              </p:cNvPr>
              <p:cNvSpPr/>
              <p:nvPr/>
            </p:nvSpPr>
            <p:spPr>
              <a:xfrm>
                <a:off x="3243368" y="1332656"/>
                <a:ext cx="2147" cy="975"/>
              </a:xfrm>
              <a:custGeom>
                <a:avLst/>
                <a:gdLst/>
                <a:ahLst/>
                <a:cxnLst/>
                <a:rect l="l" t="t" r="r" b="b"/>
                <a:pathLst>
                  <a:path w="196" h="89" extrusionOk="0">
                    <a:moveTo>
                      <a:pt x="196" y="0"/>
                    </a:moveTo>
                    <a:lnTo>
                      <a:pt x="1" y="89"/>
                    </a:lnTo>
                    <a:lnTo>
                      <a:pt x="1" y="89"/>
                    </a:lnTo>
                    <a:lnTo>
                      <a:pt x="196" y="18"/>
                    </a:lnTo>
                    <a:lnTo>
                      <a:pt x="196" y="0"/>
                    </a:ln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340;p68">
                <a:extLst>
                  <a:ext uri="{FF2B5EF4-FFF2-40B4-BE49-F238E27FC236}">
                    <a16:creationId xmlns:a16="http://schemas.microsoft.com/office/drawing/2014/main" id="{C8B6AA11-A979-DB43-8629-08653AE4184C}"/>
                  </a:ext>
                </a:extLst>
              </p:cNvPr>
              <p:cNvSpPr/>
              <p:nvPr/>
            </p:nvSpPr>
            <p:spPr>
              <a:xfrm>
                <a:off x="3903089" y="838542"/>
                <a:ext cx="31496" cy="31112"/>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341;p68">
                <a:extLst>
                  <a:ext uri="{FF2B5EF4-FFF2-40B4-BE49-F238E27FC236}">
                    <a16:creationId xmlns:a16="http://schemas.microsoft.com/office/drawing/2014/main" id="{78320179-5BAC-4941-8DC4-F20F657D611C}"/>
                  </a:ext>
                </a:extLst>
              </p:cNvPr>
              <p:cNvSpPr/>
              <p:nvPr/>
            </p:nvSpPr>
            <p:spPr>
              <a:xfrm>
                <a:off x="3240256" y="1333620"/>
                <a:ext cx="2925" cy="1380"/>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342;p68">
                <a:extLst>
                  <a:ext uri="{FF2B5EF4-FFF2-40B4-BE49-F238E27FC236}">
                    <a16:creationId xmlns:a16="http://schemas.microsoft.com/office/drawing/2014/main" id="{18383E4C-7D76-C643-B81C-60E9ED722D7A}"/>
                  </a:ext>
                </a:extLst>
              </p:cNvPr>
              <p:cNvSpPr/>
              <p:nvPr/>
            </p:nvSpPr>
            <p:spPr>
              <a:xfrm>
                <a:off x="3334721" y="1524314"/>
                <a:ext cx="58719" cy="88834"/>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4343;p68">
              <a:extLst>
                <a:ext uri="{FF2B5EF4-FFF2-40B4-BE49-F238E27FC236}">
                  <a16:creationId xmlns:a16="http://schemas.microsoft.com/office/drawing/2014/main" id="{03CD196B-939E-2842-9A70-14D86B79AD01}"/>
                </a:ext>
              </a:extLst>
            </p:cNvPr>
            <p:cNvSpPr/>
            <p:nvPr/>
          </p:nvSpPr>
          <p:spPr>
            <a:xfrm>
              <a:off x="6652051" y="3714143"/>
              <a:ext cx="560636" cy="516497"/>
            </a:xfrm>
            <a:custGeom>
              <a:avLst/>
              <a:gdLst/>
              <a:ahLst/>
              <a:cxnLst/>
              <a:rect l="l" t="t" r="r" b="b"/>
              <a:pathLst>
                <a:path w="97164" h="89553" extrusionOk="0">
                  <a:moveTo>
                    <a:pt x="48954" y="445"/>
                  </a:moveTo>
                  <a:cubicBezTo>
                    <a:pt x="70832" y="445"/>
                    <a:pt x="89977" y="15970"/>
                    <a:pt x="93384" y="37777"/>
                  </a:cubicBezTo>
                  <a:cubicBezTo>
                    <a:pt x="97163" y="61943"/>
                    <a:pt x="80183" y="84673"/>
                    <a:pt x="55431" y="88541"/>
                  </a:cubicBezTo>
                  <a:cubicBezTo>
                    <a:pt x="53035" y="88913"/>
                    <a:pt x="50622" y="89109"/>
                    <a:pt x="48209" y="89109"/>
                  </a:cubicBezTo>
                  <a:cubicBezTo>
                    <a:pt x="26332" y="89109"/>
                    <a:pt x="7204" y="73583"/>
                    <a:pt x="3780" y="51794"/>
                  </a:cubicBezTo>
                  <a:cubicBezTo>
                    <a:pt x="0" y="27610"/>
                    <a:pt x="16999" y="4880"/>
                    <a:pt x="41733" y="1012"/>
                  </a:cubicBezTo>
                  <a:cubicBezTo>
                    <a:pt x="44128" y="640"/>
                    <a:pt x="46541" y="445"/>
                    <a:pt x="48954" y="445"/>
                  </a:cubicBezTo>
                  <a:close/>
                  <a:moveTo>
                    <a:pt x="48954" y="1"/>
                  </a:moveTo>
                  <a:cubicBezTo>
                    <a:pt x="46524" y="1"/>
                    <a:pt x="44075" y="196"/>
                    <a:pt x="41662" y="569"/>
                  </a:cubicBezTo>
                  <a:cubicBezTo>
                    <a:pt x="35629" y="1509"/>
                    <a:pt x="29827" y="3621"/>
                    <a:pt x="24610" y="6797"/>
                  </a:cubicBezTo>
                  <a:cubicBezTo>
                    <a:pt x="19589" y="9849"/>
                    <a:pt x="15206" y="13823"/>
                    <a:pt x="11711" y="18525"/>
                  </a:cubicBezTo>
                  <a:cubicBezTo>
                    <a:pt x="8216" y="23174"/>
                    <a:pt x="5661" y="28461"/>
                    <a:pt x="4206" y="34086"/>
                  </a:cubicBezTo>
                  <a:cubicBezTo>
                    <a:pt x="1331" y="45247"/>
                    <a:pt x="2946" y="57064"/>
                    <a:pt x="8712" y="67036"/>
                  </a:cubicBezTo>
                  <a:cubicBezTo>
                    <a:pt x="11338" y="71578"/>
                    <a:pt x="14745" y="75623"/>
                    <a:pt x="18791" y="78959"/>
                  </a:cubicBezTo>
                  <a:cubicBezTo>
                    <a:pt x="27059" y="85808"/>
                    <a:pt x="37474" y="89552"/>
                    <a:pt x="48209" y="89552"/>
                  </a:cubicBezTo>
                  <a:cubicBezTo>
                    <a:pt x="50640" y="89552"/>
                    <a:pt x="53089" y="89357"/>
                    <a:pt x="55502" y="88984"/>
                  </a:cubicBezTo>
                  <a:cubicBezTo>
                    <a:pt x="61534" y="88044"/>
                    <a:pt x="67337" y="85932"/>
                    <a:pt x="72571" y="82756"/>
                  </a:cubicBezTo>
                  <a:cubicBezTo>
                    <a:pt x="77575" y="79704"/>
                    <a:pt x="81957" y="75730"/>
                    <a:pt x="85453" y="71028"/>
                  </a:cubicBezTo>
                  <a:cubicBezTo>
                    <a:pt x="88948" y="66379"/>
                    <a:pt x="91503" y="61092"/>
                    <a:pt x="92958" y="55467"/>
                  </a:cubicBezTo>
                  <a:cubicBezTo>
                    <a:pt x="95832" y="44324"/>
                    <a:pt x="94218" y="32489"/>
                    <a:pt x="88451" y="22517"/>
                  </a:cubicBezTo>
                  <a:cubicBezTo>
                    <a:pt x="85825" y="17975"/>
                    <a:pt x="82418" y="13947"/>
                    <a:pt x="78373" y="10594"/>
                  </a:cubicBezTo>
                  <a:cubicBezTo>
                    <a:pt x="70105" y="3745"/>
                    <a:pt x="59689" y="1"/>
                    <a:pt x="48954" y="1"/>
                  </a:cubicBezTo>
                  <a:close/>
                </a:path>
              </a:pathLst>
            </a:custGeom>
            <a:grp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946;p31">
            <a:extLst>
              <a:ext uri="{FF2B5EF4-FFF2-40B4-BE49-F238E27FC236}">
                <a16:creationId xmlns:a16="http://schemas.microsoft.com/office/drawing/2014/main" id="{67638A04-F87D-C849-B213-9648E1152C41}"/>
              </a:ext>
            </a:extLst>
          </p:cNvPr>
          <p:cNvSpPr txBox="1">
            <a:spLocks/>
          </p:cNvSpPr>
          <p:nvPr/>
        </p:nvSpPr>
        <p:spPr>
          <a:xfrm>
            <a:off x="1853510" y="4339738"/>
            <a:ext cx="2432100" cy="45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1pPr>
            <a:lvl2pPr marL="914400" marR="0" lvl="1"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2pPr>
            <a:lvl3pPr marL="1371600" marR="0" lvl="2"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3pPr>
            <a:lvl4pPr marL="1828800" marR="0" lvl="3"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4pPr>
            <a:lvl5pPr marL="2286000" marR="0" lvl="4"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5pPr>
            <a:lvl6pPr marL="2743200" marR="0" lvl="5"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6pPr>
            <a:lvl7pPr marL="3200400" marR="0" lvl="6"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7pPr>
            <a:lvl8pPr marL="3657600" marR="0" lvl="7"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8pPr>
            <a:lvl9pPr marL="4114800" marR="0" lvl="8"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9pPr>
          </a:lstStyle>
          <a:p>
            <a:pPr marL="0" indent="0" algn="l">
              <a:buClr>
                <a:schemeClr val="dk1"/>
              </a:buClr>
            </a:pPr>
            <a:r>
              <a:rPr lang="en-IN" dirty="0">
                <a:solidFill>
                  <a:srgbClr val="126B8F"/>
                </a:solidFill>
                <a:latin typeface="Lato"/>
                <a:ea typeface="Lato"/>
                <a:cs typeface="Lato"/>
                <a:sym typeface="Lato"/>
              </a:rPr>
              <a:t>Findings &amp; Inferences</a:t>
            </a:r>
            <a:endParaRPr lang="en-IN" dirty="0"/>
          </a:p>
        </p:txBody>
      </p:sp>
      <p:grpSp>
        <p:nvGrpSpPr>
          <p:cNvPr id="79" name="Google Shape;13885;p79">
            <a:extLst>
              <a:ext uri="{FF2B5EF4-FFF2-40B4-BE49-F238E27FC236}">
                <a16:creationId xmlns:a16="http://schemas.microsoft.com/office/drawing/2014/main" id="{9F47A26C-3F71-304A-834C-9AC494524034}"/>
              </a:ext>
            </a:extLst>
          </p:cNvPr>
          <p:cNvGrpSpPr/>
          <p:nvPr/>
        </p:nvGrpSpPr>
        <p:grpSpPr>
          <a:xfrm>
            <a:off x="6218648" y="1384659"/>
            <a:ext cx="503307" cy="597496"/>
            <a:chOff x="859265" y="3348175"/>
            <a:chExt cx="312316" cy="368400"/>
          </a:xfrm>
          <a:solidFill>
            <a:schemeClr val="accent2">
              <a:lumMod val="60000"/>
              <a:lumOff val="40000"/>
            </a:schemeClr>
          </a:solidFill>
        </p:grpSpPr>
        <p:sp>
          <p:nvSpPr>
            <p:cNvPr id="80" name="Google Shape;13886;p79">
              <a:extLst>
                <a:ext uri="{FF2B5EF4-FFF2-40B4-BE49-F238E27FC236}">
                  <a16:creationId xmlns:a16="http://schemas.microsoft.com/office/drawing/2014/main" id="{00063E34-11C5-2240-9D3F-12E2BE5901EC}"/>
                </a:ext>
              </a:extLst>
            </p:cNvPr>
            <p:cNvSpPr/>
            <p:nvPr/>
          </p:nvSpPr>
          <p:spPr>
            <a:xfrm>
              <a:off x="968792" y="3507102"/>
              <a:ext cx="92498" cy="30589"/>
            </a:xfrm>
            <a:custGeom>
              <a:avLst/>
              <a:gdLst/>
              <a:ahLst/>
              <a:cxnLst/>
              <a:rect l="l" t="t" r="r" b="b"/>
              <a:pathLst>
                <a:path w="2906" h="961" extrusionOk="0">
                  <a:moveTo>
                    <a:pt x="1169" y="1"/>
                  </a:moveTo>
                  <a:cubicBezTo>
                    <a:pt x="820" y="1"/>
                    <a:pt x="503" y="37"/>
                    <a:pt x="298" y="68"/>
                  </a:cubicBezTo>
                  <a:cubicBezTo>
                    <a:pt x="119" y="104"/>
                    <a:pt x="0" y="247"/>
                    <a:pt x="0" y="413"/>
                  </a:cubicBezTo>
                  <a:lnTo>
                    <a:pt x="0" y="794"/>
                  </a:lnTo>
                  <a:cubicBezTo>
                    <a:pt x="0" y="890"/>
                    <a:pt x="72" y="961"/>
                    <a:pt x="167" y="961"/>
                  </a:cubicBezTo>
                  <a:cubicBezTo>
                    <a:pt x="250" y="961"/>
                    <a:pt x="322" y="890"/>
                    <a:pt x="322" y="794"/>
                  </a:cubicBezTo>
                  <a:lnTo>
                    <a:pt x="322" y="413"/>
                  </a:lnTo>
                  <a:cubicBezTo>
                    <a:pt x="322" y="413"/>
                    <a:pt x="322" y="401"/>
                    <a:pt x="346" y="401"/>
                  </a:cubicBezTo>
                  <a:cubicBezTo>
                    <a:pt x="513" y="373"/>
                    <a:pt x="820" y="331"/>
                    <a:pt x="1157" y="331"/>
                  </a:cubicBezTo>
                  <a:cubicBezTo>
                    <a:pt x="1250" y="331"/>
                    <a:pt x="1345" y="334"/>
                    <a:pt x="1441" y="342"/>
                  </a:cubicBezTo>
                  <a:cubicBezTo>
                    <a:pt x="1977" y="366"/>
                    <a:pt x="2346" y="497"/>
                    <a:pt x="2572" y="735"/>
                  </a:cubicBezTo>
                  <a:cubicBezTo>
                    <a:pt x="2602" y="764"/>
                    <a:pt x="2646" y="779"/>
                    <a:pt x="2691" y="779"/>
                  </a:cubicBezTo>
                  <a:cubicBezTo>
                    <a:pt x="2736" y="779"/>
                    <a:pt x="2780" y="764"/>
                    <a:pt x="2810" y="735"/>
                  </a:cubicBezTo>
                  <a:cubicBezTo>
                    <a:pt x="2905" y="675"/>
                    <a:pt x="2905" y="556"/>
                    <a:pt x="2834" y="497"/>
                  </a:cubicBezTo>
                  <a:cubicBezTo>
                    <a:pt x="2432" y="102"/>
                    <a:pt x="1754" y="1"/>
                    <a:pt x="1169" y="1"/>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marL="0" lvl="0" indent="0" algn="l" rtl="0">
                <a:spcBef>
                  <a:spcPts val="0"/>
                </a:spcBef>
                <a:spcAft>
                  <a:spcPts val="0"/>
                </a:spcAft>
                <a:buNone/>
              </a:pPr>
              <a:endParaRPr b="1">
                <a:ln/>
                <a:solidFill>
                  <a:schemeClr val="accent4"/>
                </a:solidFill>
              </a:endParaRPr>
            </a:p>
          </p:txBody>
        </p:sp>
        <p:sp>
          <p:nvSpPr>
            <p:cNvPr id="81" name="Google Shape;13887;p79">
              <a:extLst>
                <a:ext uri="{FF2B5EF4-FFF2-40B4-BE49-F238E27FC236}">
                  <a16:creationId xmlns:a16="http://schemas.microsoft.com/office/drawing/2014/main" id="{5BB58AC2-FF33-DB44-88EE-A8F2519975CB}"/>
                </a:ext>
              </a:extLst>
            </p:cNvPr>
            <p:cNvSpPr/>
            <p:nvPr/>
          </p:nvSpPr>
          <p:spPr>
            <a:xfrm>
              <a:off x="911562" y="3458466"/>
              <a:ext cx="206577" cy="258109"/>
            </a:xfrm>
            <a:custGeom>
              <a:avLst/>
              <a:gdLst/>
              <a:ahLst/>
              <a:cxnLst/>
              <a:rect l="l" t="t" r="r" b="b"/>
              <a:pathLst>
                <a:path w="6490" h="8109" extrusionOk="0">
                  <a:moveTo>
                    <a:pt x="5061" y="322"/>
                  </a:moveTo>
                  <a:lnTo>
                    <a:pt x="5061" y="1953"/>
                  </a:lnTo>
                  <a:cubicBezTo>
                    <a:pt x="5061" y="2203"/>
                    <a:pt x="5001" y="2441"/>
                    <a:pt x="4894" y="2668"/>
                  </a:cubicBezTo>
                  <a:cubicBezTo>
                    <a:pt x="4882" y="2703"/>
                    <a:pt x="4882" y="2715"/>
                    <a:pt x="4882" y="2739"/>
                  </a:cubicBezTo>
                  <a:lnTo>
                    <a:pt x="4882" y="3215"/>
                  </a:lnTo>
                  <a:cubicBezTo>
                    <a:pt x="4882" y="3680"/>
                    <a:pt x="4703" y="4096"/>
                    <a:pt x="4358" y="4430"/>
                  </a:cubicBezTo>
                  <a:cubicBezTo>
                    <a:pt x="4044" y="4712"/>
                    <a:pt x="3660" y="4875"/>
                    <a:pt x="3244" y="4875"/>
                  </a:cubicBezTo>
                  <a:cubicBezTo>
                    <a:pt x="3203" y="4875"/>
                    <a:pt x="3161" y="4873"/>
                    <a:pt x="3120" y="4870"/>
                  </a:cubicBezTo>
                  <a:cubicBezTo>
                    <a:pt x="2275" y="4823"/>
                    <a:pt x="1596" y="4072"/>
                    <a:pt x="1596" y="3180"/>
                  </a:cubicBezTo>
                  <a:lnTo>
                    <a:pt x="1596" y="2763"/>
                  </a:lnTo>
                  <a:cubicBezTo>
                    <a:pt x="1596" y="2727"/>
                    <a:pt x="1596" y="2715"/>
                    <a:pt x="1572" y="2679"/>
                  </a:cubicBezTo>
                  <a:cubicBezTo>
                    <a:pt x="1477" y="2465"/>
                    <a:pt x="1417" y="2227"/>
                    <a:pt x="1417" y="1965"/>
                  </a:cubicBezTo>
                  <a:lnTo>
                    <a:pt x="1417" y="1596"/>
                  </a:lnTo>
                  <a:cubicBezTo>
                    <a:pt x="1417" y="894"/>
                    <a:pt x="1989" y="322"/>
                    <a:pt x="2691" y="322"/>
                  </a:cubicBezTo>
                  <a:close/>
                  <a:moveTo>
                    <a:pt x="4168" y="4989"/>
                  </a:moveTo>
                  <a:lnTo>
                    <a:pt x="4168" y="5299"/>
                  </a:lnTo>
                  <a:lnTo>
                    <a:pt x="3239" y="5930"/>
                  </a:lnTo>
                  <a:lnTo>
                    <a:pt x="2322" y="5299"/>
                  </a:lnTo>
                  <a:lnTo>
                    <a:pt x="2322" y="4989"/>
                  </a:lnTo>
                  <a:cubicBezTo>
                    <a:pt x="2560" y="5120"/>
                    <a:pt x="2822" y="5204"/>
                    <a:pt x="3108" y="5215"/>
                  </a:cubicBezTo>
                  <a:lnTo>
                    <a:pt x="3239" y="5215"/>
                  </a:lnTo>
                  <a:cubicBezTo>
                    <a:pt x="3572" y="5215"/>
                    <a:pt x="3882" y="5144"/>
                    <a:pt x="4168" y="4989"/>
                  </a:cubicBezTo>
                  <a:close/>
                  <a:moveTo>
                    <a:pt x="2191" y="5620"/>
                  </a:moveTo>
                  <a:lnTo>
                    <a:pt x="2989" y="6168"/>
                  </a:lnTo>
                  <a:lnTo>
                    <a:pt x="2560" y="6585"/>
                  </a:lnTo>
                  <a:lnTo>
                    <a:pt x="2548" y="6585"/>
                  </a:lnTo>
                  <a:lnTo>
                    <a:pt x="2024" y="5799"/>
                  </a:lnTo>
                  <a:lnTo>
                    <a:pt x="2191" y="5620"/>
                  </a:lnTo>
                  <a:close/>
                  <a:moveTo>
                    <a:pt x="4299" y="5596"/>
                  </a:moveTo>
                  <a:lnTo>
                    <a:pt x="4465" y="5775"/>
                  </a:lnTo>
                  <a:lnTo>
                    <a:pt x="3941" y="6585"/>
                  </a:lnTo>
                  <a:lnTo>
                    <a:pt x="3929" y="6585"/>
                  </a:lnTo>
                  <a:lnTo>
                    <a:pt x="3501" y="6156"/>
                  </a:lnTo>
                  <a:lnTo>
                    <a:pt x="4299" y="5596"/>
                  </a:lnTo>
                  <a:close/>
                  <a:moveTo>
                    <a:pt x="2703" y="1"/>
                  </a:moveTo>
                  <a:cubicBezTo>
                    <a:pt x="1810" y="1"/>
                    <a:pt x="1084" y="727"/>
                    <a:pt x="1084" y="1620"/>
                  </a:cubicBezTo>
                  <a:lnTo>
                    <a:pt x="1084" y="1977"/>
                  </a:lnTo>
                  <a:cubicBezTo>
                    <a:pt x="1084" y="2263"/>
                    <a:pt x="1143" y="2548"/>
                    <a:pt x="1262" y="2799"/>
                  </a:cubicBezTo>
                  <a:lnTo>
                    <a:pt x="1262" y="3191"/>
                  </a:lnTo>
                  <a:cubicBezTo>
                    <a:pt x="1262" y="3822"/>
                    <a:pt x="1548" y="4394"/>
                    <a:pt x="1989" y="4763"/>
                  </a:cubicBezTo>
                  <a:lnTo>
                    <a:pt x="1989" y="5335"/>
                  </a:lnTo>
                  <a:lnTo>
                    <a:pt x="1679" y="5656"/>
                  </a:lnTo>
                  <a:cubicBezTo>
                    <a:pt x="1655" y="5692"/>
                    <a:pt x="1632" y="5751"/>
                    <a:pt x="1632" y="5787"/>
                  </a:cubicBezTo>
                  <a:lnTo>
                    <a:pt x="596" y="6168"/>
                  </a:lnTo>
                  <a:cubicBezTo>
                    <a:pt x="239" y="6299"/>
                    <a:pt x="0" y="6620"/>
                    <a:pt x="0" y="7013"/>
                  </a:cubicBezTo>
                  <a:lnTo>
                    <a:pt x="0" y="7954"/>
                  </a:lnTo>
                  <a:cubicBezTo>
                    <a:pt x="0" y="8037"/>
                    <a:pt x="72" y="8109"/>
                    <a:pt x="155" y="8109"/>
                  </a:cubicBezTo>
                  <a:cubicBezTo>
                    <a:pt x="250" y="8109"/>
                    <a:pt x="322" y="8037"/>
                    <a:pt x="322" y="7954"/>
                  </a:cubicBezTo>
                  <a:lnTo>
                    <a:pt x="322" y="7013"/>
                  </a:lnTo>
                  <a:cubicBezTo>
                    <a:pt x="322" y="6775"/>
                    <a:pt x="477" y="6561"/>
                    <a:pt x="691" y="6489"/>
                  </a:cubicBezTo>
                  <a:lnTo>
                    <a:pt x="1798" y="6085"/>
                  </a:lnTo>
                  <a:lnTo>
                    <a:pt x="2263" y="6775"/>
                  </a:lnTo>
                  <a:cubicBezTo>
                    <a:pt x="2322" y="6859"/>
                    <a:pt x="2405" y="6918"/>
                    <a:pt x="2513" y="6918"/>
                  </a:cubicBezTo>
                  <a:lnTo>
                    <a:pt x="2536" y="6918"/>
                  </a:lnTo>
                  <a:cubicBezTo>
                    <a:pt x="2632" y="6918"/>
                    <a:pt x="2715" y="6894"/>
                    <a:pt x="2798" y="6823"/>
                  </a:cubicBezTo>
                  <a:lnTo>
                    <a:pt x="3072" y="6537"/>
                  </a:lnTo>
                  <a:lnTo>
                    <a:pt x="3072" y="7930"/>
                  </a:lnTo>
                  <a:cubicBezTo>
                    <a:pt x="3072" y="8025"/>
                    <a:pt x="3156" y="8097"/>
                    <a:pt x="3239" y="8097"/>
                  </a:cubicBezTo>
                  <a:cubicBezTo>
                    <a:pt x="3334" y="8097"/>
                    <a:pt x="3406" y="8025"/>
                    <a:pt x="3406" y="7930"/>
                  </a:cubicBezTo>
                  <a:lnTo>
                    <a:pt x="3406" y="6537"/>
                  </a:lnTo>
                  <a:lnTo>
                    <a:pt x="3691" y="6823"/>
                  </a:lnTo>
                  <a:cubicBezTo>
                    <a:pt x="3751" y="6882"/>
                    <a:pt x="3834" y="6918"/>
                    <a:pt x="3941" y="6918"/>
                  </a:cubicBezTo>
                  <a:lnTo>
                    <a:pt x="3965" y="6918"/>
                  </a:lnTo>
                  <a:cubicBezTo>
                    <a:pt x="4072" y="6906"/>
                    <a:pt x="4168" y="6859"/>
                    <a:pt x="4227" y="6775"/>
                  </a:cubicBezTo>
                  <a:lnTo>
                    <a:pt x="4680" y="6085"/>
                  </a:lnTo>
                  <a:lnTo>
                    <a:pt x="5787" y="6489"/>
                  </a:lnTo>
                  <a:cubicBezTo>
                    <a:pt x="6013" y="6561"/>
                    <a:pt x="6156" y="6775"/>
                    <a:pt x="6156" y="7013"/>
                  </a:cubicBezTo>
                  <a:lnTo>
                    <a:pt x="6156" y="7954"/>
                  </a:lnTo>
                  <a:cubicBezTo>
                    <a:pt x="6156" y="8037"/>
                    <a:pt x="6227" y="8109"/>
                    <a:pt x="6323" y="8109"/>
                  </a:cubicBezTo>
                  <a:cubicBezTo>
                    <a:pt x="6406" y="8109"/>
                    <a:pt x="6489" y="8037"/>
                    <a:pt x="6489" y="7954"/>
                  </a:cubicBezTo>
                  <a:lnTo>
                    <a:pt x="6489" y="7013"/>
                  </a:lnTo>
                  <a:cubicBezTo>
                    <a:pt x="6489" y="6632"/>
                    <a:pt x="6251" y="6299"/>
                    <a:pt x="5906" y="6168"/>
                  </a:cubicBezTo>
                  <a:lnTo>
                    <a:pt x="4870" y="5799"/>
                  </a:lnTo>
                  <a:cubicBezTo>
                    <a:pt x="4870" y="5751"/>
                    <a:pt x="4846" y="5704"/>
                    <a:pt x="4822" y="5656"/>
                  </a:cubicBezTo>
                  <a:lnTo>
                    <a:pt x="4513" y="5335"/>
                  </a:lnTo>
                  <a:lnTo>
                    <a:pt x="4513" y="4787"/>
                  </a:lnTo>
                  <a:cubicBezTo>
                    <a:pt x="4537" y="4751"/>
                    <a:pt x="4572" y="4727"/>
                    <a:pt x="4608" y="4692"/>
                  </a:cubicBezTo>
                  <a:cubicBezTo>
                    <a:pt x="5013" y="4323"/>
                    <a:pt x="5239" y="3787"/>
                    <a:pt x="5239" y="3251"/>
                  </a:cubicBezTo>
                  <a:lnTo>
                    <a:pt x="5239" y="2799"/>
                  </a:lnTo>
                  <a:cubicBezTo>
                    <a:pt x="5358" y="2537"/>
                    <a:pt x="5418" y="2263"/>
                    <a:pt x="5418" y="1977"/>
                  </a:cubicBezTo>
                  <a:lnTo>
                    <a:pt x="5418" y="167"/>
                  </a:lnTo>
                  <a:cubicBezTo>
                    <a:pt x="5418" y="72"/>
                    <a:pt x="5334" y="1"/>
                    <a:pt x="5251" y="1"/>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marL="0" lvl="0" indent="0" algn="l" rtl="0">
                <a:spcBef>
                  <a:spcPts val="0"/>
                </a:spcBef>
                <a:spcAft>
                  <a:spcPts val="0"/>
                </a:spcAft>
                <a:buNone/>
              </a:pPr>
              <a:endParaRPr b="1">
                <a:ln/>
                <a:solidFill>
                  <a:schemeClr val="accent4"/>
                </a:solidFill>
              </a:endParaRPr>
            </a:p>
          </p:txBody>
        </p:sp>
        <p:sp>
          <p:nvSpPr>
            <p:cNvPr id="82" name="Google Shape;13888;p79">
              <a:extLst>
                <a:ext uri="{FF2B5EF4-FFF2-40B4-BE49-F238E27FC236}">
                  <a16:creationId xmlns:a16="http://schemas.microsoft.com/office/drawing/2014/main" id="{9E03EA22-73CE-E14D-BD20-96F773493C06}"/>
                </a:ext>
              </a:extLst>
            </p:cNvPr>
            <p:cNvSpPr/>
            <p:nvPr/>
          </p:nvSpPr>
          <p:spPr>
            <a:xfrm>
              <a:off x="946034" y="3694580"/>
              <a:ext cx="10663" cy="21613"/>
            </a:xfrm>
            <a:custGeom>
              <a:avLst/>
              <a:gdLst/>
              <a:ahLst/>
              <a:cxnLst/>
              <a:rect l="l" t="t" r="r" b="b"/>
              <a:pathLst>
                <a:path w="335" h="679" extrusionOk="0">
                  <a:moveTo>
                    <a:pt x="168" y="0"/>
                  </a:moveTo>
                  <a:cubicBezTo>
                    <a:pt x="72" y="0"/>
                    <a:pt x="1" y="72"/>
                    <a:pt x="1" y="167"/>
                  </a:cubicBezTo>
                  <a:lnTo>
                    <a:pt x="1" y="524"/>
                  </a:lnTo>
                  <a:cubicBezTo>
                    <a:pt x="1" y="607"/>
                    <a:pt x="72" y="679"/>
                    <a:pt x="168" y="679"/>
                  </a:cubicBezTo>
                  <a:cubicBezTo>
                    <a:pt x="251" y="679"/>
                    <a:pt x="334" y="607"/>
                    <a:pt x="334" y="524"/>
                  </a:cubicBezTo>
                  <a:lnTo>
                    <a:pt x="334" y="167"/>
                  </a:lnTo>
                  <a:cubicBezTo>
                    <a:pt x="334" y="72"/>
                    <a:pt x="251" y="0"/>
                    <a:pt x="168" y="0"/>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marL="0" lvl="0" indent="0" algn="l" rtl="0">
                <a:spcBef>
                  <a:spcPts val="0"/>
                </a:spcBef>
                <a:spcAft>
                  <a:spcPts val="0"/>
                </a:spcAft>
                <a:buNone/>
              </a:pPr>
              <a:endParaRPr b="1">
                <a:ln/>
                <a:solidFill>
                  <a:schemeClr val="accent4"/>
                </a:solidFill>
              </a:endParaRPr>
            </a:p>
          </p:txBody>
        </p:sp>
        <p:sp>
          <p:nvSpPr>
            <p:cNvPr id="83" name="Google Shape;13889;p79">
              <a:extLst>
                <a:ext uri="{FF2B5EF4-FFF2-40B4-BE49-F238E27FC236}">
                  <a16:creationId xmlns:a16="http://schemas.microsoft.com/office/drawing/2014/main" id="{20A3496E-8476-5D48-9FAF-9F9673BF1B76}"/>
                </a:ext>
              </a:extLst>
            </p:cNvPr>
            <p:cNvSpPr/>
            <p:nvPr/>
          </p:nvSpPr>
          <p:spPr>
            <a:xfrm>
              <a:off x="1073004" y="3694580"/>
              <a:ext cx="10631" cy="21613"/>
            </a:xfrm>
            <a:custGeom>
              <a:avLst/>
              <a:gdLst/>
              <a:ahLst/>
              <a:cxnLst/>
              <a:rect l="l" t="t" r="r" b="b"/>
              <a:pathLst>
                <a:path w="334" h="679" extrusionOk="0">
                  <a:moveTo>
                    <a:pt x="167" y="0"/>
                  </a:moveTo>
                  <a:cubicBezTo>
                    <a:pt x="72" y="0"/>
                    <a:pt x="0" y="72"/>
                    <a:pt x="0" y="167"/>
                  </a:cubicBezTo>
                  <a:lnTo>
                    <a:pt x="0" y="524"/>
                  </a:lnTo>
                  <a:cubicBezTo>
                    <a:pt x="0" y="607"/>
                    <a:pt x="72" y="679"/>
                    <a:pt x="167" y="679"/>
                  </a:cubicBezTo>
                  <a:cubicBezTo>
                    <a:pt x="251" y="679"/>
                    <a:pt x="334" y="607"/>
                    <a:pt x="334" y="524"/>
                  </a:cubicBezTo>
                  <a:lnTo>
                    <a:pt x="334" y="167"/>
                  </a:lnTo>
                  <a:cubicBezTo>
                    <a:pt x="334" y="72"/>
                    <a:pt x="251" y="0"/>
                    <a:pt x="167" y="0"/>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marL="0" lvl="0" indent="0" algn="l" rtl="0">
                <a:spcBef>
                  <a:spcPts val="0"/>
                </a:spcBef>
                <a:spcAft>
                  <a:spcPts val="0"/>
                </a:spcAft>
                <a:buNone/>
              </a:pPr>
              <a:endParaRPr b="1">
                <a:ln/>
                <a:solidFill>
                  <a:schemeClr val="accent4"/>
                </a:solidFill>
              </a:endParaRPr>
            </a:p>
          </p:txBody>
        </p:sp>
        <p:sp>
          <p:nvSpPr>
            <p:cNvPr id="84" name="Google Shape;13890;p79">
              <a:extLst>
                <a:ext uri="{FF2B5EF4-FFF2-40B4-BE49-F238E27FC236}">
                  <a16:creationId xmlns:a16="http://schemas.microsoft.com/office/drawing/2014/main" id="{6A7B3538-F2F2-0B45-90BF-AB516A4431E6}"/>
                </a:ext>
              </a:extLst>
            </p:cNvPr>
            <p:cNvSpPr/>
            <p:nvPr/>
          </p:nvSpPr>
          <p:spPr>
            <a:xfrm>
              <a:off x="859265" y="3348175"/>
              <a:ext cx="312316" cy="293759"/>
            </a:xfrm>
            <a:custGeom>
              <a:avLst/>
              <a:gdLst/>
              <a:ahLst/>
              <a:cxnLst/>
              <a:rect l="l" t="t" r="r" b="b"/>
              <a:pathLst>
                <a:path w="9812" h="9229" extrusionOk="0">
                  <a:moveTo>
                    <a:pt x="3275" y="632"/>
                  </a:moveTo>
                  <a:cubicBezTo>
                    <a:pt x="3025" y="846"/>
                    <a:pt x="2786" y="1120"/>
                    <a:pt x="2560" y="1441"/>
                  </a:cubicBezTo>
                  <a:cubicBezTo>
                    <a:pt x="2417" y="1680"/>
                    <a:pt x="2286" y="1918"/>
                    <a:pt x="2179" y="2180"/>
                  </a:cubicBezTo>
                  <a:lnTo>
                    <a:pt x="1239" y="2180"/>
                  </a:lnTo>
                  <a:cubicBezTo>
                    <a:pt x="1762" y="1489"/>
                    <a:pt x="2453" y="941"/>
                    <a:pt x="3275" y="632"/>
                  </a:cubicBezTo>
                  <a:close/>
                  <a:moveTo>
                    <a:pt x="4703" y="346"/>
                  </a:moveTo>
                  <a:lnTo>
                    <a:pt x="4703" y="2180"/>
                  </a:lnTo>
                  <a:lnTo>
                    <a:pt x="2536" y="2180"/>
                  </a:lnTo>
                  <a:cubicBezTo>
                    <a:pt x="3036" y="1132"/>
                    <a:pt x="3810" y="429"/>
                    <a:pt x="4703" y="346"/>
                  </a:cubicBezTo>
                  <a:close/>
                  <a:moveTo>
                    <a:pt x="5049" y="346"/>
                  </a:moveTo>
                  <a:cubicBezTo>
                    <a:pt x="5942" y="418"/>
                    <a:pt x="6715" y="1120"/>
                    <a:pt x="7227" y="2180"/>
                  </a:cubicBezTo>
                  <a:lnTo>
                    <a:pt x="5049" y="2180"/>
                  </a:lnTo>
                  <a:lnTo>
                    <a:pt x="5049" y="346"/>
                  </a:lnTo>
                  <a:close/>
                  <a:moveTo>
                    <a:pt x="6489" y="644"/>
                  </a:moveTo>
                  <a:lnTo>
                    <a:pt x="6489" y="644"/>
                  </a:lnTo>
                  <a:cubicBezTo>
                    <a:pt x="7311" y="953"/>
                    <a:pt x="8013" y="1489"/>
                    <a:pt x="8525" y="2192"/>
                  </a:cubicBezTo>
                  <a:lnTo>
                    <a:pt x="7597" y="2192"/>
                  </a:lnTo>
                  <a:cubicBezTo>
                    <a:pt x="7477" y="1918"/>
                    <a:pt x="7358" y="1680"/>
                    <a:pt x="7204" y="1453"/>
                  </a:cubicBezTo>
                  <a:cubicBezTo>
                    <a:pt x="7001" y="1132"/>
                    <a:pt x="6763" y="858"/>
                    <a:pt x="6489" y="644"/>
                  </a:cubicBezTo>
                  <a:close/>
                  <a:moveTo>
                    <a:pt x="2024" y="2513"/>
                  </a:moveTo>
                  <a:cubicBezTo>
                    <a:pt x="1786" y="3192"/>
                    <a:pt x="1655" y="3930"/>
                    <a:pt x="1632" y="4716"/>
                  </a:cubicBezTo>
                  <a:lnTo>
                    <a:pt x="334" y="4716"/>
                  </a:lnTo>
                  <a:cubicBezTo>
                    <a:pt x="358" y="3918"/>
                    <a:pt x="596" y="3168"/>
                    <a:pt x="1000" y="2513"/>
                  </a:cubicBezTo>
                  <a:close/>
                  <a:moveTo>
                    <a:pt x="8751" y="2513"/>
                  </a:moveTo>
                  <a:cubicBezTo>
                    <a:pt x="9156" y="3156"/>
                    <a:pt x="9394" y="3918"/>
                    <a:pt x="9430" y="4716"/>
                  </a:cubicBezTo>
                  <a:lnTo>
                    <a:pt x="8132" y="4716"/>
                  </a:lnTo>
                  <a:cubicBezTo>
                    <a:pt x="8120" y="3930"/>
                    <a:pt x="7978" y="3192"/>
                    <a:pt x="7728" y="2513"/>
                  </a:cubicBezTo>
                  <a:close/>
                  <a:moveTo>
                    <a:pt x="9430" y="5049"/>
                  </a:moveTo>
                  <a:cubicBezTo>
                    <a:pt x="9394" y="5811"/>
                    <a:pt x="9192" y="6549"/>
                    <a:pt x="8799" y="7192"/>
                  </a:cubicBezTo>
                  <a:cubicBezTo>
                    <a:pt x="8787" y="7204"/>
                    <a:pt x="8775" y="7228"/>
                    <a:pt x="8751" y="7252"/>
                  </a:cubicBezTo>
                  <a:lnTo>
                    <a:pt x="7728" y="7252"/>
                  </a:lnTo>
                  <a:cubicBezTo>
                    <a:pt x="7739" y="7204"/>
                    <a:pt x="7763" y="7156"/>
                    <a:pt x="7775" y="7097"/>
                  </a:cubicBezTo>
                  <a:cubicBezTo>
                    <a:pt x="8001" y="6466"/>
                    <a:pt x="8120" y="5775"/>
                    <a:pt x="8132" y="5049"/>
                  </a:cubicBezTo>
                  <a:close/>
                  <a:moveTo>
                    <a:pt x="1632" y="5061"/>
                  </a:moveTo>
                  <a:cubicBezTo>
                    <a:pt x="1655" y="5775"/>
                    <a:pt x="1762" y="6466"/>
                    <a:pt x="1989" y="7121"/>
                  </a:cubicBezTo>
                  <a:cubicBezTo>
                    <a:pt x="2001" y="7156"/>
                    <a:pt x="2013" y="7216"/>
                    <a:pt x="2024" y="7264"/>
                  </a:cubicBezTo>
                  <a:lnTo>
                    <a:pt x="989" y="7264"/>
                  </a:lnTo>
                  <a:cubicBezTo>
                    <a:pt x="584" y="6609"/>
                    <a:pt x="358" y="5847"/>
                    <a:pt x="334" y="5061"/>
                  </a:cubicBezTo>
                  <a:close/>
                  <a:moveTo>
                    <a:pt x="4882" y="1"/>
                  </a:moveTo>
                  <a:cubicBezTo>
                    <a:pt x="3572" y="1"/>
                    <a:pt x="2358" y="513"/>
                    <a:pt x="1429" y="1430"/>
                  </a:cubicBezTo>
                  <a:cubicBezTo>
                    <a:pt x="512" y="2358"/>
                    <a:pt x="0" y="3573"/>
                    <a:pt x="0" y="4882"/>
                  </a:cubicBezTo>
                  <a:cubicBezTo>
                    <a:pt x="0" y="6716"/>
                    <a:pt x="1012" y="8371"/>
                    <a:pt x="2644" y="9216"/>
                  </a:cubicBezTo>
                  <a:cubicBezTo>
                    <a:pt x="2667" y="9228"/>
                    <a:pt x="2679" y="9228"/>
                    <a:pt x="2715" y="9228"/>
                  </a:cubicBezTo>
                  <a:cubicBezTo>
                    <a:pt x="2775" y="9228"/>
                    <a:pt x="2834" y="9204"/>
                    <a:pt x="2858" y="9145"/>
                  </a:cubicBezTo>
                  <a:cubicBezTo>
                    <a:pt x="2905" y="9050"/>
                    <a:pt x="2882" y="8966"/>
                    <a:pt x="2786" y="8919"/>
                  </a:cubicBezTo>
                  <a:cubicBezTo>
                    <a:pt x="2167" y="8585"/>
                    <a:pt x="1643" y="8133"/>
                    <a:pt x="1239" y="7597"/>
                  </a:cubicBezTo>
                  <a:lnTo>
                    <a:pt x="2179" y="7597"/>
                  </a:lnTo>
                  <a:cubicBezTo>
                    <a:pt x="2382" y="8049"/>
                    <a:pt x="2644" y="8466"/>
                    <a:pt x="2941" y="8800"/>
                  </a:cubicBezTo>
                  <a:cubicBezTo>
                    <a:pt x="2972" y="8837"/>
                    <a:pt x="3013" y="8855"/>
                    <a:pt x="3057" y="8855"/>
                  </a:cubicBezTo>
                  <a:cubicBezTo>
                    <a:pt x="3097" y="8855"/>
                    <a:pt x="3140" y="8840"/>
                    <a:pt x="3179" y="8811"/>
                  </a:cubicBezTo>
                  <a:cubicBezTo>
                    <a:pt x="3251" y="8752"/>
                    <a:pt x="3251" y="8645"/>
                    <a:pt x="3191" y="8573"/>
                  </a:cubicBezTo>
                  <a:cubicBezTo>
                    <a:pt x="2941" y="8288"/>
                    <a:pt x="2727" y="7966"/>
                    <a:pt x="2548" y="7597"/>
                  </a:cubicBezTo>
                  <a:cubicBezTo>
                    <a:pt x="2644" y="7573"/>
                    <a:pt x="2703" y="7514"/>
                    <a:pt x="2703" y="7430"/>
                  </a:cubicBezTo>
                  <a:cubicBezTo>
                    <a:pt x="2703" y="7335"/>
                    <a:pt x="2620" y="7264"/>
                    <a:pt x="2536" y="7264"/>
                  </a:cubicBezTo>
                  <a:lnTo>
                    <a:pt x="2417" y="7264"/>
                  </a:lnTo>
                  <a:cubicBezTo>
                    <a:pt x="2167" y="6609"/>
                    <a:pt x="2001" y="5847"/>
                    <a:pt x="1977" y="5061"/>
                  </a:cubicBezTo>
                  <a:lnTo>
                    <a:pt x="2179" y="5061"/>
                  </a:lnTo>
                  <a:cubicBezTo>
                    <a:pt x="2263" y="5061"/>
                    <a:pt x="2346" y="4990"/>
                    <a:pt x="2346" y="4894"/>
                  </a:cubicBezTo>
                  <a:cubicBezTo>
                    <a:pt x="2346" y="4811"/>
                    <a:pt x="2263" y="4740"/>
                    <a:pt x="2179" y="4740"/>
                  </a:cubicBezTo>
                  <a:lnTo>
                    <a:pt x="1977" y="4740"/>
                  </a:lnTo>
                  <a:cubicBezTo>
                    <a:pt x="2001" y="3930"/>
                    <a:pt x="2155" y="3192"/>
                    <a:pt x="2417" y="2537"/>
                  </a:cubicBezTo>
                  <a:lnTo>
                    <a:pt x="4739" y="2537"/>
                  </a:lnTo>
                  <a:lnTo>
                    <a:pt x="4739" y="2906"/>
                  </a:lnTo>
                  <a:cubicBezTo>
                    <a:pt x="4739" y="2989"/>
                    <a:pt x="4810" y="3073"/>
                    <a:pt x="4894" y="3073"/>
                  </a:cubicBezTo>
                  <a:cubicBezTo>
                    <a:pt x="4989" y="3073"/>
                    <a:pt x="5061" y="2989"/>
                    <a:pt x="5061" y="2906"/>
                  </a:cubicBezTo>
                  <a:lnTo>
                    <a:pt x="5061" y="2537"/>
                  </a:lnTo>
                  <a:lnTo>
                    <a:pt x="7382" y="2537"/>
                  </a:lnTo>
                  <a:cubicBezTo>
                    <a:pt x="7632" y="3168"/>
                    <a:pt x="7787" y="3930"/>
                    <a:pt x="7811" y="4740"/>
                  </a:cubicBezTo>
                  <a:lnTo>
                    <a:pt x="7620" y="4740"/>
                  </a:lnTo>
                  <a:cubicBezTo>
                    <a:pt x="7537" y="4740"/>
                    <a:pt x="7454" y="4811"/>
                    <a:pt x="7454" y="4894"/>
                  </a:cubicBezTo>
                  <a:cubicBezTo>
                    <a:pt x="7454" y="4990"/>
                    <a:pt x="7537" y="5061"/>
                    <a:pt x="7620" y="5061"/>
                  </a:cubicBezTo>
                  <a:lnTo>
                    <a:pt x="7811" y="5061"/>
                  </a:lnTo>
                  <a:cubicBezTo>
                    <a:pt x="7799" y="5847"/>
                    <a:pt x="7656" y="6609"/>
                    <a:pt x="7382" y="7264"/>
                  </a:cubicBezTo>
                  <a:lnTo>
                    <a:pt x="7263" y="7264"/>
                  </a:lnTo>
                  <a:cubicBezTo>
                    <a:pt x="7180" y="7264"/>
                    <a:pt x="7096" y="7335"/>
                    <a:pt x="7096" y="7430"/>
                  </a:cubicBezTo>
                  <a:cubicBezTo>
                    <a:pt x="7096" y="7514"/>
                    <a:pt x="7156" y="7597"/>
                    <a:pt x="7251" y="7597"/>
                  </a:cubicBezTo>
                  <a:cubicBezTo>
                    <a:pt x="7073" y="7966"/>
                    <a:pt x="6846" y="8311"/>
                    <a:pt x="6608" y="8573"/>
                  </a:cubicBezTo>
                  <a:cubicBezTo>
                    <a:pt x="6549" y="8645"/>
                    <a:pt x="6549" y="8752"/>
                    <a:pt x="6620" y="8811"/>
                  </a:cubicBezTo>
                  <a:cubicBezTo>
                    <a:pt x="6656" y="8847"/>
                    <a:pt x="6704" y="8859"/>
                    <a:pt x="6739" y="8859"/>
                  </a:cubicBezTo>
                  <a:cubicBezTo>
                    <a:pt x="6787" y="8859"/>
                    <a:pt x="6835" y="8847"/>
                    <a:pt x="6882" y="8800"/>
                  </a:cubicBezTo>
                  <a:cubicBezTo>
                    <a:pt x="7180" y="8466"/>
                    <a:pt x="7442" y="8049"/>
                    <a:pt x="7632" y="7597"/>
                  </a:cubicBezTo>
                  <a:lnTo>
                    <a:pt x="8573" y="7597"/>
                  </a:lnTo>
                  <a:cubicBezTo>
                    <a:pt x="8204" y="8085"/>
                    <a:pt x="7739" y="8514"/>
                    <a:pt x="7192" y="8823"/>
                  </a:cubicBezTo>
                  <a:cubicBezTo>
                    <a:pt x="7120" y="8871"/>
                    <a:pt x="7085" y="8978"/>
                    <a:pt x="7132" y="9061"/>
                  </a:cubicBezTo>
                  <a:cubicBezTo>
                    <a:pt x="7163" y="9116"/>
                    <a:pt x="7215" y="9145"/>
                    <a:pt x="7274" y="9145"/>
                  </a:cubicBezTo>
                  <a:cubicBezTo>
                    <a:pt x="7305" y="9145"/>
                    <a:pt x="7338" y="9137"/>
                    <a:pt x="7370" y="9121"/>
                  </a:cubicBezTo>
                  <a:cubicBezTo>
                    <a:pt x="8097" y="8704"/>
                    <a:pt x="8704" y="8097"/>
                    <a:pt x="9144" y="7371"/>
                  </a:cubicBezTo>
                  <a:cubicBezTo>
                    <a:pt x="9585" y="6621"/>
                    <a:pt x="9811" y="5763"/>
                    <a:pt x="9811" y="4894"/>
                  </a:cubicBezTo>
                  <a:cubicBezTo>
                    <a:pt x="9763" y="3585"/>
                    <a:pt x="9263" y="2346"/>
                    <a:pt x="8335" y="1430"/>
                  </a:cubicBezTo>
                  <a:cubicBezTo>
                    <a:pt x="7418" y="513"/>
                    <a:pt x="6192" y="1"/>
                    <a:pt x="4882" y="1"/>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p>
              <a:pPr marL="0" lvl="0" indent="0" algn="l" rtl="0">
                <a:spcBef>
                  <a:spcPts val="0"/>
                </a:spcBef>
                <a:spcAft>
                  <a:spcPts val="0"/>
                </a:spcAft>
                <a:buNone/>
              </a:pPr>
              <a:endParaRPr b="1">
                <a:ln/>
                <a:solidFill>
                  <a:schemeClr val="accent4"/>
                </a:solidFill>
              </a:endParaRPr>
            </a:p>
          </p:txBody>
        </p:sp>
      </p:grpSp>
      <p:sp>
        <p:nvSpPr>
          <p:cNvPr id="85" name="Google Shape;946;p31">
            <a:extLst>
              <a:ext uri="{FF2B5EF4-FFF2-40B4-BE49-F238E27FC236}">
                <a16:creationId xmlns:a16="http://schemas.microsoft.com/office/drawing/2014/main" id="{0A43AE33-E281-3341-A243-C0280225C0DB}"/>
              </a:ext>
            </a:extLst>
          </p:cNvPr>
          <p:cNvSpPr txBox="1">
            <a:spLocks/>
          </p:cNvSpPr>
          <p:nvPr/>
        </p:nvSpPr>
        <p:spPr>
          <a:xfrm>
            <a:off x="6074440" y="4385289"/>
            <a:ext cx="2432100" cy="45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1pPr>
            <a:lvl2pPr marL="914400" marR="0" lvl="1"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2pPr>
            <a:lvl3pPr marL="1371600" marR="0" lvl="2"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3pPr>
            <a:lvl4pPr marL="1828800" marR="0" lvl="3"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4pPr>
            <a:lvl5pPr marL="2286000" marR="0" lvl="4"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5pPr>
            <a:lvl6pPr marL="2743200" marR="0" lvl="5"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6pPr>
            <a:lvl7pPr marL="3200400" marR="0" lvl="6"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7pPr>
            <a:lvl8pPr marL="3657600" marR="0" lvl="7"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8pPr>
            <a:lvl9pPr marL="4114800" marR="0" lvl="8" indent="-317500" algn="r" rtl="0">
              <a:lnSpc>
                <a:spcPct val="100000"/>
              </a:lnSpc>
              <a:spcBef>
                <a:spcPts val="0"/>
              </a:spcBef>
              <a:spcAft>
                <a:spcPts val="0"/>
              </a:spcAft>
              <a:buClr>
                <a:srgbClr val="0F6890"/>
              </a:buClr>
              <a:buSzPts val="1400"/>
              <a:buFont typeface="Arial"/>
              <a:buNone/>
              <a:defRPr sz="1400" b="1" i="0" u="none" strike="noStrike" cap="none">
                <a:solidFill>
                  <a:srgbClr val="0F6890"/>
                </a:solidFill>
                <a:latin typeface="Arial"/>
                <a:ea typeface="Arial"/>
                <a:cs typeface="Arial"/>
                <a:sym typeface="Arial"/>
              </a:defRPr>
            </a:lvl9pPr>
          </a:lstStyle>
          <a:p>
            <a:pPr marL="0" indent="0" algn="l">
              <a:buClr>
                <a:schemeClr val="dk1"/>
              </a:buClr>
            </a:pPr>
            <a:r>
              <a:rPr lang="en-IN" dirty="0">
                <a:solidFill>
                  <a:srgbClr val="126B8F"/>
                </a:solidFill>
                <a:latin typeface="Lato"/>
                <a:ea typeface="Lato"/>
                <a:cs typeface="Lato"/>
                <a:sym typeface="Lato"/>
              </a:rPr>
              <a:t>Limitations </a:t>
            </a:r>
            <a:endParaRPr lang="en-IN" dirty="0"/>
          </a:p>
        </p:txBody>
      </p:sp>
      <p:grpSp>
        <p:nvGrpSpPr>
          <p:cNvPr id="86" name="Google Shape;13466;p77">
            <a:extLst>
              <a:ext uri="{FF2B5EF4-FFF2-40B4-BE49-F238E27FC236}">
                <a16:creationId xmlns:a16="http://schemas.microsoft.com/office/drawing/2014/main" id="{5DCB158D-3D7C-644F-9486-70E0BF2E6DDF}"/>
              </a:ext>
            </a:extLst>
          </p:cNvPr>
          <p:cNvGrpSpPr/>
          <p:nvPr/>
        </p:nvGrpSpPr>
        <p:grpSpPr>
          <a:xfrm>
            <a:off x="2149098" y="1376632"/>
            <a:ext cx="532773" cy="623432"/>
            <a:chOff x="1768821" y="3361108"/>
            <a:chExt cx="278739" cy="339073"/>
          </a:xfrm>
          <a:solidFill>
            <a:schemeClr val="tx1"/>
          </a:solidFill>
        </p:grpSpPr>
        <p:sp>
          <p:nvSpPr>
            <p:cNvPr id="87" name="Google Shape;13467;p77">
              <a:extLst>
                <a:ext uri="{FF2B5EF4-FFF2-40B4-BE49-F238E27FC236}">
                  <a16:creationId xmlns:a16="http://schemas.microsoft.com/office/drawing/2014/main" id="{9E8288F7-8F30-0E43-A965-3A222117C28C}"/>
                </a:ext>
              </a:extLst>
            </p:cNvPr>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468;p77">
              <a:extLst>
                <a:ext uri="{FF2B5EF4-FFF2-40B4-BE49-F238E27FC236}">
                  <a16:creationId xmlns:a16="http://schemas.microsoft.com/office/drawing/2014/main" id="{C0B1820C-0056-EB41-BA41-13BF75D8496D}"/>
                </a:ext>
              </a:extLst>
            </p:cNvPr>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469;p77">
              <a:extLst>
                <a:ext uri="{FF2B5EF4-FFF2-40B4-BE49-F238E27FC236}">
                  <a16:creationId xmlns:a16="http://schemas.microsoft.com/office/drawing/2014/main" id="{6E49E658-A8B6-EC4A-ADEA-6C15B19D3FDD}"/>
                </a:ext>
              </a:extLst>
            </p:cNvPr>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470;p77">
              <a:extLst>
                <a:ext uri="{FF2B5EF4-FFF2-40B4-BE49-F238E27FC236}">
                  <a16:creationId xmlns:a16="http://schemas.microsoft.com/office/drawing/2014/main" id="{DA140C20-20A2-1447-A095-A532C06AF5F8}"/>
                </a:ext>
              </a:extLst>
            </p:cNvPr>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471;p77">
              <a:extLst>
                <a:ext uri="{FF2B5EF4-FFF2-40B4-BE49-F238E27FC236}">
                  <a16:creationId xmlns:a16="http://schemas.microsoft.com/office/drawing/2014/main" id="{87FF35E2-A199-294B-8F98-21F8F47E65E7}"/>
                </a:ext>
              </a:extLst>
            </p:cNvPr>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472;p77">
              <a:extLst>
                <a:ext uri="{FF2B5EF4-FFF2-40B4-BE49-F238E27FC236}">
                  <a16:creationId xmlns:a16="http://schemas.microsoft.com/office/drawing/2014/main" id="{1293E589-70AA-B148-B17C-B67E4A1A3FE4}"/>
                </a:ext>
              </a:extLst>
            </p:cNvPr>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473;p77">
              <a:extLst>
                <a:ext uri="{FF2B5EF4-FFF2-40B4-BE49-F238E27FC236}">
                  <a16:creationId xmlns:a16="http://schemas.microsoft.com/office/drawing/2014/main" id="{1E1C599A-358B-7D4F-9CB3-7830E95A2BE9}"/>
                </a:ext>
              </a:extLst>
            </p:cNvPr>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474;p77">
              <a:extLst>
                <a:ext uri="{FF2B5EF4-FFF2-40B4-BE49-F238E27FC236}">
                  <a16:creationId xmlns:a16="http://schemas.microsoft.com/office/drawing/2014/main" id="{DCEDD004-315F-834C-85C6-F9A1ADC4315C}"/>
                </a:ext>
              </a:extLst>
            </p:cNvPr>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475;p77">
              <a:extLst>
                <a:ext uri="{FF2B5EF4-FFF2-40B4-BE49-F238E27FC236}">
                  <a16:creationId xmlns:a16="http://schemas.microsoft.com/office/drawing/2014/main" id="{9B00431A-FA26-5440-AD4A-B912A9EB812B}"/>
                </a:ext>
              </a:extLst>
            </p:cNvPr>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476;p77">
              <a:extLst>
                <a:ext uri="{FF2B5EF4-FFF2-40B4-BE49-F238E27FC236}">
                  <a16:creationId xmlns:a16="http://schemas.microsoft.com/office/drawing/2014/main" id="{D912115C-37E0-9247-B628-7176207C259B}"/>
                </a:ext>
              </a:extLst>
            </p:cNvPr>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477;p77">
              <a:extLst>
                <a:ext uri="{FF2B5EF4-FFF2-40B4-BE49-F238E27FC236}">
                  <a16:creationId xmlns:a16="http://schemas.microsoft.com/office/drawing/2014/main" id="{EA3C140C-F48E-994A-81E4-88675BEAE99C}"/>
                </a:ext>
              </a:extLst>
            </p:cNvPr>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1148;p74">
            <a:extLst>
              <a:ext uri="{FF2B5EF4-FFF2-40B4-BE49-F238E27FC236}">
                <a16:creationId xmlns:a16="http://schemas.microsoft.com/office/drawing/2014/main" id="{5B2CD843-BCAF-8A4E-BD30-377DC03E80B5}"/>
              </a:ext>
            </a:extLst>
          </p:cNvPr>
          <p:cNvGrpSpPr/>
          <p:nvPr/>
        </p:nvGrpSpPr>
        <p:grpSpPr>
          <a:xfrm>
            <a:off x="2048569" y="3800858"/>
            <a:ext cx="618464" cy="511066"/>
            <a:chOff x="1297654" y="1504481"/>
            <a:chExt cx="349354" cy="362223"/>
          </a:xfrm>
          <a:solidFill>
            <a:schemeClr val="tx1"/>
          </a:solidFill>
        </p:grpSpPr>
        <p:sp>
          <p:nvSpPr>
            <p:cNvPr id="99" name="Google Shape;11149;p74">
              <a:extLst>
                <a:ext uri="{FF2B5EF4-FFF2-40B4-BE49-F238E27FC236}">
                  <a16:creationId xmlns:a16="http://schemas.microsoft.com/office/drawing/2014/main" id="{093672D4-0C4A-534B-8D6B-FBE934F97C66}"/>
                </a:ext>
              </a:extLst>
            </p:cNvPr>
            <p:cNvSpPr/>
            <p:nvPr/>
          </p:nvSpPr>
          <p:spPr>
            <a:xfrm>
              <a:off x="1297654" y="1504481"/>
              <a:ext cx="349354" cy="362223"/>
            </a:xfrm>
            <a:custGeom>
              <a:avLst/>
              <a:gdLst/>
              <a:ahLst/>
              <a:cxnLst/>
              <a:rect l="l" t="t" r="r" b="b"/>
              <a:pathLst>
                <a:path w="10967" h="11371" extrusionOk="0">
                  <a:moveTo>
                    <a:pt x="6252" y="381"/>
                  </a:moveTo>
                  <a:cubicBezTo>
                    <a:pt x="6799" y="381"/>
                    <a:pt x="7335" y="679"/>
                    <a:pt x="7621" y="1155"/>
                  </a:cubicBezTo>
                  <a:cubicBezTo>
                    <a:pt x="7704" y="1274"/>
                    <a:pt x="7811" y="1655"/>
                    <a:pt x="8240" y="1786"/>
                  </a:cubicBezTo>
                  <a:cubicBezTo>
                    <a:pt x="8157" y="1858"/>
                    <a:pt x="7978" y="2036"/>
                    <a:pt x="7919" y="2108"/>
                  </a:cubicBezTo>
                  <a:cubicBezTo>
                    <a:pt x="7454" y="1870"/>
                    <a:pt x="7335" y="1501"/>
                    <a:pt x="7252" y="1381"/>
                  </a:cubicBezTo>
                  <a:cubicBezTo>
                    <a:pt x="7037" y="1036"/>
                    <a:pt x="6656" y="822"/>
                    <a:pt x="6252" y="822"/>
                  </a:cubicBezTo>
                  <a:lnTo>
                    <a:pt x="4644" y="822"/>
                  </a:lnTo>
                  <a:cubicBezTo>
                    <a:pt x="4239" y="822"/>
                    <a:pt x="3847" y="1036"/>
                    <a:pt x="3644" y="1381"/>
                  </a:cubicBezTo>
                  <a:cubicBezTo>
                    <a:pt x="3537" y="1512"/>
                    <a:pt x="3442" y="1846"/>
                    <a:pt x="3049" y="2072"/>
                  </a:cubicBezTo>
                  <a:lnTo>
                    <a:pt x="3025" y="2036"/>
                  </a:lnTo>
                  <a:lnTo>
                    <a:pt x="2870" y="1893"/>
                  </a:lnTo>
                  <a:cubicBezTo>
                    <a:pt x="2823" y="1846"/>
                    <a:pt x="2763" y="1798"/>
                    <a:pt x="2704" y="1751"/>
                  </a:cubicBezTo>
                  <a:cubicBezTo>
                    <a:pt x="3085" y="1608"/>
                    <a:pt x="3168" y="1310"/>
                    <a:pt x="3275" y="1155"/>
                  </a:cubicBezTo>
                  <a:cubicBezTo>
                    <a:pt x="3549" y="679"/>
                    <a:pt x="4073" y="381"/>
                    <a:pt x="4644" y="381"/>
                  </a:cubicBezTo>
                  <a:close/>
                  <a:moveTo>
                    <a:pt x="2620" y="3703"/>
                  </a:moveTo>
                  <a:lnTo>
                    <a:pt x="2823" y="3894"/>
                  </a:lnTo>
                  <a:cubicBezTo>
                    <a:pt x="2727" y="3989"/>
                    <a:pt x="2632" y="4096"/>
                    <a:pt x="2549" y="4191"/>
                  </a:cubicBezTo>
                  <a:lnTo>
                    <a:pt x="2334" y="3989"/>
                  </a:lnTo>
                  <a:lnTo>
                    <a:pt x="2620" y="3703"/>
                  </a:lnTo>
                  <a:close/>
                  <a:moveTo>
                    <a:pt x="8383" y="3703"/>
                  </a:moveTo>
                  <a:lnTo>
                    <a:pt x="8657" y="3989"/>
                  </a:lnTo>
                  <a:lnTo>
                    <a:pt x="8454" y="4191"/>
                  </a:lnTo>
                  <a:cubicBezTo>
                    <a:pt x="8383" y="4120"/>
                    <a:pt x="8276" y="4001"/>
                    <a:pt x="8169" y="3894"/>
                  </a:cubicBezTo>
                  <a:lnTo>
                    <a:pt x="8383" y="3703"/>
                  </a:lnTo>
                  <a:close/>
                  <a:moveTo>
                    <a:pt x="1727" y="1774"/>
                  </a:moveTo>
                  <a:cubicBezTo>
                    <a:pt x="2394" y="1774"/>
                    <a:pt x="2704" y="2251"/>
                    <a:pt x="2763" y="2286"/>
                  </a:cubicBezTo>
                  <a:cubicBezTo>
                    <a:pt x="2930" y="2453"/>
                    <a:pt x="2977" y="2691"/>
                    <a:pt x="2882" y="2905"/>
                  </a:cubicBezTo>
                  <a:cubicBezTo>
                    <a:pt x="2846" y="3013"/>
                    <a:pt x="2882" y="2965"/>
                    <a:pt x="1763" y="4072"/>
                  </a:cubicBezTo>
                  <a:cubicBezTo>
                    <a:pt x="1656" y="4185"/>
                    <a:pt x="1516" y="4242"/>
                    <a:pt x="1375" y="4242"/>
                  </a:cubicBezTo>
                  <a:cubicBezTo>
                    <a:pt x="1233" y="4242"/>
                    <a:pt x="1090" y="4185"/>
                    <a:pt x="977" y="4072"/>
                  </a:cubicBezTo>
                  <a:lnTo>
                    <a:pt x="834" y="3929"/>
                  </a:lnTo>
                  <a:cubicBezTo>
                    <a:pt x="37" y="3144"/>
                    <a:pt x="572" y="1774"/>
                    <a:pt x="1727" y="1774"/>
                  </a:cubicBezTo>
                  <a:close/>
                  <a:moveTo>
                    <a:pt x="6228" y="1155"/>
                  </a:moveTo>
                  <a:cubicBezTo>
                    <a:pt x="6514" y="1155"/>
                    <a:pt x="6799" y="1310"/>
                    <a:pt x="6930" y="1560"/>
                  </a:cubicBezTo>
                  <a:cubicBezTo>
                    <a:pt x="7026" y="1679"/>
                    <a:pt x="7180" y="2143"/>
                    <a:pt x="7740" y="2429"/>
                  </a:cubicBezTo>
                  <a:cubicBezTo>
                    <a:pt x="7645" y="2727"/>
                    <a:pt x="7716" y="3060"/>
                    <a:pt x="7954" y="3298"/>
                  </a:cubicBezTo>
                  <a:lnTo>
                    <a:pt x="8109" y="3453"/>
                  </a:lnTo>
                  <a:lnTo>
                    <a:pt x="7883" y="3679"/>
                  </a:lnTo>
                  <a:cubicBezTo>
                    <a:pt x="7190" y="3137"/>
                    <a:pt x="6339" y="2857"/>
                    <a:pt x="5480" y="2857"/>
                  </a:cubicBezTo>
                  <a:cubicBezTo>
                    <a:pt x="4980" y="2857"/>
                    <a:pt x="4478" y="2951"/>
                    <a:pt x="4001" y="3144"/>
                  </a:cubicBezTo>
                  <a:cubicBezTo>
                    <a:pt x="3906" y="3167"/>
                    <a:pt x="3870" y="3275"/>
                    <a:pt x="3906" y="3358"/>
                  </a:cubicBezTo>
                  <a:cubicBezTo>
                    <a:pt x="3933" y="3429"/>
                    <a:pt x="3999" y="3467"/>
                    <a:pt x="4065" y="3467"/>
                  </a:cubicBezTo>
                  <a:cubicBezTo>
                    <a:pt x="4088" y="3467"/>
                    <a:pt x="4111" y="3462"/>
                    <a:pt x="4132" y="3453"/>
                  </a:cubicBezTo>
                  <a:cubicBezTo>
                    <a:pt x="4579" y="3277"/>
                    <a:pt x="5034" y="3195"/>
                    <a:pt x="5479" y="3195"/>
                  </a:cubicBezTo>
                  <a:cubicBezTo>
                    <a:pt x="7404" y="3195"/>
                    <a:pt x="9133" y="4736"/>
                    <a:pt x="9133" y="6835"/>
                  </a:cubicBezTo>
                  <a:cubicBezTo>
                    <a:pt x="9133" y="8925"/>
                    <a:pt x="7411" y="10462"/>
                    <a:pt x="5498" y="10462"/>
                  </a:cubicBezTo>
                  <a:cubicBezTo>
                    <a:pt x="5047" y="10462"/>
                    <a:pt x="4585" y="10376"/>
                    <a:pt x="4132" y="10192"/>
                  </a:cubicBezTo>
                  <a:cubicBezTo>
                    <a:pt x="1442" y="9097"/>
                    <a:pt x="1049" y="5346"/>
                    <a:pt x="3585" y="3763"/>
                  </a:cubicBezTo>
                  <a:cubicBezTo>
                    <a:pt x="3656" y="3715"/>
                    <a:pt x="3692" y="3620"/>
                    <a:pt x="3644" y="3525"/>
                  </a:cubicBezTo>
                  <a:cubicBezTo>
                    <a:pt x="3611" y="3476"/>
                    <a:pt x="3551" y="3443"/>
                    <a:pt x="3489" y="3443"/>
                  </a:cubicBezTo>
                  <a:cubicBezTo>
                    <a:pt x="3461" y="3443"/>
                    <a:pt x="3432" y="3450"/>
                    <a:pt x="3406" y="3465"/>
                  </a:cubicBezTo>
                  <a:cubicBezTo>
                    <a:pt x="3299" y="3536"/>
                    <a:pt x="3192" y="3596"/>
                    <a:pt x="3096" y="3691"/>
                  </a:cubicBezTo>
                  <a:lnTo>
                    <a:pt x="2870" y="3465"/>
                  </a:lnTo>
                  <a:cubicBezTo>
                    <a:pt x="2942" y="3382"/>
                    <a:pt x="3287" y="3167"/>
                    <a:pt x="3287" y="2679"/>
                  </a:cubicBezTo>
                  <a:cubicBezTo>
                    <a:pt x="3287" y="2572"/>
                    <a:pt x="3275" y="2465"/>
                    <a:pt x="3227" y="2370"/>
                  </a:cubicBezTo>
                  <a:cubicBezTo>
                    <a:pt x="3704" y="2084"/>
                    <a:pt x="3835" y="1691"/>
                    <a:pt x="3930" y="1560"/>
                  </a:cubicBezTo>
                  <a:cubicBezTo>
                    <a:pt x="4073" y="1310"/>
                    <a:pt x="4347" y="1155"/>
                    <a:pt x="4620" y="1155"/>
                  </a:cubicBezTo>
                  <a:close/>
                  <a:moveTo>
                    <a:pt x="2811" y="9752"/>
                  </a:moveTo>
                  <a:cubicBezTo>
                    <a:pt x="3037" y="9954"/>
                    <a:pt x="3287" y="10133"/>
                    <a:pt x="3549" y="10287"/>
                  </a:cubicBezTo>
                  <a:lnTo>
                    <a:pt x="2906" y="10942"/>
                  </a:lnTo>
                  <a:cubicBezTo>
                    <a:pt x="2817" y="11031"/>
                    <a:pt x="2701" y="11076"/>
                    <a:pt x="2585" y="11076"/>
                  </a:cubicBezTo>
                  <a:cubicBezTo>
                    <a:pt x="2468" y="11076"/>
                    <a:pt x="2352" y="11031"/>
                    <a:pt x="2263" y="10942"/>
                  </a:cubicBezTo>
                  <a:cubicBezTo>
                    <a:pt x="2084" y="10764"/>
                    <a:pt x="2084" y="10478"/>
                    <a:pt x="2263" y="10299"/>
                  </a:cubicBezTo>
                  <a:lnTo>
                    <a:pt x="2811" y="9752"/>
                  </a:lnTo>
                  <a:close/>
                  <a:moveTo>
                    <a:pt x="8204" y="9752"/>
                  </a:moveTo>
                  <a:lnTo>
                    <a:pt x="8752" y="10299"/>
                  </a:lnTo>
                  <a:cubicBezTo>
                    <a:pt x="8931" y="10478"/>
                    <a:pt x="8931" y="10764"/>
                    <a:pt x="8752" y="10942"/>
                  </a:cubicBezTo>
                  <a:cubicBezTo>
                    <a:pt x="8663" y="11031"/>
                    <a:pt x="8547" y="11076"/>
                    <a:pt x="8430" y="11076"/>
                  </a:cubicBezTo>
                  <a:cubicBezTo>
                    <a:pt x="8314" y="11076"/>
                    <a:pt x="8198" y="11031"/>
                    <a:pt x="8109" y="10942"/>
                  </a:cubicBezTo>
                  <a:lnTo>
                    <a:pt x="7454" y="10287"/>
                  </a:lnTo>
                  <a:cubicBezTo>
                    <a:pt x="7740" y="10121"/>
                    <a:pt x="7978" y="9954"/>
                    <a:pt x="8204" y="9752"/>
                  </a:cubicBezTo>
                  <a:close/>
                  <a:moveTo>
                    <a:pt x="4644" y="0"/>
                  </a:moveTo>
                  <a:cubicBezTo>
                    <a:pt x="3978" y="0"/>
                    <a:pt x="3335" y="358"/>
                    <a:pt x="2989" y="929"/>
                  </a:cubicBezTo>
                  <a:lnTo>
                    <a:pt x="2858" y="1167"/>
                  </a:lnTo>
                  <a:cubicBezTo>
                    <a:pt x="2693" y="1433"/>
                    <a:pt x="2436" y="1452"/>
                    <a:pt x="2316" y="1452"/>
                  </a:cubicBezTo>
                  <a:cubicBezTo>
                    <a:pt x="2296" y="1452"/>
                    <a:pt x="2280" y="1451"/>
                    <a:pt x="2269" y="1451"/>
                  </a:cubicBezTo>
                  <a:cubicBezTo>
                    <a:pt x="2260" y="1451"/>
                    <a:pt x="2254" y="1452"/>
                    <a:pt x="2251" y="1453"/>
                  </a:cubicBezTo>
                  <a:cubicBezTo>
                    <a:pt x="2091" y="1402"/>
                    <a:pt x="1925" y="1376"/>
                    <a:pt x="1760" y="1376"/>
                  </a:cubicBezTo>
                  <a:cubicBezTo>
                    <a:pt x="1350" y="1376"/>
                    <a:pt x="943" y="1535"/>
                    <a:pt x="620" y="1858"/>
                  </a:cubicBezTo>
                  <a:cubicBezTo>
                    <a:pt x="1" y="2477"/>
                    <a:pt x="1" y="3489"/>
                    <a:pt x="620" y="4132"/>
                  </a:cubicBezTo>
                  <a:cubicBezTo>
                    <a:pt x="715" y="4191"/>
                    <a:pt x="918" y="4537"/>
                    <a:pt x="1394" y="4537"/>
                  </a:cubicBezTo>
                  <a:cubicBezTo>
                    <a:pt x="1846" y="4537"/>
                    <a:pt x="2073" y="4227"/>
                    <a:pt x="2108" y="4191"/>
                  </a:cubicBezTo>
                  <a:lnTo>
                    <a:pt x="2334" y="4418"/>
                  </a:lnTo>
                  <a:cubicBezTo>
                    <a:pt x="1144" y="6025"/>
                    <a:pt x="1370" y="8192"/>
                    <a:pt x="2585" y="9466"/>
                  </a:cubicBezTo>
                  <a:lnTo>
                    <a:pt x="2037" y="10013"/>
                  </a:lnTo>
                  <a:cubicBezTo>
                    <a:pt x="1549" y="10502"/>
                    <a:pt x="1894" y="11371"/>
                    <a:pt x="2608" y="11371"/>
                  </a:cubicBezTo>
                  <a:cubicBezTo>
                    <a:pt x="2811" y="11371"/>
                    <a:pt x="3001" y="11287"/>
                    <a:pt x="3168" y="11133"/>
                  </a:cubicBezTo>
                  <a:lnTo>
                    <a:pt x="3894" y="10394"/>
                  </a:lnTo>
                  <a:cubicBezTo>
                    <a:pt x="4403" y="10628"/>
                    <a:pt x="4958" y="10747"/>
                    <a:pt x="5518" y="10747"/>
                  </a:cubicBezTo>
                  <a:cubicBezTo>
                    <a:pt x="6071" y="10747"/>
                    <a:pt x="6630" y="10631"/>
                    <a:pt x="7157" y="10394"/>
                  </a:cubicBezTo>
                  <a:lnTo>
                    <a:pt x="7883" y="11133"/>
                  </a:lnTo>
                  <a:cubicBezTo>
                    <a:pt x="8038" y="11276"/>
                    <a:pt x="8240" y="11371"/>
                    <a:pt x="8454" y="11371"/>
                  </a:cubicBezTo>
                  <a:cubicBezTo>
                    <a:pt x="9157" y="11371"/>
                    <a:pt x="9514" y="10514"/>
                    <a:pt x="9014" y="10013"/>
                  </a:cubicBezTo>
                  <a:lnTo>
                    <a:pt x="8466" y="9466"/>
                  </a:lnTo>
                  <a:cubicBezTo>
                    <a:pt x="9752" y="8061"/>
                    <a:pt x="9871" y="5953"/>
                    <a:pt x="8716" y="4418"/>
                  </a:cubicBezTo>
                  <a:lnTo>
                    <a:pt x="8942" y="4191"/>
                  </a:lnTo>
                  <a:cubicBezTo>
                    <a:pt x="8990" y="4239"/>
                    <a:pt x="9192" y="4537"/>
                    <a:pt x="9657" y="4537"/>
                  </a:cubicBezTo>
                  <a:cubicBezTo>
                    <a:pt x="9895" y="4537"/>
                    <a:pt x="10121" y="4441"/>
                    <a:pt x="10288" y="4287"/>
                  </a:cubicBezTo>
                  <a:cubicBezTo>
                    <a:pt x="10300" y="4251"/>
                    <a:pt x="10967" y="3775"/>
                    <a:pt x="10859" y="2858"/>
                  </a:cubicBezTo>
                  <a:cubicBezTo>
                    <a:pt x="10848" y="2770"/>
                    <a:pt x="10786" y="2702"/>
                    <a:pt x="10701" y="2702"/>
                  </a:cubicBezTo>
                  <a:cubicBezTo>
                    <a:pt x="10695" y="2702"/>
                    <a:pt x="10688" y="2702"/>
                    <a:pt x="10681" y="2703"/>
                  </a:cubicBezTo>
                  <a:cubicBezTo>
                    <a:pt x="10597" y="2727"/>
                    <a:pt x="10526" y="2798"/>
                    <a:pt x="10538" y="2882"/>
                  </a:cubicBezTo>
                  <a:cubicBezTo>
                    <a:pt x="10609" y="3632"/>
                    <a:pt x="10074" y="4001"/>
                    <a:pt x="10026" y="4060"/>
                  </a:cubicBezTo>
                  <a:cubicBezTo>
                    <a:pt x="9922" y="4164"/>
                    <a:pt x="9777" y="4221"/>
                    <a:pt x="9630" y="4221"/>
                  </a:cubicBezTo>
                  <a:cubicBezTo>
                    <a:pt x="9491" y="4221"/>
                    <a:pt x="9350" y="4170"/>
                    <a:pt x="9240" y="4060"/>
                  </a:cubicBezTo>
                  <a:lnTo>
                    <a:pt x="8228" y="3048"/>
                  </a:lnTo>
                  <a:cubicBezTo>
                    <a:pt x="8002" y="2822"/>
                    <a:pt x="8026" y="2477"/>
                    <a:pt x="8228" y="2263"/>
                  </a:cubicBezTo>
                  <a:cubicBezTo>
                    <a:pt x="8300" y="2203"/>
                    <a:pt x="8621" y="1739"/>
                    <a:pt x="9276" y="1739"/>
                  </a:cubicBezTo>
                  <a:cubicBezTo>
                    <a:pt x="9716" y="1739"/>
                    <a:pt x="10109" y="1965"/>
                    <a:pt x="10324" y="2298"/>
                  </a:cubicBezTo>
                  <a:cubicBezTo>
                    <a:pt x="10353" y="2350"/>
                    <a:pt x="10406" y="2379"/>
                    <a:pt x="10462" y="2379"/>
                  </a:cubicBezTo>
                  <a:cubicBezTo>
                    <a:pt x="10495" y="2379"/>
                    <a:pt x="10530" y="2368"/>
                    <a:pt x="10562" y="2346"/>
                  </a:cubicBezTo>
                  <a:cubicBezTo>
                    <a:pt x="10645" y="2298"/>
                    <a:pt x="10669" y="2203"/>
                    <a:pt x="10609" y="2108"/>
                  </a:cubicBezTo>
                  <a:cubicBezTo>
                    <a:pt x="10297" y="1640"/>
                    <a:pt x="9787" y="1384"/>
                    <a:pt x="9254" y="1384"/>
                  </a:cubicBezTo>
                  <a:cubicBezTo>
                    <a:pt x="9095" y="1384"/>
                    <a:pt x="8934" y="1406"/>
                    <a:pt x="8776" y="1453"/>
                  </a:cubicBezTo>
                  <a:lnTo>
                    <a:pt x="8526" y="1453"/>
                  </a:lnTo>
                  <a:cubicBezTo>
                    <a:pt x="8335" y="1453"/>
                    <a:pt x="8145" y="1358"/>
                    <a:pt x="8038" y="1167"/>
                  </a:cubicBezTo>
                  <a:lnTo>
                    <a:pt x="7907" y="929"/>
                  </a:lnTo>
                  <a:cubicBezTo>
                    <a:pt x="7561" y="358"/>
                    <a:pt x="6918" y="0"/>
                    <a:pt x="6252" y="0"/>
                  </a:cubicBezTo>
                  <a:close/>
                </a:path>
              </a:pathLst>
            </a:custGeom>
            <a:grpFill/>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50;p74">
              <a:extLst>
                <a:ext uri="{FF2B5EF4-FFF2-40B4-BE49-F238E27FC236}">
                  <a16:creationId xmlns:a16="http://schemas.microsoft.com/office/drawing/2014/main" id="{376ACD43-7FEA-1041-9312-230E1FF467AF}"/>
                </a:ext>
              </a:extLst>
            </p:cNvPr>
            <p:cNvSpPr/>
            <p:nvPr/>
          </p:nvSpPr>
          <p:spPr>
            <a:xfrm>
              <a:off x="1354930" y="1618713"/>
              <a:ext cx="224960" cy="206516"/>
            </a:xfrm>
            <a:custGeom>
              <a:avLst/>
              <a:gdLst/>
              <a:ahLst/>
              <a:cxnLst/>
              <a:rect l="l" t="t" r="r" b="b"/>
              <a:pathLst>
                <a:path w="7062" h="6483" extrusionOk="0">
                  <a:moveTo>
                    <a:pt x="3753" y="1"/>
                  </a:moveTo>
                  <a:cubicBezTo>
                    <a:pt x="2094" y="1"/>
                    <a:pt x="465" y="1260"/>
                    <a:pt x="465" y="3249"/>
                  </a:cubicBezTo>
                  <a:cubicBezTo>
                    <a:pt x="465" y="5198"/>
                    <a:pt x="2076" y="6483"/>
                    <a:pt x="3742" y="6483"/>
                  </a:cubicBezTo>
                  <a:cubicBezTo>
                    <a:pt x="4589" y="6483"/>
                    <a:pt x="5450" y="6150"/>
                    <a:pt x="6121" y="5404"/>
                  </a:cubicBezTo>
                  <a:cubicBezTo>
                    <a:pt x="6347" y="5165"/>
                    <a:pt x="6513" y="4880"/>
                    <a:pt x="6656" y="4582"/>
                  </a:cubicBezTo>
                  <a:cubicBezTo>
                    <a:pt x="6704" y="4487"/>
                    <a:pt x="6656" y="4403"/>
                    <a:pt x="6561" y="4356"/>
                  </a:cubicBezTo>
                  <a:cubicBezTo>
                    <a:pt x="6540" y="4347"/>
                    <a:pt x="6518" y="4342"/>
                    <a:pt x="6496" y="4342"/>
                  </a:cubicBezTo>
                  <a:cubicBezTo>
                    <a:pt x="6433" y="4342"/>
                    <a:pt x="6373" y="4380"/>
                    <a:pt x="6347" y="4451"/>
                  </a:cubicBezTo>
                  <a:cubicBezTo>
                    <a:pt x="5882" y="5463"/>
                    <a:pt x="4858" y="6142"/>
                    <a:pt x="3704" y="6142"/>
                  </a:cubicBezTo>
                  <a:cubicBezTo>
                    <a:pt x="1358" y="6142"/>
                    <a:pt x="1" y="3499"/>
                    <a:pt x="1322" y="1594"/>
                  </a:cubicBezTo>
                  <a:cubicBezTo>
                    <a:pt x="1903" y="762"/>
                    <a:pt x="2811" y="339"/>
                    <a:pt x="3721" y="339"/>
                  </a:cubicBezTo>
                  <a:cubicBezTo>
                    <a:pt x="4621" y="339"/>
                    <a:pt x="5522" y="753"/>
                    <a:pt x="6109" y="1594"/>
                  </a:cubicBezTo>
                  <a:cubicBezTo>
                    <a:pt x="6561" y="2260"/>
                    <a:pt x="6716" y="3082"/>
                    <a:pt x="6549" y="3844"/>
                  </a:cubicBezTo>
                  <a:cubicBezTo>
                    <a:pt x="6537" y="3927"/>
                    <a:pt x="6597" y="4022"/>
                    <a:pt x="6680" y="4034"/>
                  </a:cubicBezTo>
                  <a:cubicBezTo>
                    <a:pt x="6688" y="4035"/>
                    <a:pt x="6696" y="4036"/>
                    <a:pt x="6704" y="4036"/>
                  </a:cubicBezTo>
                  <a:cubicBezTo>
                    <a:pt x="6789" y="4036"/>
                    <a:pt x="6861" y="3980"/>
                    <a:pt x="6883" y="3903"/>
                  </a:cubicBezTo>
                  <a:cubicBezTo>
                    <a:pt x="7061" y="3046"/>
                    <a:pt x="6894" y="2141"/>
                    <a:pt x="6359" y="1379"/>
                  </a:cubicBezTo>
                  <a:cubicBezTo>
                    <a:pt x="5689" y="426"/>
                    <a:pt x="4716" y="1"/>
                    <a:pt x="3753" y="1"/>
                  </a:cubicBezTo>
                  <a:close/>
                </a:path>
              </a:pathLst>
            </a:custGeom>
            <a:grpFill/>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51;p74">
              <a:extLst>
                <a:ext uri="{FF2B5EF4-FFF2-40B4-BE49-F238E27FC236}">
                  <a16:creationId xmlns:a16="http://schemas.microsoft.com/office/drawing/2014/main" id="{B57A726A-1873-3F48-AC8F-7C70F402AF73}"/>
                </a:ext>
              </a:extLst>
            </p:cNvPr>
            <p:cNvSpPr/>
            <p:nvPr/>
          </p:nvSpPr>
          <p:spPr>
            <a:xfrm>
              <a:off x="1453553" y="1643305"/>
              <a:ext cx="73235" cy="141436"/>
            </a:xfrm>
            <a:custGeom>
              <a:avLst/>
              <a:gdLst/>
              <a:ahLst/>
              <a:cxnLst/>
              <a:rect l="l" t="t" r="r" b="b"/>
              <a:pathLst>
                <a:path w="2299" h="4440" extrusionOk="0">
                  <a:moveTo>
                    <a:pt x="572" y="345"/>
                  </a:moveTo>
                  <a:cubicBezTo>
                    <a:pt x="703" y="345"/>
                    <a:pt x="810" y="441"/>
                    <a:pt x="810" y="583"/>
                  </a:cubicBezTo>
                  <a:lnTo>
                    <a:pt x="810" y="2191"/>
                  </a:lnTo>
                  <a:cubicBezTo>
                    <a:pt x="727" y="2155"/>
                    <a:pt x="640" y="2137"/>
                    <a:pt x="555" y="2137"/>
                  </a:cubicBezTo>
                  <a:cubicBezTo>
                    <a:pt x="471" y="2137"/>
                    <a:pt x="387" y="2155"/>
                    <a:pt x="310" y="2191"/>
                  </a:cubicBezTo>
                  <a:lnTo>
                    <a:pt x="310" y="583"/>
                  </a:lnTo>
                  <a:lnTo>
                    <a:pt x="334" y="583"/>
                  </a:lnTo>
                  <a:cubicBezTo>
                    <a:pt x="334" y="452"/>
                    <a:pt x="429" y="345"/>
                    <a:pt x="572" y="345"/>
                  </a:cubicBezTo>
                  <a:close/>
                  <a:moveTo>
                    <a:pt x="610" y="2488"/>
                  </a:moveTo>
                  <a:cubicBezTo>
                    <a:pt x="726" y="2488"/>
                    <a:pt x="736" y="2510"/>
                    <a:pt x="1905" y="3703"/>
                  </a:cubicBezTo>
                  <a:cubicBezTo>
                    <a:pt x="1977" y="3798"/>
                    <a:pt x="1977" y="3941"/>
                    <a:pt x="1893" y="4036"/>
                  </a:cubicBezTo>
                  <a:cubicBezTo>
                    <a:pt x="1846" y="4078"/>
                    <a:pt x="1783" y="4099"/>
                    <a:pt x="1721" y="4099"/>
                  </a:cubicBezTo>
                  <a:cubicBezTo>
                    <a:pt x="1658" y="4099"/>
                    <a:pt x="1596" y="4078"/>
                    <a:pt x="1548" y="4036"/>
                  </a:cubicBezTo>
                  <a:lnTo>
                    <a:pt x="417" y="2905"/>
                  </a:lnTo>
                  <a:cubicBezTo>
                    <a:pt x="274" y="2750"/>
                    <a:pt x="369" y="2488"/>
                    <a:pt x="596" y="2488"/>
                  </a:cubicBezTo>
                  <a:cubicBezTo>
                    <a:pt x="600" y="2488"/>
                    <a:pt x="605" y="2488"/>
                    <a:pt x="610" y="2488"/>
                  </a:cubicBezTo>
                  <a:close/>
                  <a:moveTo>
                    <a:pt x="584" y="0"/>
                  </a:moveTo>
                  <a:cubicBezTo>
                    <a:pt x="250" y="0"/>
                    <a:pt x="0" y="274"/>
                    <a:pt x="0" y="583"/>
                  </a:cubicBezTo>
                  <a:lnTo>
                    <a:pt x="0" y="2715"/>
                  </a:lnTo>
                  <a:cubicBezTo>
                    <a:pt x="0" y="2858"/>
                    <a:pt x="60" y="3024"/>
                    <a:pt x="167" y="3131"/>
                  </a:cubicBezTo>
                  <a:cubicBezTo>
                    <a:pt x="1322" y="4262"/>
                    <a:pt x="1310" y="4334"/>
                    <a:pt x="1524" y="4405"/>
                  </a:cubicBezTo>
                  <a:cubicBezTo>
                    <a:pt x="1589" y="4428"/>
                    <a:pt x="1655" y="4439"/>
                    <a:pt x="1720" y="4439"/>
                  </a:cubicBezTo>
                  <a:cubicBezTo>
                    <a:pt x="2023" y="4439"/>
                    <a:pt x="2298" y="4201"/>
                    <a:pt x="2298" y="3858"/>
                  </a:cubicBezTo>
                  <a:cubicBezTo>
                    <a:pt x="2298" y="3703"/>
                    <a:pt x="2227" y="3572"/>
                    <a:pt x="2132" y="3453"/>
                  </a:cubicBezTo>
                  <a:lnTo>
                    <a:pt x="1167" y="2488"/>
                  </a:lnTo>
                  <a:lnTo>
                    <a:pt x="1167" y="583"/>
                  </a:lnTo>
                  <a:cubicBezTo>
                    <a:pt x="1167" y="250"/>
                    <a:pt x="893" y="0"/>
                    <a:pt x="584" y="0"/>
                  </a:cubicBezTo>
                  <a:close/>
                </a:path>
              </a:pathLst>
            </a:custGeom>
            <a:grpFill/>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2021;p75">
            <a:extLst>
              <a:ext uri="{FF2B5EF4-FFF2-40B4-BE49-F238E27FC236}">
                <a16:creationId xmlns:a16="http://schemas.microsoft.com/office/drawing/2014/main" id="{34BF81B0-685A-654B-A0E2-E5AF290BB57E}"/>
              </a:ext>
            </a:extLst>
          </p:cNvPr>
          <p:cNvGrpSpPr/>
          <p:nvPr/>
        </p:nvGrpSpPr>
        <p:grpSpPr>
          <a:xfrm>
            <a:off x="6204610" y="2688120"/>
            <a:ext cx="624820" cy="490516"/>
            <a:chOff x="3095745" y="3805393"/>
            <a:chExt cx="352840" cy="354717"/>
          </a:xfrm>
          <a:solidFill>
            <a:schemeClr val="bg2"/>
          </a:solidFill>
        </p:grpSpPr>
        <p:sp>
          <p:nvSpPr>
            <p:cNvPr id="103" name="Google Shape;12022;p75">
              <a:extLst>
                <a:ext uri="{FF2B5EF4-FFF2-40B4-BE49-F238E27FC236}">
                  <a16:creationId xmlns:a16="http://schemas.microsoft.com/office/drawing/2014/main" id="{44BE38B2-47D0-A44A-BEE5-11F1D7BD4414}"/>
                </a:ext>
              </a:extLst>
            </p:cNvPr>
            <p:cNvSpPr/>
            <p:nvPr/>
          </p:nvSpPr>
          <p:spPr>
            <a:xfrm>
              <a:off x="3095745" y="3805393"/>
              <a:ext cx="272093" cy="271711"/>
            </a:xfrm>
            <a:custGeom>
              <a:avLst/>
              <a:gdLst/>
              <a:ahLst/>
              <a:cxnLst/>
              <a:rect l="l" t="t" r="r" b="b"/>
              <a:pathLst>
                <a:path w="8549" h="8537" extrusionOk="0">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grp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023;p75">
              <a:extLst>
                <a:ext uri="{FF2B5EF4-FFF2-40B4-BE49-F238E27FC236}">
                  <a16:creationId xmlns:a16="http://schemas.microsoft.com/office/drawing/2014/main" id="{5958F1A1-F462-1846-9720-C0C4139D543C}"/>
                </a:ext>
              </a:extLst>
            </p:cNvPr>
            <p:cNvSpPr/>
            <p:nvPr/>
          </p:nvSpPr>
          <p:spPr>
            <a:xfrm>
              <a:off x="3184798" y="3878883"/>
              <a:ext cx="109550" cy="94018"/>
            </a:xfrm>
            <a:custGeom>
              <a:avLst/>
              <a:gdLst/>
              <a:ahLst/>
              <a:cxnLst/>
              <a:rect l="l" t="t" r="r" b="b"/>
              <a:pathLst>
                <a:path w="3442" h="2954" extrusionOk="0">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grp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024;p75">
              <a:extLst>
                <a:ext uri="{FF2B5EF4-FFF2-40B4-BE49-F238E27FC236}">
                  <a16:creationId xmlns:a16="http://schemas.microsoft.com/office/drawing/2014/main" id="{12B1F6F9-B047-3240-9A29-AB20F055D3BF}"/>
                </a:ext>
              </a:extLst>
            </p:cNvPr>
            <p:cNvSpPr/>
            <p:nvPr/>
          </p:nvSpPr>
          <p:spPr>
            <a:xfrm>
              <a:off x="3168120" y="3917331"/>
              <a:ext cx="102707" cy="87016"/>
            </a:xfrm>
            <a:custGeom>
              <a:avLst/>
              <a:gdLst/>
              <a:ahLst/>
              <a:cxnLst/>
              <a:rect l="l" t="t" r="r" b="b"/>
              <a:pathLst>
                <a:path w="3227" h="2734" extrusionOk="0">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grp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025;p75">
              <a:extLst>
                <a:ext uri="{FF2B5EF4-FFF2-40B4-BE49-F238E27FC236}">
                  <a16:creationId xmlns:a16="http://schemas.microsoft.com/office/drawing/2014/main" id="{4A9DAB56-B1B2-9840-8961-24EBB7C967FC}"/>
                </a:ext>
              </a:extLst>
            </p:cNvPr>
            <p:cNvSpPr/>
            <p:nvPr/>
          </p:nvSpPr>
          <p:spPr>
            <a:xfrm>
              <a:off x="3264749" y="3976275"/>
              <a:ext cx="183836" cy="183836"/>
            </a:xfrm>
            <a:custGeom>
              <a:avLst/>
              <a:gdLst/>
              <a:ahLst/>
              <a:cxnLst/>
              <a:rect l="l" t="t" r="r" b="b"/>
              <a:pathLst>
                <a:path w="5776" h="5776" extrusionOk="0">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grp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026;p75">
              <a:extLst>
                <a:ext uri="{FF2B5EF4-FFF2-40B4-BE49-F238E27FC236}">
                  <a16:creationId xmlns:a16="http://schemas.microsoft.com/office/drawing/2014/main" id="{68AF87D2-9F52-394E-BE85-250EDC61E7CE}"/>
                </a:ext>
              </a:extLst>
            </p:cNvPr>
            <p:cNvSpPr/>
            <p:nvPr/>
          </p:nvSpPr>
          <p:spPr>
            <a:xfrm>
              <a:off x="3326526" y="4036907"/>
              <a:ext cx="62541" cy="62573"/>
            </a:xfrm>
            <a:custGeom>
              <a:avLst/>
              <a:gdLst/>
              <a:ahLst/>
              <a:cxnLst/>
              <a:rect l="l" t="t" r="r" b="b"/>
              <a:pathLst>
                <a:path w="1965" h="1966" extrusionOk="0">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grp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027;p75">
              <a:extLst>
                <a:ext uri="{FF2B5EF4-FFF2-40B4-BE49-F238E27FC236}">
                  <a16:creationId xmlns:a16="http://schemas.microsoft.com/office/drawing/2014/main" id="{EA763D7C-9CAB-D84B-A23D-E91E442FB945}"/>
                </a:ext>
              </a:extLst>
            </p:cNvPr>
            <p:cNvSpPr/>
            <p:nvPr/>
          </p:nvSpPr>
          <p:spPr>
            <a:xfrm>
              <a:off x="3196542" y="3907687"/>
              <a:ext cx="68238" cy="68238"/>
            </a:xfrm>
            <a:custGeom>
              <a:avLst/>
              <a:gdLst/>
              <a:ahLst/>
              <a:cxnLst/>
              <a:rect l="l" t="t" r="r" b="b"/>
              <a:pathLst>
                <a:path w="2144" h="2144" extrusionOk="0">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grp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1970;p75">
            <a:extLst>
              <a:ext uri="{FF2B5EF4-FFF2-40B4-BE49-F238E27FC236}">
                <a16:creationId xmlns:a16="http://schemas.microsoft.com/office/drawing/2014/main" id="{B8A7981B-E2E9-FA4A-9B2D-D55D3B897758}"/>
              </a:ext>
            </a:extLst>
          </p:cNvPr>
          <p:cNvGrpSpPr/>
          <p:nvPr/>
        </p:nvGrpSpPr>
        <p:grpSpPr>
          <a:xfrm>
            <a:off x="6171832" y="3844380"/>
            <a:ext cx="550119" cy="502537"/>
            <a:chOff x="2165809" y="3811059"/>
            <a:chExt cx="422542" cy="342973"/>
          </a:xfrm>
        </p:grpSpPr>
        <p:sp>
          <p:nvSpPr>
            <p:cNvPr id="110" name="Google Shape;11971;p75">
              <a:extLst>
                <a:ext uri="{FF2B5EF4-FFF2-40B4-BE49-F238E27FC236}">
                  <a16:creationId xmlns:a16="http://schemas.microsoft.com/office/drawing/2014/main" id="{8CDF0FB8-1D28-9C49-9B0A-A5AD907E0383}"/>
                </a:ext>
              </a:extLst>
            </p:cNvPr>
            <p:cNvSpPr/>
            <p:nvPr/>
          </p:nvSpPr>
          <p:spPr>
            <a:xfrm>
              <a:off x="2165809" y="3811059"/>
              <a:ext cx="422542" cy="342973"/>
            </a:xfrm>
            <a:custGeom>
              <a:avLst/>
              <a:gdLst/>
              <a:ahLst/>
              <a:cxnLst/>
              <a:rect l="l" t="t" r="r" b="b"/>
              <a:pathLst>
                <a:path w="13276" h="10776" extrusionOk="0">
                  <a:moveTo>
                    <a:pt x="2084" y="382"/>
                  </a:moveTo>
                  <a:cubicBezTo>
                    <a:pt x="2084" y="382"/>
                    <a:pt x="2108" y="382"/>
                    <a:pt x="2108" y="406"/>
                  </a:cubicBezTo>
                  <a:lnTo>
                    <a:pt x="2108" y="1239"/>
                  </a:lnTo>
                  <a:cubicBezTo>
                    <a:pt x="2108" y="1239"/>
                    <a:pt x="2108" y="1251"/>
                    <a:pt x="2084" y="1251"/>
                  </a:cubicBezTo>
                  <a:lnTo>
                    <a:pt x="1667" y="1251"/>
                  </a:lnTo>
                  <a:cubicBezTo>
                    <a:pt x="1667" y="1251"/>
                    <a:pt x="1655" y="1251"/>
                    <a:pt x="1655" y="1239"/>
                  </a:cubicBezTo>
                  <a:lnTo>
                    <a:pt x="1655" y="406"/>
                  </a:lnTo>
                  <a:lnTo>
                    <a:pt x="2084" y="382"/>
                  </a:lnTo>
                  <a:close/>
                  <a:moveTo>
                    <a:pt x="11645" y="382"/>
                  </a:moveTo>
                  <a:cubicBezTo>
                    <a:pt x="11645" y="382"/>
                    <a:pt x="11657" y="382"/>
                    <a:pt x="11657" y="406"/>
                  </a:cubicBezTo>
                  <a:lnTo>
                    <a:pt x="11657" y="1239"/>
                  </a:lnTo>
                  <a:cubicBezTo>
                    <a:pt x="11657" y="1239"/>
                    <a:pt x="11657" y="1251"/>
                    <a:pt x="11645" y="1251"/>
                  </a:cubicBezTo>
                  <a:lnTo>
                    <a:pt x="11216" y="1251"/>
                  </a:lnTo>
                  <a:cubicBezTo>
                    <a:pt x="11216" y="1251"/>
                    <a:pt x="11192" y="1251"/>
                    <a:pt x="11192" y="1239"/>
                  </a:cubicBezTo>
                  <a:lnTo>
                    <a:pt x="11192" y="406"/>
                  </a:lnTo>
                  <a:lnTo>
                    <a:pt x="11216" y="406"/>
                  </a:lnTo>
                  <a:lnTo>
                    <a:pt x="11645" y="382"/>
                  </a:lnTo>
                  <a:close/>
                  <a:moveTo>
                    <a:pt x="12478" y="1215"/>
                  </a:moveTo>
                  <a:cubicBezTo>
                    <a:pt x="12716" y="1215"/>
                    <a:pt x="12907" y="1418"/>
                    <a:pt x="12907" y="1656"/>
                  </a:cubicBezTo>
                  <a:lnTo>
                    <a:pt x="12907" y="9954"/>
                  </a:lnTo>
                  <a:cubicBezTo>
                    <a:pt x="12895" y="10193"/>
                    <a:pt x="12704" y="10383"/>
                    <a:pt x="12466" y="10383"/>
                  </a:cubicBezTo>
                  <a:lnTo>
                    <a:pt x="834" y="10383"/>
                  </a:lnTo>
                  <a:cubicBezTo>
                    <a:pt x="596" y="10383"/>
                    <a:pt x="405" y="10193"/>
                    <a:pt x="405" y="9954"/>
                  </a:cubicBezTo>
                  <a:lnTo>
                    <a:pt x="405" y="1656"/>
                  </a:lnTo>
                  <a:cubicBezTo>
                    <a:pt x="405" y="1418"/>
                    <a:pt x="596" y="1215"/>
                    <a:pt x="834" y="1215"/>
                  </a:cubicBezTo>
                  <a:lnTo>
                    <a:pt x="1262" y="1215"/>
                  </a:lnTo>
                  <a:lnTo>
                    <a:pt x="1262" y="1239"/>
                  </a:lnTo>
                  <a:cubicBezTo>
                    <a:pt x="1262" y="1453"/>
                    <a:pt x="1441" y="1632"/>
                    <a:pt x="1667" y="1632"/>
                  </a:cubicBezTo>
                  <a:lnTo>
                    <a:pt x="2084" y="1632"/>
                  </a:lnTo>
                  <a:cubicBezTo>
                    <a:pt x="2310" y="1632"/>
                    <a:pt x="2489" y="1453"/>
                    <a:pt x="2489" y="1239"/>
                  </a:cubicBezTo>
                  <a:lnTo>
                    <a:pt x="2489" y="1215"/>
                  </a:lnTo>
                  <a:lnTo>
                    <a:pt x="10823" y="1215"/>
                  </a:lnTo>
                  <a:lnTo>
                    <a:pt x="10823" y="1239"/>
                  </a:lnTo>
                  <a:cubicBezTo>
                    <a:pt x="10823" y="1453"/>
                    <a:pt x="11002" y="1632"/>
                    <a:pt x="11228" y="1632"/>
                  </a:cubicBezTo>
                  <a:lnTo>
                    <a:pt x="11645" y="1632"/>
                  </a:lnTo>
                  <a:cubicBezTo>
                    <a:pt x="11859" y="1632"/>
                    <a:pt x="12038" y="1453"/>
                    <a:pt x="12038" y="1239"/>
                  </a:cubicBezTo>
                  <a:lnTo>
                    <a:pt x="12038" y="1215"/>
                  </a:lnTo>
                  <a:close/>
                  <a:moveTo>
                    <a:pt x="1655" y="1"/>
                  </a:moveTo>
                  <a:cubicBezTo>
                    <a:pt x="1429" y="1"/>
                    <a:pt x="1251" y="179"/>
                    <a:pt x="1251" y="406"/>
                  </a:cubicBezTo>
                  <a:lnTo>
                    <a:pt x="1251" y="834"/>
                  </a:lnTo>
                  <a:lnTo>
                    <a:pt x="822" y="834"/>
                  </a:lnTo>
                  <a:cubicBezTo>
                    <a:pt x="381" y="834"/>
                    <a:pt x="0" y="1203"/>
                    <a:pt x="0" y="1656"/>
                  </a:cubicBezTo>
                  <a:lnTo>
                    <a:pt x="0" y="9954"/>
                  </a:lnTo>
                  <a:cubicBezTo>
                    <a:pt x="0" y="10395"/>
                    <a:pt x="381" y="10776"/>
                    <a:pt x="822" y="10776"/>
                  </a:cubicBezTo>
                  <a:lnTo>
                    <a:pt x="12442" y="10776"/>
                  </a:lnTo>
                  <a:cubicBezTo>
                    <a:pt x="12895" y="10776"/>
                    <a:pt x="13264" y="10395"/>
                    <a:pt x="13264" y="9954"/>
                  </a:cubicBezTo>
                  <a:lnTo>
                    <a:pt x="13264" y="1656"/>
                  </a:lnTo>
                  <a:cubicBezTo>
                    <a:pt x="13276" y="1203"/>
                    <a:pt x="12907" y="834"/>
                    <a:pt x="12466" y="834"/>
                  </a:cubicBezTo>
                  <a:lnTo>
                    <a:pt x="12026" y="834"/>
                  </a:lnTo>
                  <a:lnTo>
                    <a:pt x="12026" y="406"/>
                  </a:lnTo>
                  <a:cubicBezTo>
                    <a:pt x="12026" y="179"/>
                    <a:pt x="11847" y="1"/>
                    <a:pt x="11621" y="1"/>
                  </a:cubicBezTo>
                  <a:lnTo>
                    <a:pt x="11216" y="1"/>
                  </a:lnTo>
                  <a:cubicBezTo>
                    <a:pt x="10990" y="1"/>
                    <a:pt x="10811" y="179"/>
                    <a:pt x="10811" y="406"/>
                  </a:cubicBezTo>
                  <a:lnTo>
                    <a:pt x="10811" y="834"/>
                  </a:lnTo>
                  <a:lnTo>
                    <a:pt x="2477" y="834"/>
                  </a:lnTo>
                  <a:lnTo>
                    <a:pt x="2477" y="406"/>
                  </a:lnTo>
                  <a:cubicBezTo>
                    <a:pt x="2477" y="179"/>
                    <a:pt x="2298" y="1"/>
                    <a:pt x="2072"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972;p75">
              <a:extLst>
                <a:ext uri="{FF2B5EF4-FFF2-40B4-BE49-F238E27FC236}">
                  <a16:creationId xmlns:a16="http://schemas.microsoft.com/office/drawing/2014/main" id="{E524A64C-9955-0D4F-9CD2-FF35522E5446}"/>
                </a:ext>
              </a:extLst>
            </p:cNvPr>
            <p:cNvSpPr/>
            <p:nvPr/>
          </p:nvSpPr>
          <p:spPr>
            <a:xfrm>
              <a:off x="2193085" y="3877387"/>
              <a:ext cx="368753" cy="12158"/>
            </a:xfrm>
            <a:custGeom>
              <a:avLst/>
              <a:gdLst/>
              <a:ahLst/>
              <a:cxnLst/>
              <a:rect l="l" t="t" r="r" b="b"/>
              <a:pathLst>
                <a:path w="11586" h="382" extrusionOk="0">
                  <a:moveTo>
                    <a:pt x="191" y="0"/>
                  </a:moveTo>
                  <a:cubicBezTo>
                    <a:pt x="84" y="0"/>
                    <a:pt x="1" y="84"/>
                    <a:pt x="1" y="191"/>
                  </a:cubicBezTo>
                  <a:cubicBezTo>
                    <a:pt x="1" y="298"/>
                    <a:pt x="84" y="381"/>
                    <a:pt x="191" y="381"/>
                  </a:cubicBezTo>
                  <a:lnTo>
                    <a:pt x="11395" y="381"/>
                  </a:lnTo>
                  <a:cubicBezTo>
                    <a:pt x="11502" y="381"/>
                    <a:pt x="11585" y="298"/>
                    <a:pt x="11585" y="191"/>
                  </a:cubicBezTo>
                  <a:cubicBezTo>
                    <a:pt x="11585" y="84"/>
                    <a:pt x="11502" y="0"/>
                    <a:pt x="11395"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973;p75">
              <a:extLst>
                <a:ext uri="{FF2B5EF4-FFF2-40B4-BE49-F238E27FC236}">
                  <a16:creationId xmlns:a16="http://schemas.microsoft.com/office/drawing/2014/main" id="{CC880CCF-9E9E-8B45-9975-EACAFB386A85}"/>
                </a:ext>
              </a:extLst>
            </p:cNvPr>
            <p:cNvSpPr/>
            <p:nvPr/>
          </p:nvSpPr>
          <p:spPr>
            <a:xfrm>
              <a:off x="2212404" y="3930062"/>
              <a:ext cx="51942" cy="12158"/>
            </a:xfrm>
            <a:custGeom>
              <a:avLst/>
              <a:gdLst/>
              <a:ahLst/>
              <a:cxnLst/>
              <a:rect l="l" t="t" r="r" b="b"/>
              <a:pathLst>
                <a:path w="1632" h="382" extrusionOk="0">
                  <a:moveTo>
                    <a:pt x="191" y="0"/>
                  </a:moveTo>
                  <a:cubicBezTo>
                    <a:pt x="84" y="0"/>
                    <a:pt x="1" y="84"/>
                    <a:pt x="1" y="191"/>
                  </a:cubicBezTo>
                  <a:cubicBezTo>
                    <a:pt x="1" y="298"/>
                    <a:pt x="84" y="381"/>
                    <a:pt x="191" y="381"/>
                  </a:cubicBezTo>
                  <a:lnTo>
                    <a:pt x="1442" y="381"/>
                  </a:lnTo>
                  <a:cubicBezTo>
                    <a:pt x="1549" y="381"/>
                    <a:pt x="1632" y="286"/>
                    <a:pt x="1632" y="191"/>
                  </a:cubicBezTo>
                  <a:cubicBezTo>
                    <a:pt x="1632" y="84"/>
                    <a:pt x="1561" y="0"/>
                    <a:pt x="1442"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974;p75">
              <a:extLst>
                <a:ext uri="{FF2B5EF4-FFF2-40B4-BE49-F238E27FC236}">
                  <a16:creationId xmlns:a16="http://schemas.microsoft.com/office/drawing/2014/main" id="{E68ACB02-2459-0C45-865B-0F97CCFF9425}"/>
                </a:ext>
              </a:extLst>
            </p:cNvPr>
            <p:cNvSpPr/>
            <p:nvPr/>
          </p:nvSpPr>
          <p:spPr>
            <a:xfrm>
              <a:off x="2305245" y="3930062"/>
              <a:ext cx="51974" cy="12158"/>
            </a:xfrm>
            <a:custGeom>
              <a:avLst/>
              <a:gdLst/>
              <a:ahLst/>
              <a:cxnLst/>
              <a:rect l="l" t="t" r="r" b="b"/>
              <a:pathLst>
                <a:path w="1633" h="382" extrusionOk="0">
                  <a:moveTo>
                    <a:pt x="191" y="0"/>
                  </a:moveTo>
                  <a:cubicBezTo>
                    <a:pt x="84" y="0"/>
                    <a:pt x="1" y="84"/>
                    <a:pt x="1" y="191"/>
                  </a:cubicBezTo>
                  <a:cubicBezTo>
                    <a:pt x="1" y="298"/>
                    <a:pt x="84" y="381"/>
                    <a:pt x="191" y="381"/>
                  </a:cubicBezTo>
                  <a:lnTo>
                    <a:pt x="1442" y="381"/>
                  </a:lnTo>
                  <a:cubicBezTo>
                    <a:pt x="1549" y="381"/>
                    <a:pt x="1632" y="286"/>
                    <a:pt x="1632" y="191"/>
                  </a:cubicBezTo>
                  <a:cubicBezTo>
                    <a:pt x="1632" y="84"/>
                    <a:pt x="1549" y="0"/>
                    <a:pt x="1442"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975;p75">
              <a:extLst>
                <a:ext uri="{FF2B5EF4-FFF2-40B4-BE49-F238E27FC236}">
                  <a16:creationId xmlns:a16="http://schemas.microsoft.com/office/drawing/2014/main" id="{B0EE569B-0C9C-424F-95E4-DC4479D12EE8}"/>
                </a:ext>
              </a:extLst>
            </p:cNvPr>
            <p:cNvSpPr/>
            <p:nvPr/>
          </p:nvSpPr>
          <p:spPr>
            <a:xfrm>
              <a:off x="2489813" y="3930062"/>
              <a:ext cx="52324" cy="12158"/>
            </a:xfrm>
            <a:custGeom>
              <a:avLst/>
              <a:gdLst/>
              <a:ahLst/>
              <a:cxnLst/>
              <a:rect l="l" t="t" r="r" b="b"/>
              <a:pathLst>
                <a:path w="1644" h="382" extrusionOk="0">
                  <a:moveTo>
                    <a:pt x="203" y="0"/>
                  </a:moveTo>
                  <a:cubicBezTo>
                    <a:pt x="95" y="0"/>
                    <a:pt x="0" y="84"/>
                    <a:pt x="0" y="191"/>
                  </a:cubicBezTo>
                  <a:cubicBezTo>
                    <a:pt x="0" y="298"/>
                    <a:pt x="95" y="381"/>
                    <a:pt x="203" y="381"/>
                  </a:cubicBezTo>
                  <a:lnTo>
                    <a:pt x="1441" y="381"/>
                  </a:lnTo>
                  <a:cubicBezTo>
                    <a:pt x="1548" y="381"/>
                    <a:pt x="1643" y="286"/>
                    <a:pt x="1643" y="191"/>
                  </a:cubicBezTo>
                  <a:cubicBezTo>
                    <a:pt x="1643" y="84"/>
                    <a:pt x="1572" y="0"/>
                    <a:pt x="144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976;p75">
              <a:extLst>
                <a:ext uri="{FF2B5EF4-FFF2-40B4-BE49-F238E27FC236}">
                  <a16:creationId xmlns:a16="http://schemas.microsoft.com/office/drawing/2014/main" id="{BB039BEA-DE83-1342-BC4C-43CB1C5640C8}"/>
                </a:ext>
              </a:extLst>
            </p:cNvPr>
            <p:cNvSpPr/>
            <p:nvPr/>
          </p:nvSpPr>
          <p:spPr>
            <a:xfrm>
              <a:off x="2212404" y="3983118"/>
              <a:ext cx="51942" cy="12158"/>
            </a:xfrm>
            <a:custGeom>
              <a:avLst/>
              <a:gdLst/>
              <a:ahLst/>
              <a:cxnLst/>
              <a:rect l="l" t="t" r="r" b="b"/>
              <a:pathLst>
                <a:path w="1632" h="382" extrusionOk="0">
                  <a:moveTo>
                    <a:pt x="191" y="0"/>
                  </a:moveTo>
                  <a:cubicBezTo>
                    <a:pt x="84" y="0"/>
                    <a:pt x="1" y="84"/>
                    <a:pt x="1" y="191"/>
                  </a:cubicBezTo>
                  <a:cubicBezTo>
                    <a:pt x="1" y="298"/>
                    <a:pt x="84" y="381"/>
                    <a:pt x="191" y="381"/>
                  </a:cubicBezTo>
                  <a:lnTo>
                    <a:pt x="1442" y="381"/>
                  </a:lnTo>
                  <a:cubicBezTo>
                    <a:pt x="1549" y="381"/>
                    <a:pt x="1632" y="286"/>
                    <a:pt x="1632" y="191"/>
                  </a:cubicBezTo>
                  <a:cubicBezTo>
                    <a:pt x="1632" y="84"/>
                    <a:pt x="1561" y="0"/>
                    <a:pt x="1442"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977;p75">
              <a:extLst>
                <a:ext uri="{FF2B5EF4-FFF2-40B4-BE49-F238E27FC236}">
                  <a16:creationId xmlns:a16="http://schemas.microsoft.com/office/drawing/2014/main" id="{C7FAB657-5CFD-E54A-A7E6-D34618FD9BFC}"/>
                </a:ext>
              </a:extLst>
            </p:cNvPr>
            <p:cNvSpPr/>
            <p:nvPr/>
          </p:nvSpPr>
          <p:spPr>
            <a:xfrm>
              <a:off x="2397736" y="3983118"/>
              <a:ext cx="51942" cy="12158"/>
            </a:xfrm>
            <a:custGeom>
              <a:avLst/>
              <a:gdLst/>
              <a:ahLst/>
              <a:cxnLst/>
              <a:rect l="l" t="t" r="r" b="b"/>
              <a:pathLst>
                <a:path w="1632" h="382" extrusionOk="0">
                  <a:moveTo>
                    <a:pt x="191" y="0"/>
                  </a:moveTo>
                  <a:cubicBezTo>
                    <a:pt x="83" y="0"/>
                    <a:pt x="0" y="84"/>
                    <a:pt x="0" y="191"/>
                  </a:cubicBezTo>
                  <a:cubicBezTo>
                    <a:pt x="0" y="298"/>
                    <a:pt x="83" y="381"/>
                    <a:pt x="191" y="381"/>
                  </a:cubicBezTo>
                  <a:lnTo>
                    <a:pt x="1441" y="381"/>
                  </a:lnTo>
                  <a:cubicBezTo>
                    <a:pt x="1548" y="381"/>
                    <a:pt x="1631" y="286"/>
                    <a:pt x="1631" y="191"/>
                  </a:cubicBezTo>
                  <a:cubicBezTo>
                    <a:pt x="1631" y="84"/>
                    <a:pt x="1548" y="0"/>
                    <a:pt x="144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978;p75">
              <a:extLst>
                <a:ext uri="{FF2B5EF4-FFF2-40B4-BE49-F238E27FC236}">
                  <a16:creationId xmlns:a16="http://schemas.microsoft.com/office/drawing/2014/main" id="{8F973696-CD58-5F42-AE0E-F6D500ACEDB2}"/>
                </a:ext>
              </a:extLst>
            </p:cNvPr>
            <p:cNvSpPr/>
            <p:nvPr/>
          </p:nvSpPr>
          <p:spPr>
            <a:xfrm>
              <a:off x="2212404" y="4036175"/>
              <a:ext cx="51942" cy="12158"/>
            </a:xfrm>
            <a:custGeom>
              <a:avLst/>
              <a:gdLst/>
              <a:ahLst/>
              <a:cxnLst/>
              <a:rect l="l" t="t" r="r" b="b"/>
              <a:pathLst>
                <a:path w="1632" h="382" extrusionOk="0">
                  <a:moveTo>
                    <a:pt x="191" y="0"/>
                  </a:moveTo>
                  <a:cubicBezTo>
                    <a:pt x="84" y="0"/>
                    <a:pt x="1" y="83"/>
                    <a:pt x="1" y="191"/>
                  </a:cubicBezTo>
                  <a:cubicBezTo>
                    <a:pt x="1" y="298"/>
                    <a:pt x="84" y="381"/>
                    <a:pt x="191" y="381"/>
                  </a:cubicBezTo>
                  <a:lnTo>
                    <a:pt x="1442" y="381"/>
                  </a:lnTo>
                  <a:cubicBezTo>
                    <a:pt x="1549" y="381"/>
                    <a:pt x="1632" y="298"/>
                    <a:pt x="1632" y="191"/>
                  </a:cubicBezTo>
                  <a:cubicBezTo>
                    <a:pt x="1632" y="83"/>
                    <a:pt x="1561" y="0"/>
                    <a:pt x="1442"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979;p75">
              <a:extLst>
                <a:ext uri="{FF2B5EF4-FFF2-40B4-BE49-F238E27FC236}">
                  <a16:creationId xmlns:a16="http://schemas.microsoft.com/office/drawing/2014/main" id="{17A75B28-3256-2548-A1B4-7ED638685DB0}"/>
                </a:ext>
              </a:extLst>
            </p:cNvPr>
            <p:cNvSpPr/>
            <p:nvPr/>
          </p:nvSpPr>
          <p:spPr>
            <a:xfrm>
              <a:off x="2305245" y="4036175"/>
              <a:ext cx="51974" cy="12158"/>
            </a:xfrm>
            <a:custGeom>
              <a:avLst/>
              <a:gdLst/>
              <a:ahLst/>
              <a:cxnLst/>
              <a:rect l="l" t="t" r="r" b="b"/>
              <a:pathLst>
                <a:path w="1633" h="382" extrusionOk="0">
                  <a:moveTo>
                    <a:pt x="191" y="0"/>
                  </a:moveTo>
                  <a:cubicBezTo>
                    <a:pt x="84" y="0"/>
                    <a:pt x="1" y="83"/>
                    <a:pt x="1" y="191"/>
                  </a:cubicBezTo>
                  <a:cubicBezTo>
                    <a:pt x="1" y="298"/>
                    <a:pt x="84" y="381"/>
                    <a:pt x="191" y="381"/>
                  </a:cubicBezTo>
                  <a:lnTo>
                    <a:pt x="1442" y="381"/>
                  </a:lnTo>
                  <a:cubicBezTo>
                    <a:pt x="1549" y="381"/>
                    <a:pt x="1632" y="298"/>
                    <a:pt x="1632" y="191"/>
                  </a:cubicBezTo>
                  <a:cubicBezTo>
                    <a:pt x="1632" y="83"/>
                    <a:pt x="1549" y="0"/>
                    <a:pt x="1442"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80;p75">
              <a:extLst>
                <a:ext uri="{FF2B5EF4-FFF2-40B4-BE49-F238E27FC236}">
                  <a16:creationId xmlns:a16="http://schemas.microsoft.com/office/drawing/2014/main" id="{43A46867-F140-264D-A734-385306A2A880}"/>
                </a:ext>
              </a:extLst>
            </p:cNvPr>
            <p:cNvSpPr/>
            <p:nvPr/>
          </p:nvSpPr>
          <p:spPr>
            <a:xfrm>
              <a:off x="2489813" y="4036175"/>
              <a:ext cx="52324" cy="12158"/>
            </a:xfrm>
            <a:custGeom>
              <a:avLst/>
              <a:gdLst/>
              <a:ahLst/>
              <a:cxnLst/>
              <a:rect l="l" t="t" r="r" b="b"/>
              <a:pathLst>
                <a:path w="1644" h="382" extrusionOk="0">
                  <a:moveTo>
                    <a:pt x="203" y="0"/>
                  </a:moveTo>
                  <a:cubicBezTo>
                    <a:pt x="95" y="0"/>
                    <a:pt x="0" y="83"/>
                    <a:pt x="0" y="191"/>
                  </a:cubicBezTo>
                  <a:cubicBezTo>
                    <a:pt x="0" y="298"/>
                    <a:pt x="95" y="381"/>
                    <a:pt x="203" y="381"/>
                  </a:cubicBezTo>
                  <a:lnTo>
                    <a:pt x="1441" y="381"/>
                  </a:lnTo>
                  <a:cubicBezTo>
                    <a:pt x="1548" y="381"/>
                    <a:pt x="1643" y="298"/>
                    <a:pt x="1643" y="191"/>
                  </a:cubicBezTo>
                  <a:cubicBezTo>
                    <a:pt x="1643" y="83"/>
                    <a:pt x="1572" y="0"/>
                    <a:pt x="144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981;p75">
              <a:extLst>
                <a:ext uri="{FF2B5EF4-FFF2-40B4-BE49-F238E27FC236}">
                  <a16:creationId xmlns:a16="http://schemas.microsoft.com/office/drawing/2014/main" id="{B51A0B43-C20D-AF40-B2A0-FFBDDDEF5D3D}"/>
                </a:ext>
              </a:extLst>
            </p:cNvPr>
            <p:cNvSpPr/>
            <p:nvPr/>
          </p:nvSpPr>
          <p:spPr>
            <a:xfrm>
              <a:off x="2305245" y="4088467"/>
              <a:ext cx="51974" cy="12540"/>
            </a:xfrm>
            <a:custGeom>
              <a:avLst/>
              <a:gdLst/>
              <a:ahLst/>
              <a:cxnLst/>
              <a:rect l="l" t="t" r="r" b="b"/>
              <a:pathLst>
                <a:path w="1633" h="394" extrusionOk="0">
                  <a:moveTo>
                    <a:pt x="191" y="0"/>
                  </a:moveTo>
                  <a:cubicBezTo>
                    <a:pt x="84" y="0"/>
                    <a:pt x="1" y="95"/>
                    <a:pt x="1" y="191"/>
                  </a:cubicBezTo>
                  <a:cubicBezTo>
                    <a:pt x="1" y="298"/>
                    <a:pt x="84" y="393"/>
                    <a:pt x="191" y="393"/>
                  </a:cubicBezTo>
                  <a:lnTo>
                    <a:pt x="1442" y="393"/>
                  </a:lnTo>
                  <a:cubicBezTo>
                    <a:pt x="1549" y="393"/>
                    <a:pt x="1632" y="298"/>
                    <a:pt x="1632" y="191"/>
                  </a:cubicBezTo>
                  <a:cubicBezTo>
                    <a:pt x="1632" y="95"/>
                    <a:pt x="1549" y="0"/>
                    <a:pt x="1442"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982;p75">
              <a:extLst>
                <a:ext uri="{FF2B5EF4-FFF2-40B4-BE49-F238E27FC236}">
                  <a16:creationId xmlns:a16="http://schemas.microsoft.com/office/drawing/2014/main" id="{C8411D07-6F4F-4944-9C18-7E35C0DC0122}"/>
                </a:ext>
              </a:extLst>
            </p:cNvPr>
            <p:cNvSpPr/>
            <p:nvPr/>
          </p:nvSpPr>
          <p:spPr>
            <a:xfrm>
              <a:off x="2397736" y="4088467"/>
              <a:ext cx="51942" cy="12540"/>
            </a:xfrm>
            <a:custGeom>
              <a:avLst/>
              <a:gdLst/>
              <a:ahLst/>
              <a:cxnLst/>
              <a:rect l="l" t="t" r="r" b="b"/>
              <a:pathLst>
                <a:path w="1632" h="394" extrusionOk="0">
                  <a:moveTo>
                    <a:pt x="191" y="0"/>
                  </a:moveTo>
                  <a:cubicBezTo>
                    <a:pt x="83" y="0"/>
                    <a:pt x="0" y="95"/>
                    <a:pt x="0" y="191"/>
                  </a:cubicBezTo>
                  <a:cubicBezTo>
                    <a:pt x="0" y="298"/>
                    <a:pt x="83" y="393"/>
                    <a:pt x="191" y="393"/>
                  </a:cubicBezTo>
                  <a:lnTo>
                    <a:pt x="1441" y="393"/>
                  </a:lnTo>
                  <a:cubicBezTo>
                    <a:pt x="1548" y="393"/>
                    <a:pt x="1631" y="298"/>
                    <a:pt x="1631" y="191"/>
                  </a:cubicBezTo>
                  <a:cubicBezTo>
                    <a:pt x="1631" y="95"/>
                    <a:pt x="1548" y="0"/>
                    <a:pt x="144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983;p75">
              <a:extLst>
                <a:ext uri="{FF2B5EF4-FFF2-40B4-BE49-F238E27FC236}">
                  <a16:creationId xmlns:a16="http://schemas.microsoft.com/office/drawing/2014/main" id="{C12A6A7C-C102-884B-9981-C4C99BBA401C}"/>
                </a:ext>
              </a:extLst>
            </p:cNvPr>
            <p:cNvSpPr/>
            <p:nvPr/>
          </p:nvSpPr>
          <p:spPr>
            <a:xfrm>
              <a:off x="2489813" y="4088467"/>
              <a:ext cx="52324" cy="12540"/>
            </a:xfrm>
            <a:custGeom>
              <a:avLst/>
              <a:gdLst/>
              <a:ahLst/>
              <a:cxnLst/>
              <a:rect l="l" t="t" r="r" b="b"/>
              <a:pathLst>
                <a:path w="1644" h="394" extrusionOk="0">
                  <a:moveTo>
                    <a:pt x="203" y="0"/>
                  </a:moveTo>
                  <a:cubicBezTo>
                    <a:pt x="95" y="0"/>
                    <a:pt x="0" y="95"/>
                    <a:pt x="0" y="191"/>
                  </a:cubicBezTo>
                  <a:cubicBezTo>
                    <a:pt x="0" y="298"/>
                    <a:pt x="95" y="393"/>
                    <a:pt x="203" y="393"/>
                  </a:cubicBezTo>
                  <a:lnTo>
                    <a:pt x="1441" y="393"/>
                  </a:lnTo>
                  <a:cubicBezTo>
                    <a:pt x="1548" y="393"/>
                    <a:pt x="1643" y="298"/>
                    <a:pt x="1643" y="191"/>
                  </a:cubicBezTo>
                  <a:cubicBezTo>
                    <a:pt x="1643" y="95"/>
                    <a:pt x="1572" y="0"/>
                    <a:pt x="1441"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984;p75">
              <a:extLst>
                <a:ext uri="{FF2B5EF4-FFF2-40B4-BE49-F238E27FC236}">
                  <a16:creationId xmlns:a16="http://schemas.microsoft.com/office/drawing/2014/main" id="{DE91FD72-7A67-314A-A0C4-4A4B6F208039}"/>
                </a:ext>
              </a:extLst>
            </p:cNvPr>
            <p:cNvSpPr/>
            <p:nvPr/>
          </p:nvSpPr>
          <p:spPr>
            <a:xfrm>
              <a:off x="2304863" y="3969751"/>
              <a:ext cx="53088" cy="38766"/>
            </a:xfrm>
            <a:custGeom>
              <a:avLst/>
              <a:gdLst/>
              <a:ahLst/>
              <a:cxnLst/>
              <a:rect l="l" t="t" r="r" b="b"/>
              <a:pathLst>
                <a:path w="1668" h="1218" extrusionOk="0">
                  <a:moveTo>
                    <a:pt x="1454" y="1"/>
                  </a:moveTo>
                  <a:cubicBezTo>
                    <a:pt x="1406" y="1"/>
                    <a:pt x="1358" y="21"/>
                    <a:pt x="1323" y="63"/>
                  </a:cubicBezTo>
                  <a:lnTo>
                    <a:pt x="620" y="754"/>
                  </a:lnTo>
                  <a:lnTo>
                    <a:pt x="334" y="480"/>
                  </a:lnTo>
                  <a:cubicBezTo>
                    <a:pt x="299" y="438"/>
                    <a:pt x="251" y="417"/>
                    <a:pt x="203" y="417"/>
                  </a:cubicBezTo>
                  <a:cubicBezTo>
                    <a:pt x="156" y="417"/>
                    <a:pt x="108" y="438"/>
                    <a:pt x="72" y="480"/>
                  </a:cubicBezTo>
                  <a:cubicBezTo>
                    <a:pt x="1" y="551"/>
                    <a:pt x="1" y="670"/>
                    <a:pt x="72" y="742"/>
                  </a:cubicBezTo>
                  <a:lnTo>
                    <a:pt x="489" y="1158"/>
                  </a:lnTo>
                  <a:cubicBezTo>
                    <a:pt x="513" y="1194"/>
                    <a:pt x="572" y="1218"/>
                    <a:pt x="620" y="1218"/>
                  </a:cubicBezTo>
                  <a:cubicBezTo>
                    <a:pt x="668" y="1218"/>
                    <a:pt x="727" y="1206"/>
                    <a:pt x="751" y="1158"/>
                  </a:cubicBezTo>
                  <a:lnTo>
                    <a:pt x="1585" y="325"/>
                  </a:lnTo>
                  <a:cubicBezTo>
                    <a:pt x="1668" y="254"/>
                    <a:pt x="1668" y="134"/>
                    <a:pt x="1585" y="63"/>
                  </a:cubicBezTo>
                  <a:cubicBezTo>
                    <a:pt x="1549" y="21"/>
                    <a:pt x="1501" y="1"/>
                    <a:pt x="1454"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985;p75">
              <a:extLst>
                <a:ext uri="{FF2B5EF4-FFF2-40B4-BE49-F238E27FC236}">
                  <a16:creationId xmlns:a16="http://schemas.microsoft.com/office/drawing/2014/main" id="{7775D182-A8E3-0949-973F-98353FF51AEE}"/>
                </a:ext>
              </a:extLst>
            </p:cNvPr>
            <p:cNvSpPr/>
            <p:nvPr/>
          </p:nvSpPr>
          <p:spPr>
            <a:xfrm>
              <a:off x="2489813" y="3969751"/>
              <a:ext cx="53088" cy="38766"/>
            </a:xfrm>
            <a:custGeom>
              <a:avLst/>
              <a:gdLst/>
              <a:ahLst/>
              <a:cxnLst/>
              <a:rect l="l" t="t" r="r" b="b"/>
              <a:pathLst>
                <a:path w="1668" h="1218" extrusionOk="0">
                  <a:moveTo>
                    <a:pt x="1465" y="1"/>
                  </a:moveTo>
                  <a:cubicBezTo>
                    <a:pt x="1417" y="1"/>
                    <a:pt x="1369" y="21"/>
                    <a:pt x="1334" y="63"/>
                  </a:cubicBezTo>
                  <a:lnTo>
                    <a:pt x="631" y="754"/>
                  </a:lnTo>
                  <a:lnTo>
                    <a:pt x="346" y="480"/>
                  </a:lnTo>
                  <a:cubicBezTo>
                    <a:pt x="310" y="438"/>
                    <a:pt x="262" y="417"/>
                    <a:pt x="215" y="417"/>
                  </a:cubicBezTo>
                  <a:cubicBezTo>
                    <a:pt x="167" y="417"/>
                    <a:pt x="119" y="438"/>
                    <a:pt x="84" y="480"/>
                  </a:cubicBezTo>
                  <a:cubicBezTo>
                    <a:pt x="0" y="551"/>
                    <a:pt x="0" y="670"/>
                    <a:pt x="84" y="742"/>
                  </a:cubicBezTo>
                  <a:lnTo>
                    <a:pt x="500" y="1158"/>
                  </a:lnTo>
                  <a:cubicBezTo>
                    <a:pt x="524" y="1194"/>
                    <a:pt x="584" y="1218"/>
                    <a:pt x="631" y="1218"/>
                  </a:cubicBezTo>
                  <a:cubicBezTo>
                    <a:pt x="667" y="1218"/>
                    <a:pt x="738" y="1206"/>
                    <a:pt x="762" y="1158"/>
                  </a:cubicBezTo>
                  <a:lnTo>
                    <a:pt x="1596" y="325"/>
                  </a:lnTo>
                  <a:cubicBezTo>
                    <a:pt x="1667" y="254"/>
                    <a:pt x="1667" y="134"/>
                    <a:pt x="1596" y="63"/>
                  </a:cubicBezTo>
                  <a:cubicBezTo>
                    <a:pt x="1560" y="21"/>
                    <a:pt x="1512" y="1"/>
                    <a:pt x="1465"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986;p75">
              <a:extLst>
                <a:ext uri="{FF2B5EF4-FFF2-40B4-BE49-F238E27FC236}">
                  <a16:creationId xmlns:a16="http://schemas.microsoft.com/office/drawing/2014/main" id="{C54DC02F-9AE9-F546-BAD6-37ED56AA5873}"/>
                </a:ext>
              </a:extLst>
            </p:cNvPr>
            <p:cNvSpPr/>
            <p:nvPr/>
          </p:nvSpPr>
          <p:spPr>
            <a:xfrm>
              <a:off x="2396972" y="4022807"/>
              <a:ext cx="53088" cy="38766"/>
            </a:xfrm>
            <a:custGeom>
              <a:avLst/>
              <a:gdLst/>
              <a:ahLst/>
              <a:cxnLst/>
              <a:rect l="l" t="t" r="r" b="b"/>
              <a:pathLst>
                <a:path w="1668" h="1218" extrusionOk="0">
                  <a:moveTo>
                    <a:pt x="1465" y="0"/>
                  </a:moveTo>
                  <a:cubicBezTo>
                    <a:pt x="1417" y="0"/>
                    <a:pt x="1369" y="21"/>
                    <a:pt x="1334" y="63"/>
                  </a:cubicBezTo>
                  <a:lnTo>
                    <a:pt x="631" y="753"/>
                  </a:lnTo>
                  <a:lnTo>
                    <a:pt x="345" y="480"/>
                  </a:lnTo>
                  <a:cubicBezTo>
                    <a:pt x="310" y="438"/>
                    <a:pt x="262" y="417"/>
                    <a:pt x="215" y="417"/>
                  </a:cubicBezTo>
                  <a:cubicBezTo>
                    <a:pt x="167" y="417"/>
                    <a:pt x="119" y="438"/>
                    <a:pt x="84" y="480"/>
                  </a:cubicBezTo>
                  <a:cubicBezTo>
                    <a:pt x="0" y="551"/>
                    <a:pt x="0" y="670"/>
                    <a:pt x="84" y="742"/>
                  </a:cubicBezTo>
                  <a:lnTo>
                    <a:pt x="500" y="1158"/>
                  </a:lnTo>
                  <a:cubicBezTo>
                    <a:pt x="536" y="1206"/>
                    <a:pt x="584" y="1218"/>
                    <a:pt x="631" y="1218"/>
                  </a:cubicBezTo>
                  <a:cubicBezTo>
                    <a:pt x="667" y="1218"/>
                    <a:pt x="738" y="1206"/>
                    <a:pt x="762" y="1158"/>
                  </a:cubicBezTo>
                  <a:lnTo>
                    <a:pt x="1596" y="325"/>
                  </a:lnTo>
                  <a:cubicBezTo>
                    <a:pt x="1667" y="253"/>
                    <a:pt x="1667" y="134"/>
                    <a:pt x="1596" y="63"/>
                  </a:cubicBezTo>
                  <a:cubicBezTo>
                    <a:pt x="1560" y="21"/>
                    <a:pt x="1512" y="0"/>
                    <a:pt x="1465"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987;p75">
              <a:extLst>
                <a:ext uri="{FF2B5EF4-FFF2-40B4-BE49-F238E27FC236}">
                  <a16:creationId xmlns:a16="http://schemas.microsoft.com/office/drawing/2014/main" id="{C6954BB9-9982-B442-8496-A02A902F1297}"/>
                </a:ext>
              </a:extLst>
            </p:cNvPr>
            <p:cNvSpPr/>
            <p:nvPr/>
          </p:nvSpPr>
          <p:spPr>
            <a:xfrm>
              <a:off x="2212404" y="4075386"/>
              <a:ext cx="53088" cy="38861"/>
            </a:xfrm>
            <a:custGeom>
              <a:avLst/>
              <a:gdLst/>
              <a:ahLst/>
              <a:cxnLst/>
              <a:rect l="l" t="t" r="r" b="b"/>
              <a:pathLst>
                <a:path w="1668" h="1221" extrusionOk="0">
                  <a:moveTo>
                    <a:pt x="1455" y="0"/>
                  </a:moveTo>
                  <a:cubicBezTo>
                    <a:pt x="1406" y="0"/>
                    <a:pt x="1358" y="18"/>
                    <a:pt x="1322" y="54"/>
                  </a:cubicBezTo>
                  <a:lnTo>
                    <a:pt x="620" y="756"/>
                  </a:lnTo>
                  <a:lnTo>
                    <a:pt x="346" y="471"/>
                  </a:lnTo>
                  <a:cubicBezTo>
                    <a:pt x="304" y="435"/>
                    <a:pt x="254" y="417"/>
                    <a:pt x="205" y="417"/>
                  </a:cubicBezTo>
                  <a:cubicBezTo>
                    <a:pt x="156" y="417"/>
                    <a:pt x="108" y="435"/>
                    <a:pt x="72" y="471"/>
                  </a:cubicBezTo>
                  <a:cubicBezTo>
                    <a:pt x="1" y="554"/>
                    <a:pt x="1" y="673"/>
                    <a:pt x="72" y="745"/>
                  </a:cubicBezTo>
                  <a:lnTo>
                    <a:pt x="489" y="1161"/>
                  </a:lnTo>
                  <a:cubicBezTo>
                    <a:pt x="537" y="1197"/>
                    <a:pt x="584" y="1221"/>
                    <a:pt x="620" y="1221"/>
                  </a:cubicBezTo>
                  <a:cubicBezTo>
                    <a:pt x="668" y="1221"/>
                    <a:pt x="727" y="1197"/>
                    <a:pt x="763" y="1161"/>
                  </a:cubicBezTo>
                  <a:lnTo>
                    <a:pt x="1596" y="328"/>
                  </a:lnTo>
                  <a:cubicBezTo>
                    <a:pt x="1668" y="268"/>
                    <a:pt x="1668" y="137"/>
                    <a:pt x="1596" y="54"/>
                  </a:cubicBezTo>
                  <a:cubicBezTo>
                    <a:pt x="1555" y="18"/>
                    <a:pt x="1504" y="0"/>
                    <a:pt x="1455"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988;p75">
              <a:extLst>
                <a:ext uri="{FF2B5EF4-FFF2-40B4-BE49-F238E27FC236}">
                  <a16:creationId xmlns:a16="http://schemas.microsoft.com/office/drawing/2014/main" id="{0B93D568-13CA-214C-9BE1-51EE91247D2C}"/>
                </a:ext>
              </a:extLst>
            </p:cNvPr>
            <p:cNvSpPr/>
            <p:nvPr/>
          </p:nvSpPr>
          <p:spPr>
            <a:xfrm>
              <a:off x="2396972" y="3916694"/>
              <a:ext cx="53088" cy="38798"/>
            </a:xfrm>
            <a:custGeom>
              <a:avLst/>
              <a:gdLst/>
              <a:ahLst/>
              <a:cxnLst/>
              <a:rect l="l" t="t" r="r" b="b"/>
              <a:pathLst>
                <a:path w="1668" h="1219" extrusionOk="0">
                  <a:moveTo>
                    <a:pt x="1465" y="1"/>
                  </a:moveTo>
                  <a:cubicBezTo>
                    <a:pt x="1417" y="1"/>
                    <a:pt x="1369" y="21"/>
                    <a:pt x="1334" y="63"/>
                  </a:cubicBezTo>
                  <a:lnTo>
                    <a:pt x="631" y="754"/>
                  </a:lnTo>
                  <a:lnTo>
                    <a:pt x="345" y="480"/>
                  </a:lnTo>
                  <a:cubicBezTo>
                    <a:pt x="310" y="438"/>
                    <a:pt x="262" y="417"/>
                    <a:pt x="215" y="417"/>
                  </a:cubicBezTo>
                  <a:cubicBezTo>
                    <a:pt x="167" y="417"/>
                    <a:pt x="119" y="438"/>
                    <a:pt x="84" y="480"/>
                  </a:cubicBezTo>
                  <a:cubicBezTo>
                    <a:pt x="0" y="551"/>
                    <a:pt x="0" y="670"/>
                    <a:pt x="84" y="742"/>
                  </a:cubicBezTo>
                  <a:lnTo>
                    <a:pt x="500" y="1159"/>
                  </a:lnTo>
                  <a:cubicBezTo>
                    <a:pt x="536" y="1206"/>
                    <a:pt x="584" y="1218"/>
                    <a:pt x="631" y="1218"/>
                  </a:cubicBezTo>
                  <a:cubicBezTo>
                    <a:pt x="667" y="1218"/>
                    <a:pt x="738" y="1206"/>
                    <a:pt x="762" y="1159"/>
                  </a:cubicBezTo>
                  <a:lnTo>
                    <a:pt x="1596" y="325"/>
                  </a:lnTo>
                  <a:cubicBezTo>
                    <a:pt x="1667" y="266"/>
                    <a:pt x="1667" y="135"/>
                    <a:pt x="1596" y="63"/>
                  </a:cubicBezTo>
                  <a:cubicBezTo>
                    <a:pt x="1560" y="21"/>
                    <a:pt x="1512" y="1"/>
                    <a:pt x="1465"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61AC8875-9C6F-744A-85A8-8B2725944673}"/>
              </a:ext>
            </a:extLst>
          </p:cNvPr>
          <p:cNvSpPr txBox="1"/>
          <p:nvPr/>
        </p:nvSpPr>
        <p:spPr>
          <a:xfrm>
            <a:off x="1474851" y="1363176"/>
            <a:ext cx="498855" cy="769441"/>
          </a:xfrm>
          <a:prstGeom prst="rect">
            <a:avLst/>
          </a:prstGeom>
          <a:noFill/>
        </p:spPr>
        <p:txBody>
          <a:bodyPr wrap="none" rtlCol="0">
            <a:spAutoFit/>
          </a:bodyPr>
          <a:lstStyle/>
          <a:p>
            <a:r>
              <a:rPr lang="en-US" sz="4400" dirty="0">
                <a:ln w="0"/>
                <a:solidFill>
                  <a:schemeClr val="tx1">
                    <a:alpha val="53000"/>
                  </a:schemeClr>
                </a:solidFill>
                <a:effectLst>
                  <a:outerShdw blurRad="38100" dist="19050" dir="2700000" algn="tl" rotWithShape="0">
                    <a:schemeClr val="dk1">
                      <a:alpha val="40000"/>
                    </a:schemeClr>
                  </a:outerShdw>
                </a:effectLst>
              </a:rPr>
              <a:t>1</a:t>
            </a:r>
          </a:p>
        </p:txBody>
      </p:sp>
      <p:sp>
        <p:nvSpPr>
          <p:cNvPr id="129" name="TextBox 128">
            <a:extLst>
              <a:ext uri="{FF2B5EF4-FFF2-40B4-BE49-F238E27FC236}">
                <a16:creationId xmlns:a16="http://schemas.microsoft.com/office/drawing/2014/main" id="{F13D4C36-48D6-8C41-8297-FC39BEAAE73D}"/>
              </a:ext>
            </a:extLst>
          </p:cNvPr>
          <p:cNvSpPr txBox="1"/>
          <p:nvPr/>
        </p:nvSpPr>
        <p:spPr>
          <a:xfrm>
            <a:off x="5689801" y="3696959"/>
            <a:ext cx="498855" cy="769441"/>
          </a:xfrm>
          <a:prstGeom prst="rect">
            <a:avLst/>
          </a:prstGeom>
          <a:noFill/>
        </p:spPr>
        <p:txBody>
          <a:bodyPr wrap="none" rtlCol="0">
            <a:spAutoFit/>
          </a:bodyPr>
          <a:lstStyle/>
          <a:p>
            <a:r>
              <a:rPr lang="en-US" sz="4400" dirty="0">
                <a:ln w="0"/>
                <a:solidFill>
                  <a:schemeClr val="tx1">
                    <a:alpha val="53000"/>
                  </a:schemeClr>
                </a:solidFill>
                <a:effectLst>
                  <a:outerShdw blurRad="38100" dist="19050" dir="2700000" algn="tl" rotWithShape="0">
                    <a:schemeClr val="dk1">
                      <a:alpha val="40000"/>
                    </a:schemeClr>
                  </a:outerShdw>
                </a:effectLst>
              </a:rPr>
              <a:t>6</a:t>
            </a:r>
          </a:p>
        </p:txBody>
      </p:sp>
      <p:sp>
        <p:nvSpPr>
          <p:cNvPr id="130" name="TextBox 129">
            <a:extLst>
              <a:ext uri="{FF2B5EF4-FFF2-40B4-BE49-F238E27FC236}">
                <a16:creationId xmlns:a16="http://schemas.microsoft.com/office/drawing/2014/main" id="{D8CD7240-D883-0743-846F-FAFE29C9E0E9}"/>
              </a:ext>
            </a:extLst>
          </p:cNvPr>
          <p:cNvSpPr txBox="1"/>
          <p:nvPr/>
        </p:nvSpPr>
        <p:spPr>
          <a:xfrm>
            <a:off x="1493723" y="3713489"/>
            <a:ext cx="498855" cy="769441"/>
          </a:xfrm>
          <a:prstGeom prst="rect">
            <a:avLst/>
          </a:prstGeom>
          <a:noFill/>
        </p:spPr>
        <p:txBody>
          <a:bodyPr wrap="none" rtlCol="0">
            <a:spAutoFit/>
          </a:bodyPr>
          <a:lstStyle/>
          <a:p>
            <a:r>
              <a:rPr lang="en-US" sz="4400" dirty="0">
                <a:ln w="0"/>
                <a:solidFill>
                  <a:schemeClr val="tx1">
                    <a:alpha val="53000"/>
                  </a:schemeClr>
                </a:solidFill>
                <a:effectLst>
                  <a:outerShdw blurRad="38100" dist="19050" dir="2700000" algn="tl" rotWithShape="0">
                    <a:schemeClr val="dk1">
                      <a:alpha val="40000"/>
                    </a:schemeClr>
                  </a:outerShdw>
                </a:effectLst>
              </a:rPr>
              <a:t>5</a:t>
            </a:r>
          </a:p>
        </p:txBody>
      </p:sp>
      <p:sp>
        <p:nvSpPr>
          <p:cNvPr id="131" name="TextBox 130">
            <a:extLst>
              <a:ext uri="{FF2B5EF4-FFF2-40B4-BE49-F238E27FC236}">
                <a16:creationId xmlns:a16="http://schemas.microsoft.com/office/drawing/2014/main" id="{9FC55B10-9E4E-B14B-A6FC-F109CE92B876}"/>
              </a:ext>
            </a:extLst>
          </p:cNvPr>
          <p:cNvSpPr txBox="1"/>
          <p:nvPr/>
        </p:nvSpPr>
        <p:spPr>
          <a:xfrm>
            <a:off x="5729115" y="2521336"/>
            <a:ext cx="498855" cy="769441"/>
          </a:xfrm>
          <a:prstGeom prst="rect">
            <a:avLst/>
          </a:prstGeom>
          <a:noFill/>
        </p:spPr>
        <p:txBody>
          <a:bodyPr wrap="none" rtlCol="0">
            <a:spAutoFit/>
          </a:bodyPr>
          <a:lstStyle/>
          <a:p>
            <a:r>
              <a:rPr lang="en-US" sz="4400" dirty="0">
                <a:ln w="0"/>
                <a:solidFill>
                  <a:schemeClr val="tx1">
                    <a:alpha val="53000"/>
                  </a:schemeClr>
                </a:solidFill>
                <a:effectLst>
                  <a:outerShdw blurRad="38100" dist="19050" dir="2700000" algn="tl" rotWithShape="0">
                    <a:schemeClr val="dk1">
                      <a:alpha val="40000"/>
                    </a:schemeClr>
                  </a:outerShdw>
                </a:effectLst>
              </a:rPr>
              <a:t>4</a:t>
            </a:r>
          </a:p>
        </p:txBody>
      </p:sp>
      <p:sp>
        <p:nvSpPr>
          <p:cNvPr id="132" name="TextBox 131">
            <a:extLst>
              <a:ext uri="{FF2B5EF4-FFF2-40B4-BE49-F238E27FC236}">
                <a16:creationId xmlns:a16="http://schemas.microsoft.com/office/drawing/2014/main" id="{CDDC5AAE-E721-1F4F-B45F-9603942046F9}"/>
              </a:ext>
            </a:extLst>
          </p:cNvPr>
          <p:cNvSpPr txBox="1"/>
          <p:nvPr/>
        </p:nvSpPr>
        <p:spPr>
          <a:xfrm>
            <a:off x="1426381" y="2537700"/>
            <a:ext cx="498855" cy="769441"/>
          </a:xfrm>
          <a:prstGeom prst="rect">
            <a:avLst/>
          </a:prstGeom>
          <a:noFill/>
        </p:spPr>
        <p:txBody>
          <a:bodyPr wrap="none" rtlCol="0">
            <a:spAutoFit/>
          </a:bodyPr>
          <a:lstStyle/>
          <a:p>
            <a:r>
              <a:rPr lang="en-US" sz="4400" dirty="0">
                <a:ln w="0"/>
                <a:solidFill>
                  <a:schemeClr val="tx1">
                    <a:alpha val="53000"/>
                  </a:schemeClr>
                </a:solidFill>
                <a:effectLst>
                  <a:outerShdw blurRad="38100" dist="19050" dir="2700000" algn="tl" rotWithShape="0">
                    <a:schemeClr val="dk1">
                      <a:alpha val="40000"/>
                    </a:schemeClr>
                  </a:outerShdw>
                </a:effectLst>
              </a:rPr>
              <a:t>3</a:t>
            </a:r>
          </a:p>
        </p:txBody>
      </p:sp>
      <p:sp>
        <p:nvSpPr>
          <p:cNvPr id="133" name="TextBox 132">
            <a:extLst>
              <a:ext uri="{FF2B5EF4-FFF2-40B4-BE49-F238E27FC236}">
                <a16:creationId xmlns:a16="http://schemas.microsoft.com/office/drawing/2014/main" id="{881BAD3A-24EC-9A4E-B5E2-B88F27F57E54}"/>
              </a:ext>
            </a:extLst>
          </p:cNvPr>
          <p:cNvSpPr txBox="1"/>
          <p:nvPr/>
        </p:nvSpPr>
        <p:spPr>
          <a:xfrm>
            <a:off x="5696769" y="1355217"/>
            <a:ext cx="498855" cy="769441"/>
          </a:xfrm>
          <a:prstGeom prst="rect">
            <a:avLst/>
          </a:prstGeom>
          <a:noFill/>
        </p:spPr>
        <p:txBody>
          <a:bodyPr wrap="none" rtlCol="0">
            <a:spAutoFit/>
          </a:bodyPr>
          <a:lstStyle/>
          <a:p>
            <a:r>
              <a:rPr lang="en-US" sz="4400" dirty="0">
                <a:ln w="0"/>
                <a:solidFill>
                  <a:schemeClr val="tx1">
                    <a:alpha val="53000"/>
                  </a:schemeClr>
                </a:solidFill>
                <a:effectLst>
                  <a:outerShdw blurRad="38100" dist="19050" dir="2700000" algn="tl" rotWithShape="0">
                    <a:schemeClr val="dk1">
                      <a:alpha val="40000"/>
                    </a:schemeClr>
                  </a:outerShdw>
                </a:effectLst>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33"/>
          <p:cNvSpPr txBox="1">
            <a:spLocks noGrp="1"/>
          </p:cNvSpPr>
          <p:nvPr>
            <p:ph type="title"/>
          </p:nvPr>
        </p:nvSpPr>
        <p:spPr>
          <a:xfrm>
            <a:off x="4409162" y="1440485"/>
            <a:ext cx="4734838" cy="841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dirty="0">
                <a:solidFill>
                  <a:srgbClr val="0D678F"/>
                </a:solidFill>
              </a:rPr>
              <a:t>RESEARCH PROBLEM</a:t>
            </a:r>
            <a:endParaRPr dirty="0"/>
          </a:p>
        </p:txBody>
      </p:sp>
      <p:sp>
        <p:nvSpPr>
          <p:cNvPr id="1002" name="Google Shape;1002;p33"/>
          <p:cNvSpPr txBox="1">
            <a:spLocks noGrp="1"/>
          </p:cNvSpPr>
          <p:nvPr>
            <p:ph type="title" idx="3"/>
          </p:nvPr>
        </p:nvSpPr>
        <p:spPr>
          <a:xfrm>
            <a:off x="4409162" y="408425"/>
            <a:ext cx="2469600" cy="1237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 dirty="0"/>
              <a:t>01.</a:t>
            </a:r>
            <a:endParaRPr dirty="0"/>
          </a:p>
        </p:txBody>
      </p:sp>
      <p:grpSp>
        <p:nvGrpSpPr>
          <p:cNvPr id="15" name="Google Shape;2212;p61">
            <a:extLst>
              <a:ext uri="{FF2B5EF4-FFF2-40B4-BE49-F238E27FC236}">
                <a16:creationId xmlns:a16="http://schemas.microsoft.com/office/drawing/2014/main" id="{E86FEEA9-191B-DB43-BE71-0402199461DA}"/>
              </a:ext>
            </a:extLst>
          </p:cNvPr>
          <p:cNvGrpSpPr/>
          <p:nvPr/>
        </p:nvGrpSpPr>
        <p:grpSpPr>
          <a:xfrm>
            <a:off x="167624" y="256697"/>
            <a:ext cx="3117835" cy="2315053"/>
            <a:chOff x="6555375" y="1338715"/>
            <a:chExt cx="1877850" cy="1279603"/>
          </a:xfrm>
        </p:grpSpPr>
        <p:sp>
          <p:nvSpPr>
            <p:cNvPr id="16" name="Google Shape;2213;p61">
              <a:extLst>
                <a:ext uri="{FF2B5EF4-FFF2-40B4-BE49-F238E27FC236}">
                  <a16:creationId xmlns:a16="http://schemas.microsoft.com/office/drawing/2014/main" id="{D402B4CD-C292-C34C-8402-C29992C811D0}"/>
                </a:ext>
              </a:extLst>
            </p:cNvPr>
            <p:cNvSpPr/>
            <p:nvPr/>
          </p:nvSpPr>
          <p:spPr>
            <a:xfrm rot="-276484">
              <a:off x="7976768" y="1352044"/>
              <a:ext cx="354560" cy="565243"/>
            </a:xfrm>
            <a:custGeom>
              <a:avLst/>
              <a:gdLst/>
              <a:ahLst/>
              <a:cxnLst/>
              <a:rect l="l" t="t" r="r" b="b"/>
              <a:pathLst>
                <a:path w="44163" h="70405" extrusionOk="0">
                  <a:moveTo>
                    <a:pt x="42626" y="0"/>
                  </a:moveTo>
                  <a:lnTo>
                    <a:pt x="41221" y="417"/>
                  </a:lnTo>
                  <a:lnTo>
                    <a:pt x="38483" y="1381"/>
                  </a:lnTo>
                  <a:lnTo>
                    <a:pt x="35804" y="2453"/>
                  </a:lnTo>
                  <a:lnTo>
                    <a:pt x="33208" y="3656"/>
                  </a:lnTo>
                  <a:lnTo>
                    <a:pt x="30684" y="4977"/>
                  </a:lnTo>
                  <a:lnTo>
                    <a:pt x="28243" y="6406"/>
                  </a:lnTo>
                  <a:lnTo>
                    <a:pt x="25897" y="7930"/>
                  </a:lnTo>
                  <a:lnTo>
                    <a:pt x="23623" y="9573"/>
                  </a:lnTo>
                  <a:lnTo>
                    <a:pt x="21444" y="11312"/>
                  </a:lnTo>
                  <a:lnTo>
                    <a:pt x="19361" y="13133"/>
                  </a:lnTo>
                  <a:lnTo>
                    <a:pt x="17360" y="15062"/>
                  </a:lnTo>
                  <a:lnTo>
                    <a:pt x="15455" y="17075"/>
                  </a:lnTo>
                  <a:lnTo>
                    <a:pt x="13657" y="19158"/>
                  </a:lnTo>
                  <a:lnTo>
                    <a:pt x="11955" y="21325"/>
                  </a:lnTo>
                  <a:lnTo>
                    <a:pt x="10359" y="23576"/>
                  </a:lnTo>
                  <a:lnTo>
                    <a:pt x="8859" y="25886"/>
                  </a:lnTo>
                  <a:lnTo>
                    <a:pt x="7478" y="28255"/>
                  </a:lnTo>
                  <a:lnTo>
                    <a:pt x="6204" y="30696"/>
                  </a:lnTo>
                  <a:lnTo>
                    <a:pt x="5037" y="33196"/>
                  </a:lnTo>
                  <a:lnTo>
                    <a:pt x="3989" y="35744"/>
                  </a:lnTo>
                  <a:lnTo>
                    <a:pt x="3060" y="38340"/>
                  </a:lnTo>
                  <a:lnTo>
                    <a:pt x="2239" y="40983"/>
                  </a:lnTo>
                  <a:lnTo>
                    <a:pt x="1548" y="43674"/>
                  </a:lnTo>
                  <a:lnTo>
                    <a:pt x="989" y="46389"/>
                  </a:lnTo>
                  <a:lnTo>
                    <a:pt x="548" y="49151"/>
                  </a:lnTo>
                  <a:lnTo>
                    <a:pt x="227" y="51926"/>
                  </a:lnTo>
                  <a:lnTo>
                    <a:pt x="48" y="54736"/>
                  </a:lnTo>
                  <a:lnTo>
                    <a:pt x="0" y="57557"/>
                  </a:lnTo>
                  <a:lnTo>
                    <a:pt x="96" y="60403"/>
                  </a:lnTo>
                  <a:lnTo>
                    <a:pt x="322" y="63249"/>
                  </a:lnTo>
                  <a:lnTo>
                    <a:pt x="691" y="66106"/>
                  </a:lnTo>
                  <a:lnTo>
                    <a:pt x="1203" y="68976"/>
                  </a:lnTo>
                  <a:lnTo>
                    <a:pt x="1524" y="70405"/>
                  </a:lnTo>
                  <a:lnTo>
                    <a:pt x="2929" y="69976"/>
                  </a:lnTo>
                  <a:lnTo>
                    <a:pt x="5680" y="69024"/>
                  </a:lnTo>
                  <a:lnTo>
                    <a:pt x="8359" y="67940"/>
                  </a:lnTo>
                  <a:lnTo>
                    <a:pt x="10966" y="66738"/>
                  </a:lnTo>
                  <a:lnTo>
                    <a:pt x="13491" y="65428"/>
                  </a:lnTo>
                  <a:lnTo>
                    <a:pt x="15932" y="63999"/>
                  </a:lnTo>
                  <a:lnTo>
                    <a:pt x="18289" y="62463"/>
                  </a:lnTo>
                  <a:lnTo>
                    <a:pt x="20563" y="60832"/>
                  </a:lnTo>
                  <a:lnTo>
                    <a:pt x="22742" y="59093"/>
                  </a:lnTo>
                  <a:lnTo>
                    <a:pt x="24838" y="57260"/>
                  </a:lnTo>
                  <a:lnTo>
                    <a:pt x="26826" y="55343"/>
                  </a:lnTo>
                  <a:lnTo>
                    <a:pt x="28731" y="53342"/>
                  </a:lnTo>
                  <a:lnTo>
                    <a:pt x="30541" y="51247"/>
                  </a:lnTo>
                  <a:lnTo>
                    <a:pt x="32244" y="49080"/>
                  </a:lnTo>
                  <a:lnTo>
                    <a:pt x="33839" y="46841"/>
                  </a:lnTo>
                  <a:lnTo>
                    <a:pt x="35328" y="44531"/>
                  </a:lnTo>
                  <a:lnTo>
                    <a:pt x="36721" y="42162"/>
                  </a:lnTo>
                  <a:lnTo>
                    <a:pt x="37995" y="39721"/>
                  </a:lnTo>
                  <a:lnTo>
                    <a:pt x="39162" y="37233"/>
                  </a:lnTo>
                  <a:lnTo>
                    <a:pt x="40209" y="34685"/>
                  </a:lnTo>
                  <a:lnTo>
                    <a:pt x="41138" y="32077"/>
                  </a:lnTo>
                  <a:lnTo>
                    <a:pt x="41948" y="29446"/>
                  </a:lnTo>
                  <a:lnTo>
                    <a:pt x="42638" y="26755"/>
                  </a:lnTo>
                  <a:lnTo>
                    <a:pt x="43198" y="24040"/>
                  </a:lnTo>
                  <a:lnTo>
                    <a:pt x="43639" y="21278"/>
                  </a:lnTo>
                  <a:lnTo>
                    <a:pt x="43948" y="18503"/>
                  </a:lnTo>
                  <a:lnTo>
                    <a:pt x="44127" y="15693"/>
                  </a:lnTo>
                  <a:lnTo>
                    <a:pt x="44162" y="12860"/>
                  </a:lnTo>
                  <a:lnTo>
                    <a:pt x="44067" y="10026"/>
                  </a:lnTo>
                  <a:lnTo>
                    <a:pt x="43841" y="7168"/>
                  </a:lnTo>
                  <a:lnTo>
                    <a:pt x="43472" y="4299"/>
                  </a:lnTo>
                  <a:lnTo>
                    <a:pt x="42948" y="1429"/>
                  </a:lnTo>
                  <a:lnTo>
                    <a:pt x="42626" y="0"/>
                  </a:lnTo>
                  <a:close/>
                </a:path>
              </a:pathLst>
            </a:custGeom>
            <a:solidFill>
              <a:srgbClr val="9AD1C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 name="Google Shape;2214;p61">
              <a:extLst>
                <a:ext uri="{FF2B5EF4-FFF2-40B4-BE49-F238E27FC236}">
                  <a16:creationId xmlns:a16="http://schemas.microsoft.com/office/drawing/2014/main" id="{1540E2C7-44C3-2249-B1DC-3E8171B3832D}"/>
                </a:ext>
              </a:extLst>
            </p:cNvPr>
            <p:cNvSpPr/>
            <p:nvPr/>
          </p:nvSpPr>
          <p:spPr>
            <a:xfrm rot="-276484">
              <a:off x="7962711" y="1548533"/>
              <a:ext cx="248456" cy="444800"/>
            </a:xfrm>
            <a:custGeom>
              <a:avLst/>
              <a:gdLst/>
              <a:ahLst/>
              <a:cxnLst/>
              <a:rect l="l" t="t" r="r" b="b"/>
              <a:pathLst>
                <a:path w="30947" h="55403" fill="none" extrusionOk="0">
                  <a:moveTo>
                    <a:pt x="0" y="55402"/>
                  </a:moveTo>
                  <a:lnTo>
                    <a:pt x="30946" y="0"/>
                  </a:lnTo>
                </a:path>
              </a:pathLst>
            </a:custGeom>
            <a:noFill/>
            <a:ln w="9525" cap="flat" cmpd="sng">
              <a:solidFill>
                <a:srgbClr val="0D6889"/>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 name="Google Shape;2215;p61">
              <a:extLst>
                <a:ext uri="{FF2B5EF4-FFF2-40B4-BE49-F238E27FC236}">
                  <a16:creationId xmlns:a16="http://schemas.microsoft.com/office/drawing/2014/main" id="{8BC13187-35AD-C840-B56E-DF5D77D30958}"/>
                </a:ext>
              </a:extLst>
            </p:cNvPr>
            <p:cNvSpPr/>
            <p:nvPr/>
          </p:nvSpPr>
          <p:spPr>
            <a:xfrm rot="-4126242">
              <a:off x="7114000" y="1532457"/>
              <a:ext cx="355218" cy="566291"/>
            </a:xfrm>
            <a:custGeom>
              <a:avLst/>
              <a:gdLst/>
              <a:ahLst/>
              <a:cxnLst/>
              <a:rect l="l" t="t" r="r" b="b"/>
              <a:pathLst>
                <a:path w="44163" h="70405" extrusionOk="0">
                  <a:moveTo>
                    <a:pt x="42626" y="0"/>
                  </a:moveTo>
                  <a:lnTo>
                    <a:pt x="41221" y="417"/>
                  </a:lnTo>
                  <a:lnTo>
                    <a:pt x="38483" y="1381"/>
                  </a:lnTo>
                  <a:lnTo>
                    <a:pt x="35804" y="2453"/>
                  </a:lnTo>
                  <a:lnTo>
                    <a:pt x="33208" y="3656"/>
                  </a:lnTo>
                  <a:lnTo>
                    <a:pt x="30684" y="4977"/>
                  </a:lnTo>
                  <a:lnTo>
                    <a:pt x="28243" y="6406"/>
                  </a:lnTo>
                  <a:lnTo>
                    <a:pt x="25897" y="7930"/>
                  </a:lnTo>
                  <a:lnTo>
                    <a:pt x="23623" y="9573"/>
                  </a:lnTo>
                  <a:lnTo>
                    <a:pt x="21444" y="11312"/>
                  </a:lnTo>
                  <a:lnTo>
                    <a:pt x="19361" y="13133"/>
                  </a:lnTo>
                  <a:lnTo>
                    <a:pt x="17360" y="15062"/>
                  </a:lnTo>
                  <a:lnTo>
                    <a:pt x="15455" y="17075"/>
                  </a:lnTo>
                  <a:lnTo>
                    <a:pt x="13657" y="19158"/>
                  </a:lnTo>
                  <a:lnTo>
                    <a:pt x="11955" y="21325"/>
                  </a:lnTo>
                  <a:lnTo>
                    <a:pt x="10359" y="23576"/>
                  </a:lnTo>
                  <a:lnTo>
                    <a:pt x="8859" y="25886"/>
                  </a:lnTo>
                  <a:lnTo>
                    <a:pt x="7478" y="28255"/>
                  </a:lnTo>
                  <a:lnTo>
                    <a:pt x="6204" y="30696"/>
                  </a:lnTo>
                  <a:lnTo>
                    <a:pt x="5037" y="33196"/>
                  </a:lnTo>
                  <a:lnTo>
                    <a:pt x="3989" y="35744"/>
                  </a:lnTo>
                  <a:lnTo>
                    <a:pt x="3060" y="38340"/>
                  </a:lnTo>
                  <a:lnTo>
                    <a:pt x="2239" y="40983"/>
                  </a:lnTo>
                  <a:lnTo>
                    <a:pt x="1548" y="43674"/>
                  </a:lnTo>
                  <a:lnTo>
                    <a:pt x="989" y="46389"/>
                  </a:lnTo>
                  <a:lnTo>
                    <a:pt x="548" y="49151"/>
                  </a:lnTo>
                  <a:lnTo>
                    <a:pt x="227" y="51926"/>
                  </a:lnTo>
                  <a:lnTo>
                    <a:pt x="48" y="54736"/>
                  </a:lnTo>
                  <a:lnTo>
                    <a:pt x="0" y="57557"/>
                  </a:lnTo>
                  <a:lnTo>
                    <a:pt x="96" y="60403"/>
                  </a:lnTo>
                  <a:lnTo>
                    <a:pt x="322" y="63249"/>
                  </a:lnTo>
                  <a:lnTo>
                    <a:pt x="691" y="66106"/>
                  </a:lnTo>
                  <a:lnTo>
                    <a:pt x="1203" y="68976"/>
                  </a:lnTo>
                  <a:lnTo>
                    <a:pt x="1524" y="70405"/>
                  </a:lnTo>
                  <a:lnTo>
                    <a:pt x="2929" y="69976"/>
                  </a:lnTo>
                  <a:lnTo>
                    <a:pt x="5680" y="69024"/>
                  </a:lnTo>
                  <a:lnTo>
                    <a:pt x="8359" y="67940"/>
                  </a:lnTo>
                  <a:lnTo>
                    <a:pt x="10966" y="66738"/>
                  </a:lnTo>
                  <a:lnTo>
                    <a:pt x="13491" y="65428"/>
                  </a:lnTo>
                  <a:lnTo>
                    <a:pt x="15932" y="63999"/>
                  </a:lnTo>
                  <a:lnTo>
                    <a:pt x="18289" y="62463"/>
                  </a:lnTo>
                  <a:lnTo>
                    <a:pt x="20563" y="60832"/>
                  </a:lnTo>
                  <a:lnTo>
                    <a:pt x="22742" y="59093"/>
                  </a:lnTo>
                  <a:lnTo>
                    <a:pt x="24838" y="57260"/>
                  </a:lnTo>
                  <a:lnTo>
                    <a:pt x="26826" y="55343"/>
                  </a:lnTo>
                  <a:lnTo>
                    <a:pt x="28731" y="53342"/>
                  </a:lnTo>
                  <a:lnTo>
                    <a:pt x="30541" y="51247"/>
                  </a:lnTo>
                  <a:lnTo>
                    <a:pt x="32244" y="49080"/>
                  </a:lnTo>
                  <a:lnTo>
                    <a:pt x="33839" y="46841"/>
                  </a:lnTo>
                  <a:lnTo>
                    <a:pt x="35328" y="44531"/>
                  </a:lnTo>
                  <a:lnTo>
                    <a:pt x="36721" y="42162"/>
                  </a:lnTo>
                  <a:lnTo>
                    <a:pt x="37995" y="39721"/>
                  </a:lnTo>
                  <a:lnTo>
                    <a:pt x="39162" y="37233"/>
                  </a:lnTo>
                  <a:lnTo>
                    <a:pt x="40209" y="34685"/>
                  </a:lnTo>
                  <a:lnTo>
                    <a:pt x="41138" y="32077"/>
                  </a:lnTo>
                  <a:lnTo>
                    <a:pt x="41948" y="29446"/>
                  </a:lnTo>
                  <a:lnTo>
                    <a:pt x="42638" y="26755"/>
                  </a:lnTo>
                  <a:lnTo>
                    <a:pt x="43198" y="24040"/>
                  </a:lnTo>
                  <a:lnTo>
                    <a:pt x="43639" y="21278"/>
                  </a:lnTo>
                  <a:lnTo>
                    <a:pt x="43948" y="18503"/>
                  </a:lnTo>
                  <a:lnTo>
                    <a:pt x="44127" y="15693"/>
                  </a:lnTo>
                  <a:lnTo>
                    <a:pt x="44162" y="12860"/>
                  </a:lnTo>
                  <a:lnTo>
                    <a:pt x="44067" y="10026"/>
                  </a:lnTo>
                  <a:lnTo>
                    <a:pt x="43841" y="7168"/>
                  </a:lnTo>
                  <a:lnTo>
                    <a:pt x="43472" y="4299"/>
                  </a:lnTo>
                  <a:lnTo>
                    <a:pt x="42948" y="1429"/>
                  </a:lnTo>
                  <a:lnTo>
                    <a:pt x="42626" y="0"/>
                  </a:lnTo>
                  <a:close/>
                </a:path>
              </a:pathLst>
            </a:custGeom>
            <a:solidFill>
              <a:srgbClr val="9AD1C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 name="Google Shape;2216;p61">
              <a:extLst>
                <a:ext uri="{FF2B5EF4-FFF2-40B4-BE49-F238E27FC236}">
                  <a16:creationId xmlns:a16="http://schemas.microsoft.com/office/drawing/2014/main" id="{7428356A-27B0-C04A-8759-B6FC6B467737}"/>
                </a:ext>
              </a:extLst>
            </p:cNvPr>
            <p:cNvSpPr/>
            <p:nvPr/>
          </p:nvSpPr>
          <p:spPr>
            <a:xfrm rot="-4126242">
              <a:off x="7260802" y="1712795"/>
              <a:ext cx="248917" cy="445625"/>
            </a:xfrm>
            <a:custGeom>
              <a:avLst/>
              <a:gdLst/>
              <a:ahLst/>
              <a:cxnLst/>
              <a:rect l="l" t="t" r="r" b="b"/>
              <a:pathLst>
                <a:path w="30947" h="55403" fill="none" extrusionOk="0">
                  <a:moveTo>
                    <a:pt x="0" y="55402"/>
                  </a:moveTo>
                  <a:lnTo>
                    <a:pt x="30946" y="0"/>
                  </a:lnTo>
                </a:path>
              </a:pathLst>
            </a:custGeom>
            <a:noFill/>
            <a:ln w="9525" cap="flat" cmpd="sng">
              <a:solidFill>
                <a:srgbClr val="0D6889"/>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 name="Google Shape;2217;p61">
              <a:extLst>
                <a:ext uri="{FF2B5EF4-FFF2-40B4-BE49-F238E27FC236}">
                  <a16:creationId xmlns:a16="http://schemas.microsoft.com/office/drawing/2014/main" id="{7CBE2398-C424-344D-972F-5296547738EF}"/>
                </a:ext>
              </a:extLst>
            </p:cNvPr>
            <p:cNvSpPr/>
            <p:nvPr/>
          </p:nvSpPr>
          <p:spPr>
            <a:xfrm rot="-4126242">
              <a:off x="7108405" y="1736184"/>
              <a:ext cx="295649" cy="609773"/>
            </a:xfrm>
            <a:custGeom>
              <a:avLst/>
              <a:gdLst/>
              <a:ahLst/>
              <a:cxnLst/>
              <a:rect l="l" t="t" r="r" b="b"/>
              <a:pathLst>
                <a:path w="36757" h="75811" extrusionOk="0">
                  <a:moveTo>
                    <a:pt x="27779" y="0"/>
                  </a:moveTo>
                  <a:lnTo>
                    <a:pt x="26624" y="798"/>
                  </a:lnTo>
                  <a:lnTo>
                    <a:pt x="24385" y="2477"/>
                  </a:lnTo>
                  <a:lnTo>
                    <a:pt x="22230" y="4227"/>
                  </a:lnTo>
                  <a:lnTo>
                    <a:pt x="20182" y="6061"/>
                  </a:lnTo>
                  <a:lnTo>
                    <a:pt x="18218" y="7966"/>
                  </a:lnTo>
                  <a:lnTo>
                    <a:pt x="16360" y="9942"/>
                  </a:lnTo>
                  <a:lnTo>
                    <a:pt x="14586" y="11990"/>
                  </a:lnTo>
                  <a:lnTo>
                    <a:pt x="12919" y="14098"/>
                  </a:lnTo>
                  <a:lnTo>
                    <a:pt x="11348" y="16265"/>
                  </a:lnTo>
                  <a:lnTo>
                    <a:pt x="9871" y="18479"/>
                  </a:lnTo>
                  <a:lnTo>
                    <a:pt x="8490" y="20753"/>
                  </a:lnTo>
                  <a:lnTo>
                    <a:pt x="7216" y="23087"/>
                  </a:lnTo>
                  <a:lnTo>
                    <a:pt x="6037" y="25457"/>
                  </a:lnTo>
                  <a:lnTo>
                    <a:pt x="4966" y="27874"/>
                  </a:lnTo>
                  <a:lnTo>
                    <a:pt x="4001" y="30315"/>
                  </a:lnTo>
                  <a:lnTo>
                    <a:pt x="3132" y="32803"/>
                  </a:lnTo>
                  <a:lnTo>
                    <a:pt x="2370" y="35327"/>
                  </a:lnTo>
                  <a:lnTo>
                    <a:pt x="1703" y="37875"/>
                  </a:lnTo>
                  <a:lnTo>
                    <a:pt x="1155" y="40447"/>
                  </a:lnTo>
                  <a:lnTo>
                    <a:pt x="703" y="43043"/>
                  </a:lnTo>
                  <a:lnTo>
                    <a:pt x="370" y="45650"/>
                  </a:lnTo>
                  <a:lnTo>
                    <a:pt x="131" y="48270"/>
                  </a:lnTo>
                  <a:lnTo>
                    <a:pt x="12" y="50913"/>
                  </a:lnTo>
                  <a:lnTo>
                    <a:pt x="0" y="53557"/>
                  </a:lnTo>
                  <a:lnTo>
                    <a:pt x="96" y="56200"/>
                  </a:lnTo>
                  <a:lnTo>
                    <a:pt x="298" y="58843"/>
                  </a:lnTo>
                  <a:lnTo>
                    <a:pt x="620" y="61486"/>
                  </a:lnTo>
                  <a:lnTo>
                    <a:pt x="1060" y="64130"/>
                  </a:lnTo>
                  <a:lnTo>
                    <a:pt x="1596" y="66749"/>
                  </a:lnTo>
                  <a:lnTo>
                    <a:pt x="2263" y="69369"/>
                  </a:lnTo>
                  <a:lnTo>
                    <a:pt x="3037" y="71964"/>
                  </a:lnTo>
                  <a:lnTo>
                    <a:pt x="3930" y="74536"/>
                  </a:lnTo>
                  <a:lnTo>
                    <a:pt x="4418" y="75810"/>
                  </a:lnTo>
                  <a:lnTo>
                    <a:pt x="19908" y="75798"/>
                  </a:lnTo>
                  <a:lnTo>
                    <a:pt x="20778" y="74846"/>
                  </a:lnTo>
                  <a:lnTo>
                    <a:pt x="22433" y="72881"/>
                  </a:lnTo>
                  <a:lnTo>
                    <a:pt x="24016" y="70857"/>
                  </a:lnTo>
                  <a:lnTo>
                    <a:pt x="25505" y="68785"/>
                  </a:lnTo>
                  <a:lnTo>
                    <a:pt x="26898" y="66654"/>
                  </a:lnTo>
                  <a:lnTo>
                    <a:pt x="28207" y="64475"/>
                  </a:lnTo>
                  <a:lnTo>
                    <a:pt x="29422" y="62260"/>
                  </a:lnTo>
                  <a:lnTo>
                    <a:pt x="30553" y="59998"/>
                  </a:lnTo>
                  <a:lnTo>
                    <a:pt x="31589" y="57688"/>
                  </a:lnTo>
                  <a:lnTo>
                    <a:pt x="32542" y="55354"/>
                  </a:lnTo>
                  <a:lnTo>
                    <a:pt x="33387" y="52985"/>
                  </a:lnTo>
                  <a:lnTo>
                    <a:pt x="34149" y="50592"/>
                  </a:lnTo>
                  <a:lnTo>
                    <a:pt x="34804" y="48163"/>
                  </a:lnTo>
                  <a:lnTo>
                    <a:pt x="35375" y="45710"/>
                  </a:lnTo>
                  <a:lnTo>
                    <a:pt x="35840" y="43245"/>
                  </a:lnTo>
                  <a:lnTo>
                    <a:pt x="36221" y="40757"/>
                  </a:lnTo>
                  <a:lnTo>
                    <a:pt x="36495" y="38256"/>
                  </a:lnTo>
                  <a:lnTo>
                    <a:pt x="36673" y="35744"/>
                  </a:lnTo>
                  <a:lnTo>
                    <a:pt x="36757" y="33220"/>
                  </a:lnTo>
                  <a:lnTo>
                    <a:pt x="36733" y="30696"/>
                  </a:lnTo>
                  <a:lnTo>
                    <a:pt x="36614" y="28171"/>
                  </a:lnTo>
                  <a:lnTo>
                    <a:pt x="36387" y="25635"/>
                  </a:lnTo>
                  <a:lnTo>
                    <a:pt x="36066" y="23123"/>
                  </a:lnTo>
                  <a:lnTo>
                    <a:pt x="35637" y="20611"/>
                  </a:lnTo>
                  <a:lnTo>
                    <a:pt x="35113" y="18098"/>
                  </a:lnTo>
                  <a:lnTo>
                    <a:pt x="34482" y="15610"/>
                  </a:lnTo>
                  <a:lnTo>
                    <a:pt x="33744" y="13145"/>
                  </a:lnTo>
                  <a:lnTo>
                    <a:pt x="32899" y="10692"/>
                  </a:lnTo>
                  <a:lnTo>
                    <a:pt x="31946" y="8263"/>
                  </a:lnTo>
                  <a:lnTo>
                    <a:pt x="30898" y="5858"/>
                  </a:lnTo>
                  <a:lnTo>
                    <a:pt x="29732" y="3489"/>
                  </a:lnTo>
                  <a:lnTo>
                    <a:pt x="28469" y="1155"/>
                  </a:lnTo>
                  <a:lnTo>
                    <a:pt x="27779" y="0"/>
                  </a:lnTo>
                  <a:close/>
                </a:path>
              </a:pathLst>
            </a:custGeom>
            <a:solidFill>
              <a:srgbClr val="12828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 name="Google Shape;2218;p61">
              <a:extLst>
                <a:ext uri="{FF2B5EF4-FFF2-40B4-BE49-F238E27FC236}">
                  <a16:creationId xmlns:a16="http://schemas.microsoft.com/office/drawing/2014/main" id="{63E065BE-D1AE-C049-ACAF-DCE1930CA1B1}"/>
                </a:ext>
              </a:extLst>
            </p:cNvPr>
            <p:cNvSpPr/>
            <p:nvPr/>
          </p:nvSpPr>
          <p:spPr>
            <a:xfrm rot="-4126242">
              <a:off x="7315830" y="1911365"/>
              <a:ext cx="89361" cy="371401"/>
            </a:xfrm>
            <a:custGeom>
              <a:avLst/>
              <a:gdLst/>
              <a:ahLst/>
              <a:cxnLst/>
              <a:rect l="l" t="t" r="r" b="b"/>
              <a:pathLst>
                <a:path w="11110" h="46175" fill="none" extrusionOk="0">
                  <a:moveTo>
                    <a:pt x="0" y="46175"/>
                  </a:moveTo>
                  <a:lnTo>
                    <a:pt x="11109" y="1"/>
                  </a:lnTo>
                </a:path>
              </a:pathLst>
            </a:custGeom>
            <a:noFill/>
            <a:ln w="9525" cap="flat" cmpd="sng">
              <a:solidFill>
                <a:srgbClr val="0D6889"/>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 name="Google Shape;2219;p61">
              <a:extLst>
                <a:ext uri="{FF2B5EF4-FFF2-40B4-BE49-F238E27FC236}">
                  <a16:creationId xmlns:a16="http://schemas.microsoft.com/office/drawing/2014/main" id="{945E0F74-4096-CE46-A42B-B4EAD3CE94A0}"/>
                </a:ext>
              </a:extLst>
            </p:cNvPr>
            <p:cNvSpPr/>
            <p:nvPr/>
          </p:nvSpPr>
          <p:spPr>
            <a:xfrm rot="-4501088">
              <a:off x="7200998" y="1662828"/>
              <a:ext cx="642264" cy="284925"/>
            </a:xfrm>
            <a:custGeom>
              <a:avLst/>
              <a:gdLst/>
              <a:ahLst/>
              <a:cxnLst/>
              <a:rect l="l" t="t" r="r" b="b"/>
              <a:pathLst>
                <a:path w="79824" h="35412" extrusionOk="0">
                  <a:moveTo>
                    <a:pt x="57867" y="1"/>
                  </a:moveTo>
                  <a:lnTo>
                    <a:pt x="54950" y="60"/>
                  </a:lnTo>
                  <a:lnTo>
                    <a:pt x="52057" y="263"/>
                  </a:lnTo>
                  <a:lnTo>
                    <a:pt x="49175" y="596"/>
                  </a:lnTo>
                  <a:lnTo>
                    <a:pt x="46318" y="1060"/>
                  </a:lnTo>
                  <a:lnTo>
                    <a:pt x="43484" y="1644"/>
                  </a:lnTo>
                  <a:lnTo>
                    <a:pt x="40686" y="2346"/>
                  </a:lnTo>
                  <a:lnTo>
                    <a:pt x="37923" y="3180"/>
                  </a:lnTo>
                  <a:lnTo>
                    <a:pt x="35209" y="4120"/>
                  </a:lnTo>
                  <a:lnTo>
                    <a:pt x="32542" y="5192"/>
                  </a:lnTo>
                  <a:lnTo>
                    <a:pt x="29910" y="6371"/>
                  </a:lnTo>
                  <a:lnTo>
                    <a:pt x="27338" y="7669"/>
                  </a:lnTo>
                  <a:lnTo>
                    <a:pt x="24826" y="9074"/>
                  </a:lnTo>
                  <a:lnTo>
                    <a:pt x="22373" y="10598"/>
                  </a:lnTo>
                  <a:lnTo>
                    <a:pt x="19992" y="12229"/>
                  </a:lnTo>
                  <a:lnTo>
                    <a:pt x="17670" y="13967"/>
                  </a:lnTo>
                  <a:lnTo>
                    <a:pt x="15432" y="15801"/>
                  </a:lnTo>
                  <a:lnTo>
                    <a:pt x="13276" y="17742"/>
                  </a:lnTo>
                  <a:lnTo>
                    <a:pt x="11193" y="19790"/>
                  </a:lnTo>
                  <a:lnTo>
                    <a:pt x="9204" y="21933"/>
                  </a:lnTo>
                  <a:lnTo>
                    <a:pt x="7299" y="24171"/>
                  </a:lnTo>
                  <a:lnTo>
                    <a:pt x="5501" y="26505"/>
                  </a:lnTo>
                  <a:lnTo>
                    <a:pt x="3787" y="28934"/>
                  </a:lnTo>
                  <a:lnTo>
                    <a:pt x="2191" y="31458"/>
                  </a:lnTo>
                  <a:lnTo>
                    <a:pt x="703" y="34066"/>
                  </a:lnTo>
                  <a:lnTo>
                    <a:pt x="0" y="35411"/>
                  </a:lnTo>
                  <a:lnTo>
                    <a:pt x="51473" y="35090"/>
                  </a:lnTo>
                  <a:lnTo>
                    <a:pt x="52652" y="34435"/>
                  </a:lnTo>
                  <a:lnTo>
                    <a:pt x="54962" y="33030"/>
                  </a:lnTo>
                  <a:lnTo>
                    <a:pt x="57212" y="31542"/>
                  </a:lnTo>
                  <a:lnTo>
                    <a:pt x="59391" y="29970"/>
                  </a:lnTo>
                  <a:lnTo>
                    <a:pt x="61499" y="28303"/>
                  </a:lnTo>
                  <a:lnTo>
                    <a:pt x="63523" y="26553"/>
                  </a:lnTo>
                  <a:lnTo>
                    <a:pt x="65488" y="24731"/>
                  </a:lnTo>
                  <a:lnTo>
                    <a:pt x="67357" y="22826"/>
                  </a:lnTo>
                  <a:lnTo>
                    <a:pt x="69155" y="20849"/>
                  </a:lnTo>
                  <a:lnTo>
                    <a:pt x="70869" y="18789"/>
                  </a:lnTo>
                  <a:lnTo>
                    <a:pt x="72501" y="16670"/>
                  </a:lnTo>
                  <a:lnTo>
                    <a:pt x="74037" y="14467"/>
                  </a:lnTo>
                  <a:lnTo>
                    <a:pt x="75489" y="12217"/>
                  </a:lnTo>
                  <a:lnTo>
                    <a:pt x="76847" y="9895"/>
                  </a:lnTo>
                  <a:lnTo>
                    <a:pt x="78109" y="7514"/>
                  </a:lnTo>
                  <a:lnTo>
                    <a:pt x="79276" y="5073"/>
                  </a:lnTo>
                  <a:lnTo>
                    <a:pt x="79823" y="3835"/>
                  </a:lnTo>
                  <a:lnTo>
                    <a:pt x="78371" y="3323"/>
                  </a:lnTo>
                  <a:lnTo>
                    <a:pt x="75465" y="2430"/>
                  </a:lnTo>
                  <a:lnTo>
                    <a:pt x="72548" y="1668"/>
                  </a:lnTo>
                  <a:lnTo>
                    <a:pt x="69607" y="1060"/>
                  </a:lnTo>
                  <a:lnTo>
                    <a:pt x="66678" y="584"/>
                  </a:lnTo>
                  <a:lnTo>
                    <a:pt x="63737" y="251"/>
                  </a:lnTo>
                  <a:lnTo>
                    <a:pt x="60796" y="60"/>
                  </a:lnTo>
                  <a:lnTo>
                    <a:pt x="57867" y="1"/>
                  </a:lnTo>
                  <a:close/>
                </a:path>
              </a:pathLst>
            </a:custGeom>
            <a:solidFill>
              <a:srgbClr val="01808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 name="Google Shape;2220;p61">
              <a:extLst>
                <a:ext uri="{FF2B5EF4-FFF2-40B4-BE49-F238E27FC236}">
                  <a16:creationId xmlns:a16="http://schemas.microsoft.com/office/drawing/2014/main" id="{5D34D582-4B06-8E48-A34A-94EF9AA27225}"/>
                </a:ext>
              </a:extLst>
            </p:cNvPr>
            <p:cNvSpPr/>
            <p:nvPr/>
          </p:nvSpPr>
          <p:spPr>
            <a:xfrm>
              <a:off x="7376466" y="1578818"/>
              <a:ext cx="1032900" cy="1039500"/>
            </a:xfrm>
            <a:prstGeom prst="ellipse">
              <a:avLst/>
            </a:prstGeom>
            <a:solidFill>
              <a:srgbClr val="F6F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221;p61">
              <a:extLst>
                <a:ext uri="{FF2B5EF4-FFF2-40B4-BE49-F238E27FC236}">
                  <a16:creationId xmlns:a16="http://schemas.microsoft.com/office/drawing/2014/main" id="{ADFFA0A0-0C95-5C43-9104-41F385210851}"/>
                </a:ext>
              </a:extLst>
            </p:cNvPr>
            <p:cNvGrpSpPr/>
            <p:nvPr/>
          </p:nvGrpSpPr>
          <p:grpSpPr>
            <a:xfrm>
              <a:off x="7382934" y="1578734"/>
              <a:ext cx="1050290" cy="1014782"/>
              <a:chOff x="98557017" y="7108317"/>
              <a:chExt cx="12269748" cy="11854935"/>
            </a:xfrm>
          </p:grpSpPr>
          <p:sp>
            <p:nvSpPr>
              <p:cNvPr id="27" name="Google Shape;2222;p61">
                <a:extLst>
                  <a:ext uri="{FF2B5EF4-FFF2-40B4-BE49-F238E27FC236}">
                    <a16:creationId xmlns:a16="http://schemas.microsoft.com/office/drawing/2014/main" id="{AB0ECB5E-2F7A-2945-9806-22D47942CBCC}"/>
                  </a:ext>
                </a:extLst>
              </p:cNvPr>
              <p:cNvSpPr/>
              <p:nvPr/>
            </p:nvSpPr>
            <p:spPr>
              <a:xfrm>
                <a:off x="102819286" y="7108317"/>
                <a:ext cx="1853730" cy="1492739"/>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93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3;p61">
                <a:extLst>
                  <a:ext uri="{FF2B5EF4-FFF2-40B4-BE49-F238E27FC236}">
                    <a16:creationId xmlns:a16="http://schemas.microsoft.com/office/drawing/2014/main" id="{56D6BAF8-6231-3E49-AF1C-656EFA5232BA}"/>
                  </a:ext>
                </a:extLst>
              </p:cNvPr>
              <p:cNvSpPr/>
              <p:nvPr/>
            </p:nvSpPr>
            <p:spPr>
              <a:xfrm>
                <a:off x="106256568" y="8384534"/>
                <a:ext cx="905624" cy="85339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93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4;p61">
                <a:extLst>
                  <a:ext uri="{FF2B5EF4-FFF2-40B4-BE49-F238E27FC236}">
                    <a16:creationId xmlns:a16="http://schemas.microsoft.com/office/drawing/2014/main" id="{4919F247-58A6-4444-924D-54495143128D}"/>
                  </a:ext>
                </a:extLst>
              </p:cNvPr>
              <p:cNvSpPr/>
              <p:nvPr/>
            </p:nvSpPr>
            <p:spPr>
              <a:xfrm>
                <a:off x="104779745" y="7809379"/>
                <a:ext cx="580860" cy="309157"/>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93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25;p61">
                <a:extLst>
                  <a:ext uri="{FF2B5EF4-FFF2-40B4-BE49-F238E27FC236}">
                    <a16:creationId xmlns:a16="http://schemas.microsoft.com/office/drawing/2014/main" id="{FC9C25D1-CAF1-904E-BB96-42D5256E5319}"/>
                  </a:ext>
                </a:extLst>
              </p:cNvPr>
              <p:cNvSpPr/>
              <p:nvPr/>
            </p:nvSpPr>
            <p:spPr>
              <a:xfrm>
                <a:off x="106178278" y="8745781"/>
                <a:ext cx="417343" cy="385106"/>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93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26;p61">
                <a:extLst>
                  <a:ext uri="{FF2B5EF4-FFF2-40B4-BE49-F238E27FC236}">
                    <a16:creationId xmlns:a16="http://schemas.microsoft.com/office/drawing/2014/main" id="{779D1754-B9AC-0748-B3D6-92A82E44BE85}"/>
                  </a:ext>
                </a:extLst>
              </p:cNvPr>
              <p:cNvSpPr/>
              <p:nvPr/>
            </p:nvSpPr>
            <p:spPr>
              <a:xfrm>
                <a:off x="106223435" y="7343522"/>
                <a:ext cx="4603330" cy="10172565"/>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93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27;p61">
                <a:extLst>
                  <a:ext uri="{FF2B5EF4-FFF2-40B4-BE49-F238E27FC236}">
                    <a16:creationId xmlns:a16="http://schemas.microsoft.com/office/drawing/2014/main" id="{A9952AD4-23FD-894F-BAF6-E20CDDBDF7E0}"/>
                  </a:ext>
                </a:extLst>
              </p:cNvPr>
              <p:cNvSpPr/>
              <p:nvPr/>
            </p:nvSpPr>
            <p:spPr>
              <a:xfrm>
                <a:off x="101046135" y="13932357"/>
                <a:ext cx="4311832" cy="5030894"/>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93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28;p61">
                <a:extLst>
                  <a:ext uri="{FF2B5EF4-FFF2-40B4-BE49-F238E27FC236}">
                    <a16:creationId xmlns:a16="http://schemas.microsoft.com/office/drawing/2014/main" id="{4DBCEF6D-61CC-1A40-AEEB-9296AD19BD83}"/>
                  </a:ext>
                </a:extLst>
              </p:cNvPr>
              <p:cNvSpPr/>
              <p:nvPr/>
            </p:nvSpPr>
            <p:spPr>
              <a:xfrm>
                <a:off x="100280468" y="12963541"/>
                <a:ext cx="787127" cy="324159"/>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93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29;p61">
                <a:extLst>
                  <a:ext uri="{FF2B5EF4-FFF2-40B4-BE49-F238E27FC236}">
                    <a16:creationId xmlns:a16="http://schemas.microsoft.com/office/drawing/2014/main" id="{230239D2-43BE-7749-B2AE-E1359F6B750B}"/>
                  </a:ext>
                </a:extLst>
              </p:cNvPr>
              <p:cNvSpPr/>
              <p:nvPr/>
            </p:nvSpPr>
            <p:spPr>
              <a:xfrm>
                <a:off x="101238119" y="13201961"/>
                <a:ext cx="827472" cy="275803"/>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93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30;p61">
                <a:extLst>
                  <a:ext uri="{FF2B5EF4-FFF2-40B4-BE49-F238E27FC236}">
                    <a16:creationId xmlns:a16="http://schemas.microsoft.com/office/drawing/2014/main" id="{9031602D-5D14-E742-A5D7-0FD3791D5125}"/>
                  </a:ext>
                </a:extLst>
              </p:cNvPr>
              <p:cNvSpPr/>
              <p:nvPr/>
            </p:nvSpPr>
            <p:spPr>
              <a:xfrm>
                <a:off x="102439993" y="9762951"/>
                <a:ext cx="457688" cy="285313"/>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93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31;p61">
                <a:extLst>
                  <a:ext uri="{FF2B5EF4-FFF2-40B4-BE49-F238E27FC236}">
                    <a16:creationId xmlns:a16="http://schemas.microsoft.com/office/drawing/2014/main" id="{46BB03B5-6960-8840-B748-81DADE1ECB1B}"/>
                  </a:ext>
                </a:extLst>
              </p:cNvPr>
              <p:cNvSpPr/>
              <p:nvPr/>
            </p:nvSpPr>
            <p:spPr>
              <a:xfrm>
                <a:off x="98557017" y="7519391"/>
                <a:ext cx="4205225" cy="7037733"/>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93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232;p61">
              <a:extLst>
                <a:ext uri="{FF2B5EF4-FFF2-40B4-BE49-F238E27FC236}">
                  <a16:creationId xmlns:a16="http://schemas.microsoft.com/office/drawing/2014/main" id="{152FFA3E-BDDC-9941-A28D-9710B89EB59B}"/>
                </a:ext>
              </a:extLst>
            </p:cNvPr>
            <p:cNvSpPr/>
            <p:nvPr/>
          </p:nvSpPr>
          <p:spPr>
            <a:xfrm rot="-276484">
              <a:off x="6586898" y="1519258"/>
              <a:ext cx="354560" cy="565243"/>
            </a:xfrm>
            <a:custGeom>
              <a:avLst/>
              <a:gdLst/>
              <a:ahLst/>
              <a:cxnLst/>
              <a:rect l="l" t="t" r="r" b="b"/>
              <a:pathLst>
                <a:path w="44163" h="70405" extrusionOk="0">
                  <a:moveTo>
                    <a:pt x="42626" y="0"/>
                  </a:moveTo>
                  <a:lnTo>
                    <a:pt x="41221" y="417"/>
                  </a:lnTo>
                  <a:lnTo>
                    <a:pt x="38483" y="1381"/>
                  </a:lnTo>
                  <a:lnTo>
                    <a:pt x="35804" y="2453"/>
                  </a:lnTo>
                  <a:lnTo>
                    <a:pt x="33208" y="3656"/>
                  </a:lnTo>
                  <a:lnTo>
                    <a:pt x="30684" y="4977"/>
                  </a:lnTo>
                  <a:lnTo>
                    <a:pt x="28243" y="6406"/>
                  </a:lnTo>
                  <a:lnTo>
                    <a:pt x="25897" y="7930"/>
                  </a:lnTo>
                  <a:lnTo>
                    <a:pt x="23623" y="9573"/>
                  </a:lnTo>
                  <a:lnTo>
                    <a:pt x="21444" y="11312"/>
                  </a:lnTo>
                  <a:lnTo>
                    <a:pt x="19361" y="13133"/>
                  </a:lnTo>
                  <a:lnTo>
                    <a:pt x="17360" y="15062"/>
                  </a:lnTo>
                  <a:lnTo>
                    <a:pt x="15455" y="17075"/>
                  </a:lnTo>
                  <a:lnTo>
                    <a:pt x="13657" y="19158"/>
                  </a:lnTo>
                  <a:lnTo>
                    <a:pt x="11955" y="21325"/>
                  </a:lnTo>
                  <a:lnTo>
                    <a:pt x="10359" y="23576"/>
                  </a:lnTo>
                  <a:lnTo>
                    <a:pt x="8859" y="25886"/>
                  </a:lnTo>
                  <a:lnTo>
                    <a:pt x="7478" y="28255"/>
                  </a:lnTo>
                  <a:lnTo>
                    <a:pt x="6204" y="30696"/>
                  </a:lnTo>
                  <a:lnTo>
                    <a:pt x="5037" y="33196"/>
                  </a:lnTo>
                  <a:lnTo>
                    <a:pt x="3989" y="35744"/>
                  </a:lnTo>
                  <a:lnTo>
                    <a:pt x="3060" y="38340"/>
                  </a:lnTo>
                  <a:lnTo>
                    <a:pt x="2239" y="40983"/>
                  </a:lnTo>
                  <a:lnTo>
                    <a:pt x="1548" y="43674"/>
                  </a:lnTo>
                  <a:lnTo>
                    <a:pt x="989" y="46389"/>
                  </a:lnTo>
                  <a:lnTo>
                    <a:pt x="548" y="49151"/>
                  </a:lnTo>
                  <a:lnTo>
                    <a:pt x="227" y="51926"/>
                  </a:lnTo>
                  <a:lnTo>
                    <a:pt x="48" y="54736"/>
                  </a:lnTo>
                  <a:lnTo>
                    <a:pt x="0" y="57557"/>
                  </a:lnTo>
                  <a:lnTo>
                    <a:pt x="96" y="60403"/>
                  </a:lnTo>
                  <a:lnTo>
                    <a:pt x="322" y="63249"/>
                  </a:lnTo>
                  <a:lnTo>
                    <a:pt x="691" y="66106"/>
                  </a:lnTo>
                  <a:lnTo>
                    <a:pt x="1203" y="68976"/>
                  </a:lnTo>
                  <a:lnTo>
                    <a:pt x="1524" y="70405"/>
                  </a:lnTo>
                  <a:lnTo>
                    <a:pt x="2929" y="69976"/>
                  </a:lnTo>
                  <a:lnTo>
                    <a:pt x="5680" y="69024"/>
                  </a:lnTo>
                  <a:lnTo>
                    <a:pt x="8359" y="67940"/>
                  </a:lnTo>
                  <a:lnTo>
                    <a:pt x="10966" y="66738"/>
                  </a:lnTo>
                  <a:lnTo>
                    <a:pt x="13491" y="65428"/>
                  </a:lnTo>
                  <a:lnTo>
                    <a:pt x="15932" y="63999"/>
                  </a:lnTo>
                  <a:lnTo>
                    <a:pt x="18289" y="62463"/>
                  </a:lnTo>
                  <a:lnTo>
                    <a:pt x="20563" y="60832"/>
                  </a:lnTo>
                  <a:lnTo>
                    <a:pt x="22742" y="59093"/>
                  </a:lnTo>
                  <a:lnTo>
                    <a:pt x="24838" y="57260"/>
                  </a:lnTo>
                  <a:lnTo>
                    <a:pt x="26826" y="55343"/>
                  </a:lnTo>
                  <a:lnTo>
                    <a:pt x="28731" y="53342"/>
                  </a:lnTo>
                  <a:lnTo>
                    <a:pt x="30541" y="51247"/>
                  </a:lnTo>
                  <a:lnTo>
                    <a:pt x="32244" y="49080"/>
                  </a:lnTo>
                  <a:lnTo>
                    <a:pt x="33839" y="46841"/>
                  </a:lnTo>
                  <a:lnTo>
                    <a:pt x="35328" y="44531"/>
                  </a:lnTo>
                  <a:lnTo>
                    <a:pt x="36721" y="42162"/>
                  </a:lnTo>
                  <a:lnTo>
                    <a:pt x="37995" y="39721"/>
                  </a:lnTo>
                  <a:lnTo>
                    <a:pt x="39162" y="37233"/>
                  </a:lnTo>
                  <a:lnTo>
                    <a:pt x="40209" y="34685"/>
                  </a:lnTo>
                  <a:lnTo>
                    <a:pt x="41138" y="32077"/>
                  </a:lnTo>
                  <a:lnTo>
                    <a:pt x="41948" y="29446"/>
                  </a:lnTo>
                  <a:lnTo>
                    <a:pt x="42638" y="26755"/>
                  </a:lnTo>
                  <a:lnTo>
                    <a:pt x="43198" y="24040"/>
                  </a:lnTo>
                  <a:lnTo>
                    <a:pt x="43639" y="21278"/>
                  </a:lnTo>
                  <a:lnTo>
                    <a:pt x="43948" y="18503"/>
                  </a:lnTo>
                  <a:lnTo>
                    <a:pt x="44127" y="15693"/>
                  </a:lnTo>
                  <a:lnTo>
                    <a:pt x="44162" y="12860"/>
                  </a:lnTo>
                  <a:lnTo>
                    <a:pt x="44067" y="10026"/>
                  </a:lnTo>
                  <a:lnTo>
                    <a:pt x="43841" y="7168"/>
                  </a:lnTo>
                  <a:lnTo>
                    <a:pt x="43472" y="4299"/>
                  </a:lnTo>
                  <a:lnTo>
                    <a:pt x="42948" y="1429"/>
                  </a:lnTo>
                  <a:lnTo>
                    <a:pt x="42626" y="0"/>
                  </a:lnTo>
                  <a:close/>
                </a:path>
              </a:pathLst>
            </a:custGeom>
            <a:solidFill>
              <a:srgbClr val="9AD1C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 name="Google Shape;2233;p61">
              <a:extLst>
                <a:ext uri="{FF2B5EF4-FFF2-40B4-BE49-F238E27FC236}">
                  <a16:creationId xmlns:a16="http://schemas.microsoft.com/office/drawing/2014/main" id="{C9316F71-8622-5347-8D20-620E0EE91901}"/>
                </a:ext>
              </a:extLst>
            </p:cNvPr>
            <p:cNvSpPr/>
            <p:nvPr/>
          </p:nvSpPr>
          <p:spPr>
            <a:xfrm rot="-276484">
              <a:off x="6572841" y="1715746"/>
              <a:ext cx="248456" cy="444800"/>
            </a:xfrm>
            <a:custGeom>
              <a:avLst/>
              <a:gdLst/>
              <a:ahLst/>
              <a:cxnLst/>
              <a:rect l="l" t="t" r="r" b="b"/>
              <a:pathLst>
                <a:path w="30947" h="55403" fill="none" extrusionOk="0">
                  <a:moveTo>
                    <a:pt x="0" y="55402"/>
                  </a:moveTo>
                  <a:lnTo>
                    <a:pt x="30946" y="0"/>
                  </a:lnTo>
                </a:path>
              </a:pathLst>
            </a:custGeom>
            <a:noFill/>
            <a:ln w="9525" cap="flat" cmpd="sng">
              <a:solidFill>
                <a:srgbClr val="0D6889"/>
              </a:solidFill>
              <a:prstDash val="solid"/>
              <a:miter lim="119067"/>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37" name="TextBox 36">
            <a:extLst>
              <a:ext uri="{FF2B5EF4-FFF2-40B4-BE49-F238E27FC236}">
                <a16:creationId xmlns:a16="http://schemas.microsoft.com/office/drawing/2014/main" id="{9FA5AFE5-389A-43DD-996B-C722EF6A35A1}"/>
              </a:ext>
            </a:extLst>
          </p:cNvPr>
          <p:cNvSpPr txBox="1"/>
          <p:nvPr/>
        </p:nvSpPr>
        <p:spPr>
          <a:xfrm>
            <a:off x="81416" y="2785320"/>
            <a:ext cx="6121263" cy="1384995"/>
          </a:xfrm>
          <a:prstGeom prst="rect">
            <a:avLst/>
          </a:prstGeom>
          <a:noFill/>
        </p:spPr>
        <p:txBody>
          <a:bodyPr wrap="square">
            <a:spAutoFit/>
          </a:bodyPr>
          <a:lstStyle/>
          <a:p>
            <a:r>
              <a:rPr lang="en-IN" sz="1400" dirty="0">
                <a:solidFill>
                  <a:srgbClr val="000000"/>
                </a:solidFill>
                <a:effectLst/>
                <a:latin typeface="Times New Roman" panose="02020603050405020304" pitchFamily="18" charset="0"/>
                <a:ea typeface="Times New Roman" panose="02020603050405020304" pitchFamily="18" charset="0"/>
              </a:rPr>
              <a:t>Research on sustainability in India indicate cognitive frames aimed at tensions at the bottom of the pyramid projects (Sharma &amp; Jaiswal, 2017). However, the </a:t>
            </a:r>
            <a:r>
              <a:rPr lang="en-IN" sz="1400" b="1" dirty="0">
                <a:solidFill>
                  <a:srgbClr val="000000"/>
                </a:solidFill>
                <a:effectLst/>
                <a:latin typeface="Times New Roman" panose="02020603050405020304" pitchFamily="18" charset="0"/>
                <a:ea typeface="Times New Roman" panose="02020603050405020304" pitchFamily="18" charset="0"/>
              </a:rPr>
              <a:t>acknowledgement and description of paradoxes in these observed tensions is absent from individuals\leaders who are working in these roles</a:t>
            </a:r>
            <a:r>
              <a:rPr lang="en-IN" sz="1400" dirty="0">
                <a:solidFill>
                  <a:srgbClr val="000000"/>
                </a:solidFill>
                <a:effectLst/>
                <a:latin typeface="Times New Roman" panose="02020603050405020304" pitchFamily="18" charset="0"/>
                <a:ea typeface="Times New Roman" panose="02020603050405020304" pitchFamily="18" charset="0"/>
              </a:rPr>
              <a:t>. Also the role of paradox mindset to cope with the paradoxes in the conditions of resources scarcity can be investigated and how it shaped leader’s identity</a:t>
            </a:r>
            <a:endParaRPr lang="en-IN" sz="1400" i="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41"/>
          <p:cNvSpPr txBox="1">
            <a:spLocks noGrp="1"/>
          </p:cNvSpPr>
          <p:nvPr>
            <p:ph type="title"/>
          </p:nvPr>
        </p:nvSpPr>
        <p:spPr>
          <a:xfrm>
            <a:off x="3718047" y="1588129"/>
            <a:ext cx="5450400" cy="841800"/>
          </a:xfrm>
          <a:prstGeom prst="rect">
            <a:avLst/>
          </a:prstGeom>
        </p:spPr>
        <p:txBody>
          <a:bodyPr spcFirstLastPara="1" wrap="square" lIns="0" tIns="0" rIns="0" bIns="0" anchor="t" anchorCtr="0">
            <a:noAutofit/>
          </a:bodyPr>
          <a:lstStyle/>
          <a:p>
            <a:pPr lvl="0">
              <a:buClr>
                <a:schemeClr val="dk1"/>
              </a:buClr>
              <a:buSzPts val="1100"/>
            </a:pPr>
            <a:r>
              <a:rPr lang="en-US" dirty="0">
                <a:solidFill>
                  <a:srgbClr val="126B8F"/>
                </a:solidFill>
              </a:rPr>
              <a:t>Key Terms and Research Gap</a:t>
            </a:r>
            <a:endParaRPr dirty="0"/>
          </a:p>
        </p:txBody>
      </p:sp>
      <p:sp>
        <p:nvSpPr>
          <p:cNvPr id="1247" name="Google Shape;1247;p41"/>
          <p:cNvSpPr txBox="1">
            <a:spLocks noGrp="1"/>
          </p:cNvSpPr>
          <p:nvPr>
            <p:ph type="title" idx="3"/>
          </p:nvPr>
        </p:nvSpPr>
        <p:spPr>
          <a:xfrm>
            <a:off x="3718047" y="502729"/>
            <a:ext cx="2469600" cy="1237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 dirty="0"/>
              <a:t>02.</a:t>
            </a:r>
            <a:endParaRPr dirty="0"/>
          </a:p>
        </p:txBody>
      </p:sp>
      <p:grpSp>
        <p:nvGrpSpPr>
          <p:cNvPr id="1248" name="Google Shape;1248;p41"/>
          <p:cNvGrpSpPr/>
          <p:nvPr/>
        </p:nvGrpSpPr>
        <p:grpSpPr>
          <a:xfrm>
            <a:off x="1747507" y="2001557"/>
            <a:ext cx="897613" cy="582605"/>
            <a:chOff x="11481550" y="2611546"/>
            <a:chExt cx="798588" cy="518331"/>
          </a:xfrm>
        </p:grpSpPr>
        <p:sp>
          <p:nvSpPr>
            <p:cNvPr id="1249" name="Google Shape;1249;p41"/>
            <p:cNvSpPr/>
            <p:nvPr/>
          </p:nvSpPr>
          <p:spPr>
            <a:xfrm>
              <a:off x="11481550" y="2611546"/>
              <a:ext cx="798588" cy="518331"/>
            </a:xfrm>
            <a:custGeom>
              <a:avLst/>
              <a:gdLst/>
              <a:ahLst/>
              <a:cxnLst/>
              <a:rect l="l" t="t" r="r" b="b"/>
              <a:pathLst>
                <a:path w="877569" h="569595" extrusionOk="0">
                  <a:moveTo>
                    <a:pt x="709130" y="565616"/>
                  </a:moveTo>
                  <a:lnTo>
                    <a:pt x="207176" y="569165"/>
                  </a:lnTo>
                  <a:lnTo>
                    <a:pt x="160027" y="564058"/>
                  </a:lnTo>
                  <a:lnTo>
                    <a:pt x="116641" y="548868"/>
                  </a:lnTo>
                  <a:lnTo>
                    <a:pt x="78270" y="524831"/>
                  </a:lnTo>
                  <a:lnTo>
                    <a:pt x="46168" y="493181"/>
                  </a:lnTo>
                  <a:lnTo>
                    <a:pt x="21587" y="455155"/>
                  </a:lnTo>
                  <a:lnTo>
                    <a:pt x="5780" y="411986"/>
                  </a:lnTo>
                  <a:lnTo>
                    <a:pt x="0" y="364910"/>
                  </a:lnTo>
                  <a:lnTo>
                    <a:pt x="5223" y="317280"/>
                  </a:lnTo>
                  <a:lnTo>
                    <a:pt x="20733" y="273503"/>
                  </a:lnTo>
                  <a:lnTo>
                    <a:pt x="45252" y="234875"/>
                  </a:lnTo>
                  <a:lnTo>
                    <a:pt x="77503" y="202692"/>
                  </a:lnTo>
                  <a:lnTo>
                    <a:pt x="116210" y="178249"/>
                  </a:lnTo>
                  <a:lnTo>
                    <a:pt x="160094" y="162841"/>
                  </a:lnTo>
                  <a:lnTo>
                    <a:pt x="207878" y="157764"/>
                  </a:lnTo>
                  <a:lnTo>
                    <a:pt x="235514" y="112904"/>
                  </a:lnTo>
                  <a:lnTo>
                    <a:pt x="270353" y="74502"/>
                  </a:lnTo>
                  <a:lnTo>
                    <a:pt x="311317" y="43284"/>
                  </a:lnTo>
                  <a:lnTo>
                    <a:pt x="357326" y="19976"/>
                  </a:lnTo>
                  <a:lnTo>
                    <a:pt x="407301" y="5306"/>
                  </a:lnTo>
                  <a:lnTo>
                    <a:pt x="460163" y="0"/>
                  </a:lnTo>
                  <a:lnTo>
                    <a:pt x="508290" y="3790"/>
                  </a:lnTo>
                  <a:lnTo>
                    <a:pt x="554856" y="15601"/>
                  </a:lnTo>
                  <a:lnTo>
                    <a:pt x="598757" y="35053"/>
                  </a:lnTo>
                  <a:lnTo>
                    <a:pt x="638891" y="61767"/>
                  </a:lnTo>
                  <a:lnTo>
                    <a:pt x="670415" y="91091"/>
                  </a:lnTo>
                  <a:lnTo>
                    <a:pt x="697040" y="124666"/>
                  </a:lnTo>
                  <a:lnTo>
                    <a:pt x="718315" y="161774"/>
                  </a:lnTo>
                  <a:lnTo>
                    <a:pt x="733789" y="201700"/>
                  </a:lnTo>
                  <a:lnTo>
                    <a:pt x="780217" y="219199"/>
                  </a:lnTo>
                  <a:lnTo>
                    <a:pt x="819579" y="247838"/>
                  </a:lnTo>
                  <a:lnTo>
                    <a:pt x="850053" y="285566"/>
                  </a:lnTo>
                  <a:lnTo>
                    <a:pt x="869821" y="330331"/>
                  </a:lnTo>
                  <a:lnTo>
                    <a:pt x="877062" y="380082"/>
                  </a:lnTo>
                  <a:lnTo>
                    <a:pt x="874136" y="414222"/>
                  </a:lnTo>
                  <a:lnTo>
                    <a:pt x="850148" y="477337"/>
                  </a:lnTo>
                  <a:lnTo>
                    <a:pt x="805969" y="526842"/>
                  </a:lnTo>
                  <a:lnTo>
                    <a:pt x="749633" y="556739"/>
                  </a:lnTo>
                  <a:lnTo>
                    <a:pt x="718239" y="563940"/>
                  </a:lnTo>
                  <a:lnTo>
                    <a:pt x="715402" y="564998"/>
                  </a:lnTo>
                  <a:lnTo>
                    <a:pt x="712334" y="565595"/>
                  </a:lnTo>
                  <a:lnTo>
                    <a:pt x="709130" y="565616"/>
                  </a:lnTo>
                  <a:close/>
                </a:path>
              </a:pathLst>
            </a:custGeom>
            <a:noFill/>
            <a:ln w="190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50" name="Google Shape;1250;p41"/>
            <p:cNvSpPr/>
            <p:nvPr/>
          </p:nvSpPr>
          <p:spPr>
            <a:xfrm>
              <a:off x="11784358" y="2756293"/>
              <a:ext cx="231140" cy="271590"/>
            </a:xfrm>
            <a:custGeom>
              <a:avLst/>
              <a:gdLst/>
              <a:ahLst/>
              <a:cxnLst/>
              <a:rect l="l" t="t" r="r" b="b"/>
              <a:pathLst>
                <a:path w="254000" h="298450" extrusionOk="0">
                  <a:moveTo>
                    <a:pt x="151872" y="148602"/>
                  </a:moveTo>
                  <a:lnTo>
                    <a:pt x="150993" y="25067"/>
                  </a:lnTo>
                  <a:lnTo>
                    <a:pt x="125559" y="0"/>
                  </a:lnTo>
                  <a:lnTo>
                    <a:pt x="115749" y="2052"/>
                  </a:lnTo>
                  <a:lnTo>
                    <a:pt x="107765" y="7520"/>
                  </a:lnTo>
                  <a:lnTo>
                    <a:pt x="102413" y="15584"/>
                  </a:lnTo>
                  <a:lnTo>
                    <a:pt x="100502" y="25423"/>
                  </a:lnTo>
                  <a:lnTo>
                    <a:pt x="101371" y="148833"/>
                  </a:lnTo>
                  <a:lnTo>
                    <a:pt x="101402" y="153754"/>
                  </a:lnTo>
                  <a:lnTo>
                    <a:pt x="97465" y="157775"/>
                  </a:lnTo>
                  <a:lnTo>
                    <a:pt x="92544" y="157848"/>
                  </a:lnTo>
                  <a:lnTo>
                    <a:pt x="10557" y="158989"/>
                  </a:lnTo>
                  <a:lnTo>
                    <a:pt x="4435" y="160958"/>
                  </a:lnTo>
                  <a:lnTo>
                    <a:pt x="709" y="165667"/>
                  </a:lnTo>
                  <a:lnTo>
                    <a:pt x="0" y="171629"/>
                  </a:lnTo>
                  <a:lnTo>
                    <a:pt x="2924" y="177355"/>
                  </a:lnTo>
                  <a:lnTo>
                    <a:pt x="121287" y="294964"/>
                  </a:lnTo>
                  <a:lnTo>
                    <a:pt x="124826" y="298451"/>
                  </a:lnTo>
                  <a:lnTo>
                    <a:pt x="130522" y="298409"/>
                  </a:lnTo>
                  <a:lnTo>
                    <a:pt x="134009" y="294870"/>
                  </a:lnTo>
                  <a:lnTo>
                    <a:pt x="226938" y="200622"/>
                  </a:lnTo>
                  <a:lnTo>
                    <a:pt x="230556" y="197022"/>
                  </a:lnTo>
                  <a:lnTo>
                    <a:pt x="236261" y="191431"/>
                  </a:lnTo>
                  <a:lnTo>
                    <a:pt x="243251" y="184619"/>
                  </a:lnTo>
                  <a:lnTo>
                    <a:pt x="250728" y="177355"/>
                  </a:lnTo>
                  <a:lnTo>
                    <a:pt x="253856" y="171634"/>
                  </a:lnTo>
                  <a:lnTo>
                    <a:pt x="160678" y="157482"/>
                  </a:lnTo>
                  <a:lnTo>
                    <a:pt x="155820" y="157408"/>
                  </a:lnTo>
                  <a:lnTo>
                    <a:pt x="151904" y="153461"/>
                  </a:lnTo>
                  <a:lnTo>
                    <a:pt x="151872" y="148602"/>
                  </a:lnTo>
                  <a:close/>
                </a:path>
              </a:pathLst>
            </a:custGeom>
            <a:noFill/>
            <a:ln w="190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grpSp>
        <p:nvGrpSpPr>
          <p:cNvPr id="1258" name="Google Shape;1258;p41"/>
          <p:cNvGrpSpPr/>
          <p:nvPr/>
        </p:nvGrpSpPr>
        <p:grpSpPr>
          <a:xfrm>
            <a:off x="1812100" y="2073600"/>
            <a:ext cx="768421" cy="504208"/>
            <a:chOff x="1812100" y="2073600"/>
            <a:chExt cx="768421" cy="504208"/>
          </a:xfrm>
        </p:grpSpPr>
        <p:sp>
          <p:nvSpPr>
            <p:cNvPr id="1259" name="Google Shape;1259;p41"/>
            <p:cNvSpPr/>
            <p:nvPr/>
          </p:nvSpPr>
          <p:spPr>
            <a:xfrm>
              <a:off x="1812100" y="2073600"/>
              <a:ext cx="768421" cy="504208"/>
            </a:xfrm>
            <a:custGeom>
              <a:avLst/>
              <a:gdLst/>
              <a:ahLst/>
              <a:cxnLst/>
              <a:rect l="l" t="t" r="r" b="b"/>
              <a:pathLst>
                <a:path w="285393" h="187787" fill="none" extrusionOk="0">
                  <a:moveTo>
                    <a:pt x="230197" y="187786"/>
                  </a:moveTo>
                  <a:lnTo>
                    <a:pt x="66877" y="187514"/>
                  </a:lnTo>
                  <a:cubicBezTo>
                    <a:pt x="29985" y="187457"/>
                    <a:pt x="1" y="157387"/>
                    <a:pt x="72" y="120481"/>
                  </a:cubicBezTo>
                  <a:cubicBezTo>
                    <a:pt x="130" y="83187"/>
                    <a:pt x="30859" y="52960"/>
                    <a:pt x="68281" y="53691"/>
                  </a:cubicBezTo>
                  <a:cubicBezTo>
                    <a:pt x="85395" y="19894"/>
                    <a:pt x="121413" y="1"/>
                    <a:pt x="159122" y="3484"/>
                  </a:cubicBezTo>
                  <a:cubicBezTo>
                    <a:pt x="196831" y="6966"/>
                    <a:pt x="228592" y="33123"/>
                    <a:pt x="239241" y="69471"/>
                  </a:cubicBezTo>
                  <a:cubicBezTo>
                    <a:pt x="265943" y="75806"/>
                    <a:pt x="285392" y="99956"/>
                    <a:pt x="285349" y="127905"/>
                  </a:cubicBezTo>
                  <a:cubicBezTo>
                    <a:pt x="285292" y="157989"/>
                    <a:pt x="262976" y="183372"/>
                    <a:pt x="233150" y="187270"/>
                  </a:cubicBezTo>
                  <a:cubicBezTo>
                    <a:pt x="232204" y="187614"/>
                    <a:pt x="231201" y="187786"/>
                    <a:pt x="230197" y="187786"/>
                  </a:cubicBezTo>
                  <a:close/>
                </a:path>
              </a:pathLst>
            </a:custGeom>
            <a:noFill/>
            <a:ln w="9525" cap="flat" cmpd="sng">
              <a:solidFill>
                <a:srgbClr val="FFFFFF"/>
              </a:solidFill>
              <a:prstDash val="solid"/>
              <a:miter lim="143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1"/>
            <p:cNvSpPr/>
            <p:nvPr/>
          </p:nvSpPr>
          <p:spPr>
            <a:xfrm>
              <a:off x="2101009" y="2220853"/>
              <a:ext cx="228884" cy="260687"/>
            </a:xfrm>
            <a:custGeom>
              <a:avLst/>
              <a:gdLst/>
              <a:ahLst/>
              <a:cxnLst/>
              <a:rect l="l" t="t" r="r" b="b"/>
              <a:pathLst>
                <a:path w="85008" h="97090" fill="none" extrusionOk="0">
                  <a:moveTo>
                    <a:pt x="50666" y="48416"/>
                  </a:moveTo>
                  <a:lnTo>
                    <a:pt x="50723" y="8227"/>
                  </a:lnTo>
                  <a:cubicBezTo>
                    <a:pt x="50738" y="3698"/>
                    <a:pt x="47069" y="15"/>
                    <a:pt x="42525" y="0"/>
                  </a:cubicBezTo>
                  <a:lnTo>
                    <a:pt x="42525" y="0"/>
                  </a:lnTo>
                  <a:cubicBezTo>
                    <a:pt x="37982" y="0"/>
                    <a:pt x="34298" y="3669"/>
                    <a:pt x="34298" y="8199"/>
                  </a:cubicBezTo>
                  <a:lnTo>
                    <a:pt x="34227" y="48358"/>
                  </a:lnTo>
                  <a:cubicBezTo>
                    <a:pt x="34227" y="49949"/>
                    <a:pt x="32937" y="51239"/>
                    <a:pt x="31331" y="51254"/>
                  </a:cubicBezTo>
                  <a:lnTo>
                    <a:pt x="4658" y="51397"/>
                  </a:lnTo>
                  <a:cubicBezTo>
                    <a:pt x="1577" y="51411"/>
                    <a:pt x="0" y="55109"/>
                    <a:pt x="2121" y="57345"/>
                  </a:cubicBezTo>
                  <a:cubicBezTo>
                    <a:pt x="5303" y="60684"/>
                    <a:pt x="8858" y="64397"/>
                    <a:pt x="9904" y="65443"/>
                  </a:cubicBezTo>
                  <a:lnTo>
                    <a:pt x="40304" y="95957"/>
                  </a:lnTo>
                  <a:cubicBezTo>
                    <a:pt x="41436" y="97089"/>
                    <a:pt x="43285" y="97089"/>
                    <a:pt x="44431" y="95957"/>
                  </a:cubicBezTo>
                  <a:lnTo>
                    <a:pt x="74931" y="65558"/>
                  </a:lnTo>
                  <a:cubicBezTo>
                    <a:pt x="75949" y="64540"/>
                    <a:pt x="79475" y="61157"/>
                    <a:pt x="82743" y="58047"/>
                  </a:cubicBezTo>
                  <a:cubicBezTo>
                    <a:pt x="85007" y="55883"/>
                    <a:pt x="83531" y="52056"/>
                    <a:pt x="80392" y="51985"/>
                  </a:cubicBezTo>
                  <a:lnTo>
                    <a:pt x="53504" y="51340"/>
                  </a:lnTo>
                  <a:cubicBezTo>
                    <a:pt x="51927" y="51297"/>
                    <a:pt x="50652" y="50007"/>
                    <a:pt x="50666" y="48416"/>
                  </a:cubicBezTo>
                  <a:close/>
                </a:path>
              </a:pathLst>
            </a:custGeom>
            <a:noFill/>
            <a:ln w="9525" cap="flat" cmpd="sng">
              <a:solidFill>
                <a:srgbClr val="FFFFFF"/>
              </a:solidFill>
              <a:prstDash val="solid"/>
              <a:miter lim="143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907;p45">
            <a:extLst>
              <a:ext uri="{FF2B5EF4-FFF2-40B4-BE49-F238E27FC236}">
                <a16:creationId xmlns:a16="http://schemas.microsoft.com/office/drawing/2014/main" id="{D170BAB3-DE92-7740-B6DE-AB0261D64EF3}"/>
              </a:ext>
            </a:extLst>
          </p:cNvPr>
          <p:cNvGrpSpPr/>
          <p:nvPr/>
        </p:nvGrpSpPr>
        <p:grpSpPr>
          <a:xfrm>
            <a:off x="-773975" y="734260"/>
            <a:ext cx="5723675" cy="4352388"/>
            <a:chOff x="4258525" y="1819813"/>
            <a:chExt cx="5723675" cy="4352388"/>
          </a:xfrm>
        </p:grpSpPr>
        <p:grpSp>
          <p:nvGrpSpPr>
            <p:cNvPr id="19" name="Google Shape;908;p45">
              <a:extLst>
                <a:ext uri="{FF2B5EF4-FFF2-40B4-BE49-F238E27FC236}">
                  <a16:creationId xmlns:a16="http://schemas.microsoft.com/office/drawing/2014/main" id="{8F1AD206-0045-BA4F-88FD-0BFDF0BF943E}"/>
                </a:ext>
              </a:extLst>
            </p:cNvPr>
            <p:cNvGrpSpPr/>
            <p:nvPr/>
          </p:nvGrpSpPr>
          <p:grpSpPr>
            <a:xfrm>
              <a:off x="7895475" y="3028450"/>
              <a:ext cx="535300" cy="194950"/>
              <a:chOff x="5054325" y="1441125"/>
              <a:chExt cx="535300" cy="194950"/>
            </a:xfrm>
          </p:grpSpPr>
          <p:sp>
            <p:nvSpPr>
              <p:cNvPr id="44" name="Google Shape;909;p45">
                <a:extLst>
                  <a:ext uri="{FF2B5EF4-FFF2-40B4-BE49-F238E27FC236}">
                    <a16:creationId xmlns:a16="http://schemas.microsoft.com/office/drawing/2014/main" id="{C1ED4239-2EBD-694F-A3D3-1CBAF951ED00}"/>
                  </a:ext>
                </a:extLst>
              </p:cNvPr>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0;p45">
                <a:extLst>
                  <a:ext uri="{FF2B5EF4-FFF2-40B4-BE49-F238E27FC236}">
                    <a16:creationId xmlns:a16="http://schemas.microsoft.com/office/drawing/2014/main" id="{ED5B623B-EAC7-B644-BEC9-2545D541F358}"/>
                  </a:ext>
                </a:extLst>
              </p:cNvPr>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911;p45">
              <a:extLst>
                <a:ext uri="{FF2B5EF4-FFF2-40B4-BE49-F238E27FC236}">
                  <a16:creationId xmlns:a16="http://schemas.microsoft.com/office/drawing/2014/main" id="{8AD8706A-66C8-B04C-B470-1E7158875239}"/>
                </a:ext>
              </a:extLst>
            </p:cNvPr>
            <p:cNvGrpSpPr/>
            <p:nvPr/>
          </p:nvGrpSpPr>
          <p:grpSpPr>
            <a:xfrm>
              <a:off x="4258525" y="1883175"/>
              <a:ext cx="5723675" cy="4289025"/>
              <a:chOff x="2315700" y="1184775"/>
              <a:chExt cx="5723675" cy="4289025"/>
            </a:xfrm>
          </p:grpSpPr>
          <p:sp>
            <p:nvSpPr>
              <p:cNvPr id="34" name="Google Shape;912;p45">
                <a:extLst>
                  <a:ext uri="{FF2B5EF4-FFF2-40B4-BE49-F238E27FC236}">
                    <a16:creationId xmlns:a16="http://schemas.microsoft.com/office/drawing/2014/main" id="{194130EF-6DD1-6649-B7FC-8CB145754667}"/>
                  </a:ext>
                </a:extLst>
              </p:cNvPr>
              <p:cNvSpPr/>
              <p:nvPr/>
            </p:nvSpPr>
            <p:spPr>
              <a:xfrm>
                <a:off x="2315700" y="3585450"/>
                <a:ext cx="5723675" cy="1888350"/>
              </a:xfrm>
              <a:custGeom>
                <a:avLst/>
                <a:gdLst/>
                <a:ahLst/>
                <a:cxnLst/>
                <a:rect l="l" t="t" r="r" b="b"/>
                <a:pathLst>
                  <a:path w="228947" h="75534" extrusionOk="0">
                    <a:moveTo>
                      <a:pt x="228946" y="1"/>
                    </a:moveTo>
                    <a:cubicBezTo>
                      <a:pt x="228946" y="1"/>
                      <a:pt x="201187" y="13171"/>
                      <a:pt x="162466" y="13171"/>
                    </a:cubicBezTo>
                    <a:cubicBezTo>
                      <a:pt x="147716" y="13171"/>
                      <a:pt x="131375" y="11260"/>
                      <a:pt x="114373" y="5982"/>
                    </a:cubicBezTo>
                    <a:cubicBezTo>
                      <a:pt x="100410" y="1711"/>
                      <a:pt x="88185" y="61"/>
                      <a:pt x="77629" y="61"/>
                    </a:cubicBezTo>
                    <a:cubicBezTo>
                      <a:pt x="41886" y="61"/>
                      <a:pt x="25271" y="18976"/>
                      <a:pt x="25116" y="19120"/>
                    </a:cubicBezTo>
                    <a:cubicBezTo>
                      <a:pt x="20680" y="24730"/>
                      <a:pt x="19320" y="29552"/>
                      <a:pt x="23385" y="33231"/>
                    </a:cubicBezTo>
                    <a:cubicBezTo>
                      <a:pt x="38068" y="45982"/>
                      <a:pt x="41545" y="59305"/>
                      <a:pt x="0" y="75533"/>
                    </a:cubicBezTo>
                    <a:lnTo>
                      <a:pt x="228946" y="75533"/>
                    </a:lnTo>
                    <a:lnTo>
                      <a:pt x="228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3;p45">
                <a:extLst>
                  <a:ext uri="{FF2B5EF4-FFF2-40B4-BE49-F238E27FC236}">
                    <a16:creationId xmlns:a16="http://schemas.microsoft.com/office/drawing/2014/main" id="{18475002-A488-C449-B688-DAC5500BE46C}"/>
                  </a:ext>
                </a:extLst>
              </p:cNvPr>
              <p:cNvSpPr/>
              <p:nvPr/>
            </p:nvSpPr>
            <p:spPr>
              <a:xfrm>
                <a:off x="2798675" y="3590100"/>
                <a:ext cx="3646825" cy="1835025"/>
              </a:xfrm>
              <a:custGeom>
                <a:avLst/>
                <a:gdLst/>
                <a:ahLst/>
                <a:cxnLst/>
                <a:rect l="l" t="t" r="r" b="b"/>
                <a:pathLst>
                  <a:path w="145873" h="73401" extrusionOk="0">
                    <a:moveTo>
                      <a:pt x="52365" y="0"/>
                    </a:moveTo>
                    <a:lnTo>
                      <a:pt x="52365" y="0"/>
                    </a:lnTo>
                    <a:cubicBezTo>
                      <a:pt x="20681" y="1932"/>
                      <a:pt x="5998" y="18748"/>
                      <a:pt x="5797" y="18934"/>
                    </a:cubicBezTo>
                    <a:cubicBezTo>
                      <a:pt x="1361" y="24544"/>
                      <a:pt x="1" y="29366"/>
                      <a:pt x="4066" y="33045"/>
                    </a:cubicBezTo>
                    <a:cubicBezTo>
                      <a:pt x="13138" y="40958"/>
                      <a:pt x="17976" y="49072"/>
                      <a:pt x="10248" y="58160"/>
                    </a:cubicBezTo>
                    <a:cubicBezTo>
                      <a:pt x="11021" y="58732"/>
                      <a:pt x="11979" y="59320"/>
                      <a:pt x="12752" y="59892"/>
                    </a:cubicBezTo>
                    <a:cubicBezTo>
                      <a:pt x="29753" y="71870"/>
                      <a:pt x="44822" y="72256"/>
                      <a:pt x="60479" y="73029"/>
                    </a:cubicBezTo>
                    <a:cubicBezTo>
                      <a:pt x="64733" y="73294"/>
                      <a:pt x="70001" y="73401"/>
                      <a:pt x="75588" y="73401"/>
                    </a:cubicBezTo>
                    <a:cubicBezTo>
                      <a:pt x="90549" y="73401"/>
                      <a:pt x="107798" y="72633"/>
                      <a:pt x="113987" y="72071"/>
                    </a:cubicBezTo>
                    <a:cubicBezTo>
                      <a:pt x="122488" y="71298"/>
                      <a:pt x="145872" y="48686"/>
                      <a:pt x="145872" y="48686"/>
                    </a:cubicBezTo>
                    <a:lnTo>
                      <a:pt x="145872" y="48686"/>
                    </a:lnTo>
                    <a:cubicBezTo>
                      <a:pt x="145872" y="48686"/>
                      <a:pt x="130675" y="50649"/>
                      <a:pt x="111651" y="50649"/>
                    </a:cubicBezTo>
                    <a:cubicBezTo>
                      <a:pt x="86822" y="50649"/>
                      <a:pt x="55474" y="47305"/>
                      <a:pt x="42891" y="31886"/>
                    </a:cubicBezTo>
                    <a:cubicBezTo>
                      <a:pt x="20681" y="4838"/>
                      <a:pt x="52364" y="0"/>
                      <a:pt x="52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4;p45">
                <a:extLst>
                  <a:ext uri="{FF2B5EF4-FFF2-40B4-BE49-F238E27FC236}">
                    <a16:creationId xmlns:a16="http://schemas.microsoft.com/office/drawing/2014/main" id="{43FA3308-6BEC-7B45-B7FA-76FD5F18F739}"/>
                  </a:ext>
                </a:extLst>
              </p:cNvPr>
              <p:cNvSpPr/>
              <p:nvPr/>
            </p:nvSpPr>
            <p:spPr>
              <a:xfrm>
                <a:off x="5206475" y="3015650"/>
                <a:ext cx="202875" cy="1279775"/>
              </a:xfrm>
              <a:custGeom>
                <a:avLst/>
                <a:gdLst/>
                <a:ahLst/>
                <a:cxnLst/>
                <a:rect l="l" t="t" r="r" b="b"/>
                <a:pathLst>
                  <a:path w="8115" h="51191" extrusionOk="0">
                    <a:moveTo>
                      <a:pt x="0" y="1"/>
                    </a:moveTo>
                    <a:lnTo>
                      <a:pt x="0" y="51191"/>
                    </a:lnTo>
                    <a:lnTo>
                      <a:pt x="8114" y="51191"/>
                    </a:lnTo>
                    <a:lnTo>
                      <a:pt x="8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15;p45">
                <a:extLst>
                  <a:ext uri="{FF2B5EF4-FFF2-40B4-BE49-F238E27FC236}">
                    <a16:creationId xmlns:a16="http://schemas.microsoft.com/office/drawing/2014/main" id="{A1DDACBC-D89C-3C4B-B6DE-97F58EC7B3EB}"/>
                  </a:ext>
                </a:extLst>
              </p:cNvPr>
              <p:cNvSpPr/>
              <p:nvPr/>
            </p:nvSpPr>
            <p:spPr>
              <a:xfrm>
                <a:off x="4885300" y="2720700"/>
                <a:ext cx="990375" cy="471350"/>
              </a:xfrm>
              <a:custGeom>
                <a:avLst/>
                <a:gdLst/>
                <a:ahLst/>
                <a:cxnLst/>
                <a:rect l="l" t="t" r="r" b="b"/>
                <a:pathLst>
                  <a:path w="39615" h="18854" extrusionOk="0">
                    <a:moveTo>
                      <a:pt x="7157" y="1"/>
                    </a:moveTo>
                    <a:cubicBezTo>
                      <a:pt x="7157" y="1"/>
                      <a:pt x="4251" y="5611"/>
                      <a:pt x="1" y="12365"/>
                    </a:cubicBezTo>
                    <a:cubicBezTo>
                      <a:pt x="549" y="12491"/>
                      <a:pt x="1103" y="12545"/>
                      <a:pt x="1652" y="12545"/>
                    </a:cubicBezTo>
                    <a:cubicBezTo>
                      <a:pt x="5369" y="12545"/>
                      <a:pt x="8888" y="10047"/>
                      <a:pt x="8888" y="10047"/>
                    </a:cubicBezTo>
                    <a:lnTo>
                      <a:pt x="8888" y="10047"/>
                    </a:lnTo>
                    <a:cubicBezTo>
                      <a:pt x="8888" y="10047"/>
                      <a:pt x="7343" y="16229"/>
                      <a:pt x="13726" y="18548"/>
                    </a:cubicBezTo>
                    <a:cubicBezTo>
                      <a:pt x="14233" y="18761"/>
                      <a:pt x="14741" y="18853"/>
                      <a:pt x="15241" y="18853"/>
                    </a:cubicBezTo>
                    <a:cubicBezTo>
                      <a:pt x="17022" y="18853"/>
                      <a:pt x="18701" y="17678"/>
                      <a:pt x="19908" y="16616"/>
                    </a:cubicBezTo>
                    <a:cubicBezTo>
                      <a:pt x="21115" y="17678"/>
                      <a:pt x="22794" y="18853"/>
                      <a:pt x="24575" y="18853"/>
                    </a:cubicBezTo>
                    <a:cubicBezTo>
                      <a:pt x="25075" y="18853"/>
                      <a:pt x="25583" y="18761"/>
                      <a:pt x="26090" y="18548"/>
                    </a:cubicBezTo>
                    <a:cubicBezTo>
                      <a:pt x="32272" y="16229"/>
                      <a:pt x="30913" y="10047"/>
                      <a:pt x="30912" y="10047"/>
                    </a:cubicBezTo>
                    <a:lnTo>
                      <a:pt x="30912" y="10047"/>
                    </a:lnTo>
                    <a:cubicBezTo>
                      <a:pt x="30913" y="10047"/>
                      <a:pt x="34291" y="12545"/>
                      <a:pt x="37971" y="12545"/>
                    </a:cubicBezTo>
                    <a:cubicBezTo>
                      <a:pt x="38516" y="12545"/>
                      <a:pt x="39067" y="12491"/>
                      <a:pt x="39614" y="12365"/>
                    </a:cubicBezTo>
                    <a:cubicBezTo>
                      <a:pt x="35549" y="5611"/>
                      <a:pt x="32458" y="1"/>
                      <a:pt x="32458" y="1"/>
                    </a:cubicBezTo>
                    <a:lnTo>
                      <a:pt x="19908" y="1933"/>
                    </a:lnTo>
                    <a:lnTo>
                      <a:pt x="7157" y="1"/>
                    </a:lnTo>
                    <a:close/>
                  </a:path>
                </a:pathLst>
              </a:custGeom>
              <a:solidFill>
                <a:srgbClr val="69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16;p45">
                <a:extLst>
                  <a:ext uri="{FF2B5EF4-FFF2-40B4-BE49-F238E27FC236}">
                    <a16:creationId xmlns:a16="http://schemas.microsoft.com/office/drawing/2014/main" id="{4505D474-6207-AE40-9C9C-17E1317F7637}"/>
                  </a:ext>
                </a:extLst>
              </p:cNvPr>
              <p:cNvSpPr/>
              <p:nvPr/>
            </p:nvSpPr>
            <p:spPr>
              <a:xfrm>
                <a:off x="4534175" y="2962325"/>
                <a:ext cx="1637175" cy="761800"/>
              </a:xfrm>
              <a:custGeom>
                <a:avLst/>
                <a:gdLst/>
                <a:ahLst/>
                <a:cxnLst/>
                <a:rect l="l" t="t" r="r" b="b"/>
                <a:pathLst>
                  <a:path w="65487" h="30472" extrusionOk="0">
                    <a:moveTo>
                      <a:pt x="21824" y="1"/>
                    </a:moveTo>
                    <a:cubicBezTo>
                      <a:pt x="21824" y="1"/>
                      <a:pt x="18305" y="2499"/>
                      <a:pt x="14588" y="2499"/>
                    </a:cubicBezTo>
                    <a:cubicBezTo>
                      <a:pt x="14039" y="2499"/>
                      <a:pt x="13485" y="2445"/>
                      <a:pt x="12937" y="2319"/>
                    </a:cubicBezTo>
                    <a:cubicBezTo>
                      <a:pt x="9073" y="8888"/>
                      <a:pt x="4050" y="16616"/>
                      <a:pt x="0" y="21454"/>
                    </a:cubicBezTo>
                    <a:cubicBezTo>
                      <a:pt x="1459" y="23152"/>
                      <a:pt x="3289" y="23730"/>
                      <a:pt x="5009" y="23730"/>
                    </a:cubicBezTo>
                    <a:cubicBezTo>
                      <a:pt x="7390" y="23730"/>
                      <a:pt x="9559" y="22621"/>
                      <a:pt x="10232" y="21840"/>
                    </a:cubicBezTo>
                    <a:cubicBezTo>
                      <a:pt x="10629" y="25238"/>
                      <a:pt x="14117" y="28190"/>
                      <a:pt x="17586" y="28190"/>
                    </a:cubicBezTo>
                    <a:cubicBezTo>
                      <a:pt x="19245" y="28190"/>
                      <a:pt x="20900" y="27515"/>
                      <a:pt x="22210" y="25889"/>
                    </a:cubicBezTo>
                    <a:cubicBezTo>
                      <a:pt x="23164" y="28990"/>
                      <a:pt x="25961" y="30471"/>
                      <a:pt x="28599" y="30471"/>
                    </a:cubicBezTo>
                    <a:cubicBezTo>
                      <a:pt x="30234" y="30471"/>
                      <a:pt x="31809" y="29901"/>
                      <a:pt x="32844" y="28795"/>
                    </a:cubicBezTo>
                    <a:cubicBezTo>
                      <a:pt x="33802" y="29901"/>
                      <a:pt x="35329" y="30471"/>
                      <a:pt x="36935" y="30471"/>
                    </a:cubicBezTo>
                    <a:cubicBezTo>
                      <a:pt x="39526" y="30471"/>
                      <a:pt x="42323" y="28990"/>
                      <a:pt x="43277" y="25889"/>
                    </a:cubicBezTo>
                    <a:cubicBezTo>
                      <a:pt x="44587" y="27515"/>
                      <a:pt x="46242" y="28190"/>
                      <a:pt x="47901" y="28190"/>
                    </a:cubicBezTo>
                    <a:cubicBezTo>
                      <a:pt x="51370" y="28190"/>
                      <a:pt x="54858" y="25238"/>
                      <a:pt x="55255" y="21840"/>
                    </a:cubicBezTo>
                    <a:cubicBezTo>
                      <a:pt x="56036" y="22621"/>
                      <a:pt x="58187" y="23730"/>
                      <a:pt x="60535" y="23730"/>
                    </a:cubicBezTo>
                    <a:cubicBezTo>
                      <a:pt x="62230" y="23730"/>
                      <a:pt x="64028" y="23152"/>
                      <a:pt x="65487" y="21454"/>
                    </a:cubicBezTo>
                    <a:cubicBezTo>
                      <a:pt x="61437" y="16616"/>
                      <a:pt x="56414" y="8888"/>
                      <a:pt x="52550" y="2319"/>
                    </a:cubicBezTo>
                    <a:cubicBezTo>
                      <a:pt x="52003" y="2445"/>
                      <a:pt x="51452" y="2499"/>
                      <a:pt x="50907" y="2499"/>
                    </a:cubicBezTo>
                    <a:cubicBezTo>
                      <a:pt x="47227" y="2499"/>
                      <a:pt x="43849" y="1"/>
                      <a:pt x="43848" y="1"/>
                    </a:cubicBezTo>
                    <a:lnTo>
                      <a:pt x="43848" y="1"/>
                    </a:lnTo>
                    <a:cubicBezTo>
                      <a:pt x="43849" y="1"/>
                      <a:pt x="45208" y="6183"/>
                      <a:pt x="39026" y="8502"/>
                    </a:cubicBezTo>
                    <a:cubicBezTo>
                      <a:pt x="38519" y="8715"/>
                      <a:pt x="38011" y="8807"/>
                      <a:pt x="37511" y="8807"/>
                    </a:cubicBezTo>
                    <a:cubicBezTo>
                      <a:pt x="35730" y="8807"/>
                      <a:pt x="34051" y="7632"/>
                      <a:pt x="32844" y="6570"/>
                    </a:cubicBezTo>
                    <a:cubicBezTo>
                      <a:pt x="31637" y="7632"/>
                      <a:pt x="29958" y="8807"/>
                      <a:pt x="28177" y="8807"/>
                    </a:cubicBezTo>
                    <a:cubicBezTo>
                      <a:pt x="27677" y="8807"/>
                      <a:pt x="27169" y="8715"/>
                      <a:pt x="26662" y="8502"/>
                    </a:cubicBezTo>
                    <a:cubicBezTo>
                      <a:pt x="20279" y="6183"/>
                      <a:pt x="21824" y="1"/>
                      <a:pt x="21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17;p45">
                <a:extLst>
                  <a:ext uri="{FF2B5EF4-FFF2-40B4-BE49-F238E27FC236}">
                    <a16:creationId xmlns:a16="http://schemas.microsoft.com/office/drawing/2014/main" id="{4FA8D91E-730B-A14F-94FB-5C7048B45932}"/>
                  </a:ext>
                </a:extLst>
              </p:cNvPr>
              <p:cNvSpPr/>
              <p:nvPr/>
            </p:nvSpPr>
            <p:spPr>
              <a:xfrm>
                <a:off x="4738150" y="2034975"/>
                <a:ext cx="1139900" cy="1058625"/>
              </a:xfrm>
              <a:custGeom>
                <a:avLst/>
                <a:gdLst/>
                <a:ahLst/>
                <a:cxnLst/>
                <a:rect l="l" t="t" r="r" b="b"/>
                <a:pathLst>
                  <a:path w="45596" h="42345" extrusionOk="0">
                    <a:moveTo>
                      <a:pt x="22798" y="1"/>
                    </a:moveTo>
                    <a:cubicBezTo>
                      <a:pt x="17775" y="8888"/>
                      <a:pt x="7342" y="26863"/>
                      <a:pt x="1" y="33432"/>
                    </a:cubicBezTo>
                    <a:cubicBezTo>
                      <a:pt x="1508" y="35690"/>
                      <a:pt x="3475" y="36418"/>
                      <a:pt x="5387" y="36418"/>
                    </a:cubicBezTo>
                    <a:cubicBezTo>
                      <a:pt x="8868" y="36418"/>
                      <a:pt x="12164" y="34004"/>
                      <a:pt x="12164" y="34004"/>
                    </a:cubicBezTo>
                    <a:lnTo>
                      <a:pt x="12164" y="34004"/>
                    </a:lnTo>
                    <a:cubicBezTo>
                      <a:pt x="12164" y="34004"/>
                      <a:pt x="10820" y="39800"/>
                      <a:pt x="16801" y="42118"/>
                    </a:cubicBezTo>
                    <a:cubicBezTo>
                      <a:pt x="17272" y="42275"/>
                      <a:pt x="17734" y="42345"/>
                      <a:pt x="18186" y="42345"/>
                    </a:cubicBezTo>
                    <a:cubicBezTo>
                      <a:pt x="19961" y="42345"/>
                      <a:pt x="21566" y="41270"/>
                      <a:pt x="22798" y="40186"/>
                    </a:cubicBezTo>
                    <a:cubicBezTo>
                      <a:pt x="23870" y="41270"/>
                      <a:pt x="25560" y="42345"/>
                      <a:pt x="27282" y="42345"/>
                    </a:cubicBezTo>
                    <a:cubicBezTo>
                      <a:pt x="27721" y="42345"/>
                      <a:pt x="28161" y="42275"/>
                      <a:pt x="28594" y="42118"/>
                    </a:cubicBezTo>
                    <a:cubicBezTo>
                      <a:pt x="34575" y="39800"/>
                      <a:pt x="33416" y="34004"/>
                      <a:pt x="33416" y="34004"/>
                    </a:cubicBezTo>
                    <a:lnTo>
                      <a:pt x="33416" y="34004"/>
                    </a:lnTo>
                    <a:cubicBezTo>
                      <a:pt x="33416" y="34004"/>
                      <a:pt x="36719" y="36418"/>
                      <a:pt x="40204" y="36418"/>
                    </a:cubicBezTo>
                    <a:cubicBezTo>
                      <a:pt x="42119" y="36418"/>
                      <a:pt x="44088" y="35690"/>
                      <a:pt x="45595" y="33432"/>
                    </a:cubicBezTo>
                    <a:cubicBezTo>
                      <a:pt x="38053" y="26863"/>
                      <a:pt x="27620" y="8888"/>
                      <a:pt x="2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8;p45">
                <a:extLst>
                  <a:ext uri="{FF2B5EF4-FFF2-40B4-BE49-F238E27FC236}">
                    <a16:creationId xmlns:a16="http://schemas.microsoft.com/office/drawing/2014/main" id="{4E40171D-22C2-BB4F-99D2-7666B37D50BB}"/>
                  </a:ext>
                </a:extLst>
              </p:cNvPr>
              <p:cNvSpPr/>
              <p:nvPr/>
            </p:nvSpPr>
            <p:spPr>
              <a:xfrm>
                <a:off x="4011275" y="2532525"/>
                <a:ext cx="284800" cy="1758125"/>
              </a:xfrm>
              <a:custGeom>
                <a:avLst/>
                <a:gdLst/>
                <a:ahLst/>
                <a:cxnLst/>
                <a:rect l="l" t="t" r="r" b="b"/>
                <a:pathLst>
                  <a:path w="11392" h="70325" extrusionOk="0">
                    <a:moveTo>
                      <a:pt x="1" y="1"/>
                    </a:moveTo>
                    <a:lnTo>
                      <a:pt x="1" y="70325"/>
                    </a:lnTo>
                    <a:lnTo>
                      <a:pt x="11392" y="70325"/>
                    </a:lnTo>
                    <a:lnTo>
                      <a:pt x="113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9;p45">
                <a:extLst>
                  <a:ext uri="{FF2B5EF4-FFF2-40B4-BE49-F238E27FC236}">
                    <a16:creationId xmlns:a16="http://schemas.microsoft.com/office/drawing/2014/main" id="{24D24F6F-EFEB-5144-B9FE-5F9B7F835991}"/>
                  </a:ext>
                </a:extLst>
              </p:cNvPr>
              <p:cNvSpPr/>
              <p:nvPr/>
            </p:nvSpPr>
            <p:spPr>
              <a:xfrm>
                <a:off x="3474975" y="2112125"/>
                <a:ext cx="1357425" cy="646300"/>
              </a:xfrm>
              <a:custGeom>
                <a:avLst/>
                <a:gdLst/>
                <a:ahLst/>
                <a:cxnLst/>
                <a:rect l="l" t="t" r="r" b="b"/>
                <a:pathLst>
                  <a:path w="54297" h="25852" extrusionOk="0">
                    <a:moveTo>
                      <a:pt x="9861" y="1"/>
                    </a:moveTo>
                    <a:cubicBezTo>
                      <a:pt x="9861" y="1"/>
                      <a:pt x="5611" y="7729"/>
                      <a:pt x="0" y="17002"/>
                    </a:cubicBezTo>
                    <a:cubicBezTo>
                      <a:pt x="742" y="17176"/>
                      <a:pt x="1489" y="17252"/>
                      <a:pt x="2230" y="17252"/>
                    </a:cubicBezTo>
                    <a:cubicBezTo>
                      <a:pt x="7276" y="17252"/>
                      <a:pt x="11978" y="13726"/>
                      <a:pt x="11979" y="13725"/>
                    </a:cubicBezTo>
                    <a:lnTo>
                      <a:pt x="11979" y="13725"/>
                    </a:lnTo>
                    <a:cubicBezTo>
                      <a:pt x="11978" y="13726"/>
                      <a:pt x="10047" y="22025"/>
                      <a:pt x="18748" y="25503"/>
                    </a:cubicBezTo>
                    <a:cubicBezTo>
                      <a:pt x="19391" y="25744"/>
                      <a:pt x="20033" y="25851"/>
                      <a:pt x="20666" y="25851"/>
                    </a:cubicBezTo>
                    <a:cubicBezTo>
                      <a:pt x="23082" y="25851"/>
                      <a:pt x="25371" y="24290"/>
                      <a:pt x="27048" y="22613"/>
                    </a:cubicBezTo>
                    <a:cubicBezTo>
                      <a:pt x="28738" y="24290"/>
                      <a:pt x="31145" y="25851"/>
                      <a:pt x="33610" y="25851"/>
                    </a:cubicBezTo>
                    <a:cubicBezTo>
                      <a:pt x="34256" y="25851"/>
                      <a:pt x="34906" y="25744"/>
                      <a:pt x="35549" y="25503"/>
                    </a:cubicBezTo>
                    <a:cubicBezTo>
                      <a:pt x="44250" y="22025"/>
                      <a:pt x="42318" y="13726"/>
                      <a:pt x="42318" y="13725"/>
                    </a:cubicBezTo>
                    <a:lnTo>
                      <a:pt x="42318" y="13725"/>
                    </a:lnTo>
                    <a:cubicBezTo>
                      <a:pt x="42319" y="13726"/>
                      <a:pt x="47020" y="17252"/>
                      <a:pt x="52067" y="17252"/>
                    </a:cubicBezTo>
                    <a:cubicBezTo>
                      <a:pt x="52807" y="17252"/>
                      <a:pt x="53555" y="17176"/>
                      <a:pt x="54296" y="17002"/>
                    </a:cubicBezTo>
                    <a:cubicBezTo>
                      <a:pt x="48686" y="7729"/>
                      <a:pt x="44436" y="1"/>
                      <a:pt x="44436" y="1"/>
                    </a:cubicBezTo>
                    <a:lnTo>
                      <a:pt x="27048" y="2520"/>
                    </a:lnTo>
                    <a:lnTo>
                      <a:pt x="9861" y="1"/>
                    </a:lnTo>
                    <a:close/>
                  </a:path>
                </a:pathLst>
              </a:custGeom>
              <a:solidFill>
                <a:srgbClr val="69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20;p45">
                <a:extLst>
                  <a:ext uri="{FF2B5EF4-FFF2-40B4-BE49-F238E27FC236}">
                    <a16:creationId xmlns:a16="http://schemas.microsoft.com/office/drawing/2014/main" id="{50516C09-2DF0-0942-B923-FD2D17F9B5B9}"/>
                  </a:ext>
                </a:extLst>
              </p:cNvPr>
              <p:cNvSpPr/>
              <p:nvPr/>
            </p:nvSpPr>
            <p:spPr>
              <a:xfrm>
                <a:off x="3025975" y="2455250"/>
                <a:ext cx="2255425" cy="1047525"/>
              </a:xfrm>
              <a:custGeom>
                <a:avLst/>
                <a:gdLst/>
                <a:ahLst/>
                <a:cxnLst/>
                <a:rect l="l" t="t" r="r" b="b"/>
                <a:pathLst>
                  <a:path w="90217" h="41901" extrusionOk="0">
                    <a:moveTo>
                      <a:pt x="29939" y="0"/>
                    </a:moveTo>
                    <a:cubicBezTo>
                      <a:pt x="29938" y="1"/>
                      <a:pt x="25236" y="3527"/>
                      <a:pt x="20190" y="3527"/>
                    </a:cubicBezTo>
                    <a:cubicBezTo>
                      <a:pt x="19449" y="3527"/>
                      <a:pt x="18702" y="3451"/>
                      <a:pt x="17960" y="3277"/>
                    </a:cubicBezTo>
                    <a:cubicBezTo>
                      <a:pt x="12551" y="12365"/>
                      <a:pt x="5596" y="22983"/>
                      <a:pt x="1" y="29552"/>
                    </a:cubicBezTo>
                    <a:cubicBezTo>
                      <a:pt x="2065" y="31868"/>
                      <a:pt x="4628" y="32663"/>
                      <a:pt x="7020" y="32663"/>
                    </a:cubicBezTo>
                    <a:cubicBezTo>
                      <a:pt x="10216" y="32663"/>
                      <a:pt x="13106" y="31244"/>
                      <a:pt x="14096" y="30139"/>
                    </a:cubicBezTo>
                    <a:cubicBezTo>
                      <a:pt x="14618" y="34700"/>
                      <a:pt x="19367" y="38823"/>
                      <a:pt x="24181" y="38823"/>
                    </a:cubicBezTo>
                    <a:cubicBezTo>
                      <a:pt x="26497" y="38823"/>
                      <a:pt x="28829" y="37868"/>
                      <a:pt x="30711" y="35549"/>
                    </a:cubicBezTo>
                    <a:cubicBezTo>
                      <a:pt x="31893" y="39915"/>
                      <a:pt x="35675" y="41901"/>
                      <a:pt x="39231" y="41901"/>
                    </a:cubicBezTo>
                    <a:cubicBezTo>
                      <a:pt x="41490" y="41901"/>
                      <a:pt x="43657" y="41099"/>
                      <a:pt x="45008" y="39598"/>
                    </a:cubicBezTo>
                    <a:cubicBezTo>
                      <a:pt x="46437" y="41099"/>
                      <a:pt x="48622" y="41901"/>
                      <a:pt x="50885" y="41901"/>
                    </a:cubicBezTo>
                    <a:cubicBezTo>
                      <a:pt x="54446" y="41901"/>
                      <a:pt x="58201" y="39915"/>
                      <a:pt x="59505" y="35549"/>
                    </a:cubicBezTo>
                    <a:cubicBezTo>
                      <a:pt x="61388" y="37868"/>
                      <a:pt x="63719" y="38823"/>
                      <a:pt x="66029" y="38823"/>
                    </a:cubicBezTo>
                    <a:cubicBezTo>
                      <a:pt x="70828" y="38823"/>
                      <a:pt x="75533" y="34700"/>
                      <a:pt x="75920" y="30139"/>
                    </a:cubicBezTo>
                    <a:cubicBezTo>
                      <a:pt x="77024" y="31244"/>
                      <a:pt x="79964" y="32663"/>
                      <a:pt x="83181" y="32663"/>
                    </a:cubicBezTo>
                    <a:cubicBezTo>
                      <a:pt x="85589" y="32663"/>
                      <a:pt x="88152" y="31868"/>
                      <a:pt x="90216" y="29552"/>
                    </a:cubicBezTo>
                    <a:cubicBezTo>
                      <a:pt x="84420" y="22983"/>
                      <a:pt x="77666" y="12365"/>
                      <a:pt x="72256" y="3277"/>
                    </a:cubicBezTo>
                    <a:cubicBezTo>
                      <a:pt x="71515" y="3451"/>
                      <a:pt x="70767" y="3527"/>
                      <a:pt x="70027" y="3527"/>
                    </a:cubicBezTo>
                    <a:cubicBezTo>
                      <a:pt x="64980" y="3527"/>
                      <a:pt x="60279" y="1"/>
                      <a:pt x="60278" y="0"/>
                    </a:cubicBezTo>
                    <a:lnTo>
                      <a:pt x="60278" y="0"/>
                    </a:lnTo>
                    <a:cubicBezTo>
                      <a:pt x="60278" y="1"/>
                      <a:pt x="62210" y="8300"/>
                      <a:pt x="53509" y="11778"/>
                    </a:cubicBezTo>
                    <a:cubicBezTo>
                      <a:pt x="52866" y="12019"/>
                      <a:pt x="52216" y="12126"/>
                      <a:pt x="51570" y="12126"/>
                    </a:cubicBezTo>
                    <a:cubicBezTo>
                      <a:pt x="49105" y="12126"/>
                      <a:pt x="46698" y="10565"/>
                      <a:pt x="45008" y="8888"/>
                    </a:cubicBezTo>
                    <a:cubicBezTo>
                      <a:pt x="43331" y="10565"/>
                      <a:pt x="41042" y="12126"/>
                      <a:pt x="38626" y="12126"/>
                    </a:cubicBezTo>
                    <a:cubicBezTo>
                      <a:pt x="37993" y="12126"/>
                      <a:pt x="37351" y="12019"/>
                      <a:pt x="36708" y="11778"/>
                    </a:cubicBezTo>
                    <a:cubicBezTo>
                      <a:pt x="28007" y="8300"/>
                      <a:pt x="29938" y="1"/>
                      <a:pt x="29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21;p45">
                <a:extLst>
                  <a:ext uri="{FF2B5EF4-FFF2-40B4-BE49-F238E27FC236}">
                    <a16:creationId xmlns:a16="http://schemas.microsoft.com/office/drawing/2014/main" id="{5B348621-7D70-584D-87E2-57AE4FF06491}"/>
                  </a:ext>
                </a:extLst>
              </p:cNvPr>
              <p:cNvSpPr/>
              <p:nvPr/>
            </p:nvSpPr>
            <p:spPr>
              <a:xfrm>
                <a:off x="3368725" y="1184775"/>
                <a:ext cx="1569925" cy="1448700"/>
              </a:xfrm>
              <a:custGeom>
                <a:avLst/>
                <a:gdLst/>
                <a:ahLst/>
                <a:cxnLst/>
                <a:rect l="l" t="t" r="r" b="b"/>
                <a:pathLst>
                  <a:path w="62797" h="57948" extrusionOk="0">
                    <a:moveTo>
                      <a:pt x="31298" y="1"/>
                    </a:moveTo>
                    <a:cubicBezTo>
                      <a:pt x="24544" y="12180"/>
                      <a:pt x="10247" y="36708"/>
                      <a:pt x="0" y="45796"/>
                    </a:cubicBezTo>
                    <a:cubicBezTo>
                      <a:pt x="2091" y="48825"/>
                      <a:pt x="4768" y="49811"/>
                      <a:pt x="7368" y="49811"/>
                    </a:cubicBezTo>
                    <a:cubicBezTo>
                      <a:pt x="12225" y="49811"/>
                      <a:pt x="16816" y="46368"/>
                      <a:pt x="16816" y="46368"/>
                    </a:cubicBezTo>
                    <a:lnTo>
                      <a:pt x="16816" y="46368"/>
                    </a:lnTo>
                    <a:cubicBezTo>
                      <a:pt x="16816" y="46369"/>
                      <a:pt x="15070" y="54483"/>
                      <a:pt x="23184" y="57574"/>
                    </a:cubicBezTo>
                    <a:cubicBezTo>
                      <a:pt x="23876" y="57833"/>
                      <a:pt x="24568" y="57948"/>
                      <a:pt x="25247" y="57948"/>
                    </a:cubicBezTo>
                    <a:cubicBezTo>
                      <a:pt x="27601" y="57948"/>
                      <a:pt x="29798" y="56569"/>
                      <a:pt x="31298" y="55070"/>
                    </a:cubicBezTo>
                    <a:cubicBezTo>
                      <a:pt x="32953" y="56569"/>
                      <a:pt x="35186" y="57948"/>
                      <a:pt x="37454" y="57948"/>
                    </a:cubicBezTo>
                    <a:cubicBezTo>
                      <a:pt x="38108" y="57948"/>
                      <a:pt x="38765" y="57833"/>
                      <a:pt x="39412" y="57574"/>
                    </a:cubicBezTo>
                    <a:cubicBezTo>
                      <a:pt x="47727" y="54483"/>
                      <a:pt x="45981" y="46369"/>
                      <a:pt x="45981" y="46368"/>
                    </a:cubicBezTo>
                    <a:lnTo>
                      <a:pt x="45981" y="46368"/>
                    </a:lnTo>
                    <a:cubicBezTo>
                      <a:pt x="45981" y="46368"/>
                      <a:pt x="50571" y="49811"/>
                      <a:pt x="55429" y="49811"/>
                    </a:cubicBezTo>
                    <a:cubicBezTo>
                      <a:pt x="58029" y="49811"/>
                      <a:pt x="60706" y="48825"/>
                      <a:pt x="62797" y="45796"/>
                    </a:cubicBezTo>
                    <a:cubicBezTo>
                      <a:pt x="52550" y="36708"/>
                      <a:pt x="38068" y="12180"/>
                      <a:pt x="31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922;p45">
              <a:extLst>
                <a:ext uri="{FF2B5EF4-FFF2-40B4-BE49-F238E27FC236}">
                  <a16:creationId xmlns:a16="http://schemas.microsoft.com/office/drawing/2014/main" id="{239D8EEC-07B7-084B-9639-F5545396F7AF}"/>
                </a:ext>
              </a:extLst>
            </p:cNvPr>
            <p:cNvGrpSpPr/>
            <p:nvPr/>
          </p:nvGrpSpPr>
          <p:grpSpPr>
            <a:xfrm>
              <a:off x="4914400" y="1819813"/>
              <a:ext cx="535300" cy="194950"/>
              <a:chOff x="5054325" y="1441125"/>
              <a:chExt cx="535300" cy="194950"/>
            </a:xfrm>
          </p:grpSpPr>
          <p:sp>
            <p:nvSpPr>
              <p:cNvPr id="32" name="Google Shape;923;p45">
                <a:extLst>
                  <a:ext uri="{FF2B5EF4-FFF2-40B4-BE49-F238E27FC236}">
                    <a16:creationId xmlns:a16="http://schemas.microsoft.com/office/drawing/2014/main" id="{259F86EC-FEA1-C446-BD9E-6273C68A9869}"/>
                  </a:ext>
                </a:extLst>
              </p:cNvPr>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45">
                <a:extLst>
                  <a:ext uri="{FF2B5EF4-FFF2-40B4-BE49-F238E27FC236}">
                    <a16:creationId xmlns:a16="http://schemas.microsoft.com/office/drawing/2014/main" id="{C2638216-7829-A24F-A5A7-09B6279018F3}"/>
                  </a:ext>
                </a:extLst>
              </p:cNvPr>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925;p45">
              <a:extLst>
                <a:ext uri="{FF2B5EF4-FFF2-40B4-BE49-F238E27FC236}">
                  <a16:creationId xmlns:a16="http://schemas.microsoft.com/office/drawing/2014/main" id="{15F6AABC-6113-9A41-8AA5-5D7A36FAE6D6}"/>
                </a:ext>
              </a:extLst>
            </p:cNvPr>
            <p:cNvGrpSpPr/>
            <p:nvPr/>
          </p:nvGrpSpPr>
          <p:grpSpPr>
            <a:xfrm>
              <a:off x="5371150" y="2319575"/>
              <a:ext cx="535300" cy="194950"/>
              <a:chOff x="5054325" y="1441125"/>
              <a:chExt cx="535300" cy="194950"/>
            </a:xfrm>
          </p:grpSpPr>
          <p:sp>
            <p:nvSpPr>
              <p:cNvPr id="30" name="Google Shape;926;p45">
                <a:extLst>
                  <a:ext uri="{FF2B5EF4-FFF2-40B4-BE49-F238E27FC236}">
                    <a16:creationId xmlns:a16="http://schemas.microsoft.com/office/drawing/2014/main" id="{F1E0B5D8-ECA0-8E4A-9C59-FDF2EB4A881B}"/>
                  </a:ext>
                </a:extLst>
              </p:cNvPr>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7;p45">
                <a:extLst>
                  <a:ext uri="{FF2B5EF4-FFF2-40B4-BE49-F238E27FC236}">
                    <a16:creationId xmlns:a16="http://schemas.microsoft.com/office/drawing/2014/main" id="{03E56535-8A2F-4947-8EDA-84651437B3CB}"/>
                  </a:ext>
                </a:extLst>
              </p:cNvPr>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928;p45">
              <a:extLst>
                <a:ext uri="{FF2B5EF4-FFF2-40B4-BE49-F238E27FC236}">
                  <a16:creationId xmlns:a16="http://schemas.microsoft.com/office/drawing/2014/main" id="{E8BDB78E-A7BE-3942-AE9B-EBDE246B76FB}"/>
                </a:ext>
              </a:extLst>
            </p:cNvPr>
            <p:cNvGrpSpPr/>
            <p:nvPr/>
          </p:nvGrpSpPr>
          <p:grpSpPr>
            <a:xfrm>
              <a:off x="6836525" y="2014775"/>
              <a:ext cx="849625" cy="361525"/>
              <a:chOff x="6579350" y="2014775"/>
              <a:chExt cx="849625" cy="361525"/>
            </a:xfrm>
          </p:grpSpPr>
          <p:grpSp>
            <p:nvGrpSpPr>
              <p:cNvPr id="24" name="Google Shape;929;p45">
                <a:extLst>
                  <a:ext uri="{FF2B5EF4-FFF2-40B4-BE49-F238E27FC236}">
                    <a16:creationId xmlns:a16="http://schemas.microsoft.com/office/drawing/2014/main" id="{8B60B209-DBFA-D34E-9B49-FB3F4B4CFE6A}"/>
                  </a:ext>
                </a:extLst>
              </p:cNvPr>
              <p:cNvGrpSpPr/>
              <p:nvPr/>
            </p:nvGrpSpPr>
            <p:grpSpPr>
              <a:xfrm>
                <a:off x="6579350" y="2014775"/>
                <a:ext cx="535300" cy="194950"/>
                <a:chOff x="5054325" y="1441125"/>
                <a:chExt cx="535300" cy="194950"/>
              </a:xfrm>
            </p:grpSpPr>
            <p:sp>
              <p:nvSpPr>
                <p:cNvPr id="28" name="Google Shape;930;p45">
                  <a:extLst>
                    <a:ext uri="{FF2B5EF4-FFF2-40B4-BE49-F238E27FC236}">
                      <a16:creationId xmlns:a16="http://schemas.microsoft.com/office/drawing/2014/main" id="{EC127021-4E55-B04C-AE1E-E3FF53D15F9A}"/>
                    </a:ext>
                  </a:extLst>
                </p:cNvPr>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31;p45">
                  <a:extLst>
                    <a:ext uri="{FF2B5EF4-FFF2-40B4-BE49-F238E27FC236}">
                      <a16:creationId xmlns:a16="http://schemas.microsoft.com/office/drawing/2014/main" id="{33D72655-0E2C-454B-8A63-3ED277CD1829}"/>
                    </a:ext>
                  </a:extLst>
                </p:cNvPr>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932;p45">
                <a:extLst>
                  <a:ext uri="{FF2B5EF4-FFF2-40B4-BE49-F238E27FC236}">
                    <a16:creationId xmlns:a16="http://schemas.microsoft.com/office/drawing/2014/main" id="{1C68222A-625F-2543-ABDD-F173414E21FD}"/>
                  </a:ext>
                </a:extLst>
              </p:cNvPr>
              <p:cNvGrpSpPr/>
              <p:nvPr/>
            </p:nvGrpSpPr>
            <p:grpSpPr>
              <a:xfrm>
                <a:off x="6893675" y="2181350"/>
                <a:ext cx="535300" cy="194950"/>
                <a:chOff x="5054325" y="1441125"/>
                <a:chExt cx="535300" cy="194950"/>
              </a:xfrm>
            </p:grpSpPr>
            <p:sp>
              <p:nvSpPr>
                <p:cNvPr id="26" name="Google Shape;933;p45">
                  <a:extLst>
                    <a:ext uri="{FF2B5EF4-FFF2-40B4-BE49-F238E27FC236}">
                      <a16:creationId xmlns:a16="http://schemas.microsoft.com/office/drawing/2014/main" id="{75B40E51-7EDC-D548-BC4F-EA36729F08C0}"/>
                    </a:ext>
                  </a:extLst>
                </p:cNvPr>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4;p45">
                  <a:extLst>
                    <a:ext uri="{FF2B5EF4-FFF2-40B4-BE49-F238E27FC236}">
                      <a16:creationId xmlns:a16="http://schemas.microsoft.com/office/drawing/2014/main" id="{59A5567A-DADA-9C4D-BD0D-503AE6F957D6}"/>
                    </a:ext>
                  </a:extLst>
                </p:cNvPr>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B63A-A37E-4261-9B40-9B2D764644EF}"/>
              </a:ext>
            </a:extLst>
          </p:cNvPr>
          <p:cNvSpPr>
            <a:spLocks noGrp="1"/>
          </p:cNvSpPr>
          <p:nvPr>
            <p:ph type="ctrTitle"/>
          </p:nvPr>
        </p:nvSpPr>
        <p:spPr>
          <a:xfrm>
            <a:off x="766767" y="-85061"/>
            <a:ext cx="4988400" cy="647400"/>
          </a:xfrm>
        </p:spPr>
        <p:txBody>
          <a:bodyPr/>
          <a:lstStyle/>
          <a:p>
            <a:r>
              <a:rPr lang="en-IN" dirty="0"/>
              <a:t>Conceptual Map for Research </a:t>
            </a:r>
          </a:p>
        </p:txBody>
      </p:sp>
      <p:pic>
        <p:nvPicPr>
          <p:cNvPr id="4" name="Picture 3">
            <a:extLst>
              <a:ext uri="{FF2B5EF4-FFF2-40B4-BE49-F238E27FC236}">
                <a16:creationId xmlns:a16="http://schemas.microsoft.com/office/drawing/2014/main" id="{F17862CF-808F-944D-86BB-49F4D4A8AD3F}"/>
              </a:ext>
            </a:extLst>
          </p:cNvPr>
          <p:cNvPicPr>
            <a:picLocks noChangeAspect="1"/>
          </p:cNvPicPr>
          <p:nvPr/>
        </p:nvPicPr>
        <p:blipFill rotWithShape="1">
          <a:blip r:embed="rId2"/>
          <a:srcRect b="7789"/>
          <a:stretch/>
        </p:blipFill>
        <p:spPr>
          <a:xfrm>
            <a:off x="83871" y="470517"/>
            <a:ext cx="8976258" cy="4601962"/>
          </a:xfrm>
          <a:prstGeom prst="rect">
            <a:avLst/>
          </a:prstGeom>
        </p:spPr>
      </p:pic>
    </p:spTree>
    <p:extLst>
      <p:ext uri="{BB962C8B-B14F-4D97-AF65-F5344CB8AC3E}">
        <p14:creationId xmlns:p14="http://schemas.microsoft.com/office/powerpoint/2010/main" val="42166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76"/>
        <p:cNvGrpSpPr/>
        <p:nvPr/>
      </p:nvGrpSpPr>
      <p:grpSpPr>
        <a:xfrm>
          <a:off x="0" y="0"/>
          <a:ext cx="0" cy="0"/>
          <a:chOff x="0" y="0"/>
          <a:chExt cx="0" cy="0"/>
        </a:xfrm>
      </p:grpSpPr>
      <p:sp>
        <p:nvSpPr>
          <p:cNvPr id="1077" name="Google Shape;1077;p37"/>
          <p:cNvSpPr txBox="1">
            <a:spLocks noGrp="1"/>
          </p:cNvSpPr>
          <p:nvPr>
            <p:ph type="ctrTitle"/>
          </p:nvPr>
        </p:nvSpPr>
        <p:spPr>
          <a:xfrm>
            <a:off x="988725" y="705809"/>
            <a:ext cx="7166700" cy="45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 dirty="0"/>
              <a:t>Sustainability Business Strategy And Perspectives</a:t>
            </a:r>
            <a:endParaRPr dirty="0"/>
          </a:p>
        </p:txBody>
      </p:sp>
      <p:sp>
        <p:nvSpPr>
          <p:cNvPr id="18" name="Rectangle 17">
            <a:extLst>
              <a:ext uri="{FF2B5EF4-FFF2-40B4-BE49-F238E27FC236}">
                <a16:creationId xmlns:a16="http://schemas.microsoft.com/office/drawing/2014/main" id="{1D2367CF-9972-AC42-89D2-E9E03AA982E3}"/>
              </a:ext>
            </a:extLst>
          </p:cNvPr>
          <p:cNvSpPr/>
          <p:nvPr/>
        </p:nvSpPr>
        <p:spPr>
          <a:xfrm>
            <a:off x="372139" y="1238506"/>
            <a:ext cx="8591107" cy="1169551"/>
          </a:xfrm>
          <a:prstGeom prst="rect">
            <a:avLst/>
          </a:prstGeom>
        </p:spPr>
        <p:txBody>
          <a:bodyPr wrap="square">
            <a:spAutoFit/>
          </a:bodyPr>
          <a:lstStyle/>
          <a:p>
            <a:r>
              <a:rPr lang="en-IN" dirty="0">
                <a:latin typeface="+mn-lt"/>
                <a:ea typeface="Times New Roman" panose="02020603050405020304" pitchFamily="18" charset="0"/>
              </a:rPr>
              <a:t>“</a:t>
            </a:r>
            <a:r>
              <a:rPr lang="en-IN" dirty="0">
                <a:latin typeface="+mn-lt"/>
                <a:ea typeface="Calibri" panose="020F0502020204030204" pitchFamily="34" charset="0"/>
              </a:rPr>
              <a:t>﻿</a:t>
            </a:r>
            <a:r>
              <a:rPr lang="en-IN" dirty="0">
                <a:latin typeface="+mn-lt"/>
                <a:ea typeface="Times New Roman" panose="02020603050405020304" pitchFamily="18" charset="0"/>
              </a:rPr>
              <a:t>Sustainability business strategy is the integration of economic, environmental and social aims into a firm’s goals, activities and planning, with the aim of creating long-term value for the firm, its stakeholders and wider society. This means that strategy is formulated and executed so that the needs of the firm and its stakeholders are met today, while protecting, sustaining and enhancing the natural resources that will be needed in the future.”</a:t>
            </a:r>
            <a:r>
              <a:rPr lang="en-IN" dirty="0">
                <a:latin typeface="+mn-lt"/>
              </a:rPr>
              <a:t> (Long, 2019)</a:t>
            </a:r>
            <a:endParaRPr lang="en-US" dirty="0">
              <a:latin typeface="+mn-lt"/>
            </a:endParaRPr>
          </a:p>
        </p:txBody>
      </p:sp>
      <p:graphicFrame>
        <p:nvGraphicFramePr>
          <p:cNvPr id="19" name="Diagram 18">
            <a:extLst>
              <a:ext uri="{FF2B5EF4-FFF2-40B4-BE49-F238E27FC236}">
                <a16:creationId xmlns:a16="http://schemas.microsoft.com/office/drawing/2014/main" id="{FBF84DF6-60EC-9C43-926F-2C37AE615F4D}"/>
              </a:ext>
            </a:extLst>
          </p:cNvPr>
          <p:cNvGraphicFramePr/>
          <p:nvPr>
            <p:extLst>
              <p:ext uri="{D42A27DB-BD31-4B8C-83A1-F6EECF244321}">
                <p14:modId xmlns:p14="http://schemas.microsoft.com/office/powerpoint/2010/main" val="4099902478"/>
              </p:ext>
            </p:extLst>
          </p:nvPr>
        </p:nvGraphicFramePr>
        <p:xfrm>
          <a:off x="1252743" y="2408057"/>
          <a:ext cx="6638514" cy="2455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10DB883-E4AF-EA40-93A9-F4A200D805D7}"/>
              </a:ext>
            </a:extLst>
          </p:cNvPr>
          <p:cNvSpPr>
            <a:spLocks noGrp="1"/>
          </p:cNvSpPr>
          <p:nvPr>
            <p:ph type="ctrTitle"/>
          </p:nvPr>
        </p:nvSpPr>
        <p:spPr>
          <a:xfrm>
            <a:off x="988650" y="161219"/>
            <a:ext cx="7166700" cy="457500"/>
          </a:xfrm>
        </p:spPr>
        <p:txBody>
          <a:bodyPr/>
          <a:lstStyle/>
          <a:p>
            <a:r>
              <a:rPr lang="en-US" dirty="0"/>
              <a:t>Paradox Perspective of Corporate Sustainability</a:t>
            </a:r>
          </a:p>
        </p:txBody>
      </p:sp>
      <p:sp>
        <p:nvSpPr>
          <p:cNvPr id="13" name="TextBox 12">
            <a:extLst>
              <a:ext uri="{FF2B5EF4-FFF2-40B4-BE49-F238E27FC236}">
                <a16:creationId xmlns:a16="http://schemas.microsoft.com/office/drawing/2014/main" id="{7523DAA8-08E0-7A42-A2B0-B5B1EBA70C84}"/>
              </a:ext>
            </a:extLst>
          </p:cNvPr>
          <p:cNvSpPr txBox="1"/>
          <p:nvPr/>
        </p:nvSpPr>
        <p:spPr>
          <a:xfrm>
            <a:off x="409353" y="737469"/>
            <a:ext cx="8325293" cy="4832092"/>
          </a:xfrm>
          <a:prstGeom prst="rect">
            <a:avLst/>
          </a:prstGeom>
          <a:noFill/>
        </p:spPr>
        <p:txBody>
          <a:bodyPr wrap="square" rtlCol="0">
            <a:spAutoFit/>
          </a:bodyPr>
          <a:lstStyle/>
          <a:p>
            <a:r>
              <a:rPr lang="en-IN" dirty="0"/>
              <a:t>“﻿A paradox perspective on corporate sustainability accommodates interrelated yet conflicting economic, environmental, and social concerns with the objective of achieving superior business contributions to sustainable development.” (Hahn et al. (2017)</a:t>
            </a:r>
          </a:p>
          <a:p>
            <a:endParaRPr lang="en-IN" dirty="0"/>
          </a:p>
          <a:p>
            <a:r>
              <a:rPr lang="en-US" dirty="0"/>
              <a:t>At its core, a paradox perspective on corporate sustainability embraces tensions to simultaneously accommodate competing yet interrelated economic, environmental, and social concerns that reside at different levels and operate in different logics and time frames and in different spatial scales (Hahn et al. 2014, 2015). </a:t>
            </a:r>
          </a:p>
          <a:p>
            <a:endParaRPr lang="en-US" dirty="0"/>
          </a:p>
          <a:p>
            <a:r>
              <a:rPr lang="en-US" dirty="0"/>
              <a:t>…a paradox perspective offers the conceptual foundations for a shift beyond the business case toward</a:t>
            </a:r>
          </a:p>
          <a:p>
            <a:r>
              <a:rPr lang="en-US" dirty="0"/>
              <a:t>‘‘management theory as if sustainability matters’’ (Gladwin </a:t>
            </a:r>
            <a:r>
              <a:rPr lang="da-DK" dirty="0"/>
              <a:t>et al. 1995, p. 896).</a:t>
            </a:r>
          </a:p>
          <a:p>
            <a:endParaRPr lang="da-DK" dirty="0"/>
          </a:p>
          <a:p>
            <a:endParaRPr lang="da-DK" dirty="0"/>
          </a:p>
          <a:p>
            <a:r>
              <a:rPr lang="en-US" dirty="0"/>
              <a:t>Paradox theory in management posits that paradoxes, </a:t>
            </a:r>
            <a:r>
              <a:rPr lang="en-IN" dirty="0"/>
              <a:t>i.e., ‘‘persistent contradiction between interdependent elements’’ (</a:t>
            </a:r>
            <a:r>
              <a:rPr lang="en-IN" dirty="0" err="1"/>
              <a:t>Schad</a:t>
            </a:r>
            <a:r>
              <a:rPr lang="en-IN" dirty="0"/>
              <a:t> et al. 2016, p. 6), are ubiquitous </a:t>
            </a:r>
            <a:r>
              <a:rPr lang="en-US" dirty="0"/>
              <a:t>phenomena in organizations, resulting in tensions between various aspects that ‘‘seem logical in isolation but absurd and irrational when appearing simultaneously’’ (Lewis </a:t>
            </a:r>
            <a:r>
              <a:rPr lang="en-IN" dirty="0"/>
              <a:t>2000, p. 760).</a:t>
            </a:r>
          </a:p>
          <a:p>
            <a:endParaRPr lang="en-IN" dirty="0"/>
          </a:p>
          <a:p>
            <a:endParaRPr lang="en-IN" dirty="0"/>
          </a:p>
          <a:p>
            <a:endParaRPr lang="en-IN" dirty="0"/>
          </a:p>
          <a:p>
            <a:endParaRPr lang="en-IN" dirty="0"/>
          </a:p>
          <a:p>
            <a:endParaRPr lang="en-US" dirty="0"/>
          </a:p>
        </p:txBody>
      </p:sp>
    </p:spTree>
    <p:extLst>
      <p:ext uri="{BB962C8B-B14F-4D97-AF65-F5344CB8AC3E}">
        <p14:creationId xmlns:p14="http://schemas.microsoft.com/office/powerpoint/2010/main" val="407828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10DB883-E4AF-EA40-93A9-F4A200D805D7}"/>
              </a:ext>
            </a:extLst>
          </p:cNvPr>
          <p:cNvSpPr>
            <a:spLocks noGrp="1"/>
          </p:cNvSpPr>
          <p:nvPr>
            <p:ph type="ctrTitle"/>
          </p:nvPr>
        </p:nvSpPr>
        <p:spPr>
          <a:xfrm>
            <a:off x="988650" y="161219"/>
            <a:ext cx="7166700" cy="457500"/>
          </a:xfrm>
        </p:spPr>
        <p:txBody>
          <a:bodyPr/>
          <a:lstStyle/>
          <a:p>
            <a:r>
              <a:rPr lang="en-US" dirty="0"/>
              <a:t>Aspects of Corporate Sustainability</a:t>
            </a:r>
          </a:p>
        </p:txBody>
      </p:sp>
      <p:graphicFrame>
        <p:nvGraphicFramePr>
          <p:cNvPr id="12" name="Diagram 11">
            <a:extLst>
              <a:ext uri="{FF2B5EF4-FFF2-40B4-BE49-F238E27FC236}">
                <a16:creationId xmlns:a16="http://schemas.microsoft.com/office/drawing/2014/main" id="{FA56095A-D1B1-2941-B419-034C9AA60512}"/>
              </a:ext>
            </a:extLst>
          </p:cNvPr>
          <p:cNvGraphicFramePr/>
          <p:nvPr>
            <p:extLst>
              <p:ext uri="{D42A27DB-BD31-4B8C-83A1-F6EECF244321}">
                <p14:modId xmlns:p14="http://schemas.microsoft.com/office/powerpoint/2010/main" val="1086730119"/>
              </p:ext>
            </p:extLst>
          </p:nvPr>
        </p:nvGraphicFramePr>
        <p:xfrm>
          <a:off x="214312" y="674370"/>
          <a:ext cx="8715375"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03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75A5C7F1-B12A-C449-A074-429B5B369FAA}"/>
              </a:ext>
            </a:extLst>
          </p:cNvPr>
          <p:cNvSpPr>
            <a:spLocks noGrp="1"/>
          </p:cNvSpPr>
          <p:nvPr>
            <p:ph type="ctrTitle"/>
          </p:nvPr>
        </p:nvSpPr>
        <p:spPr>
          <a:xfrm>
            <a:off x="988650" y="104069"/>
            <a:ext cx="7166700" cy="457500"/>
          </a:xfrm>
        </p:spPr>
        <p:txBody>
          <a:bodyPr/>
          <a:lstStyle/>
          <a:p>
            <a:r>
              <a:rPr lang="en-US" dirty="0"/>
              <a:t>﻿Distinguishing Among Organizational Tensions</a:t>
            </a:r>
          </a:p>
        </p:txBody>
      </p:sp>
      <p:pic>
        <p:nvPicPr>
          <p:cNvPr id="16" name="Picture 15">
            <a:extLst>
              <a:ext uri="{FF2B5EF4-FFF2-40B4-BE49-F238E27FC236}">
                <a16:creationId xmlns:a16="http://schemas.microsoft.com/office/drawing/2014/main" id="{9C7D0437-C7D6-3641-ACA5-A185991CF40D}"/>
              </a:ext>
            </a:extLst>
          </p:cNvPr>
          <p:cNvPicPr>
            <a:picLocks noChangeAspect="1"/>
          </p:cNvPicPr>
          <p:nvPr/>
        </p:nvPicPr>
        <p:blipFill rotWithShape="1">
          <a:blip r:embed="rId2"/>
          <a:srcRect t="8889"/>
          <a:stretch/>
        </p:blipFill>
        <p:spPr>
          <a:xfrm>
            <a:off x="764134" y="561568"/>
            <a:ext cx="7615732" cy="4581931"/>
          </a:xfrm>
          <a:prstGeom prst="rect">
            <a:avLst/>
          </a:prstGeom>
        </p:spPr>
      </p:pic>
    </p:spTree>
    <p:extLst>
      <p:ext uri="{BB962C8B-B14F-4D97-AF65-F5344CB8AC3E}">
        <p14:creationId xmlns:p14="http://schemas.microsoft.com/office/powerpoint/2010/main" val="1331780762"/>
      </p:ext>
    </p:extLst>
  </p:cSld>
  <p:clrMapOvr>
    <a:masterClrMapping/>
  </p:clrMapOvr>
</p:sld>
</file>

<file path=ppt/theme/theme1.xml><?xml version="1.0" encoding="utf-8"?>
<a:theme xmlns:a="http://schemas.openxmlformats.org/drawingml/2006/main" name="My Sustainability Presentation by Slidesgo">
  <a:themeElements>
    <a:clrScheme name="Simple Light">
      <a:dk1>
        <a:srgbClr val="0D678F"/>
      </a:dk1>
      <a:lt1>
        <a:srgbClr val="FFFFFF"/>
      </a:lt1>
      <a:dk2>
        <a:srgbClr val="00A693"/>
      </a:dk2>
      <a:lt2>
        <a:srgbClr val="F6F7E3"/>
      </a:lt2>
      <a:accent1>
        <a:srgbClr val="88C3B0"/>
      </a:accent1>
      <a:accent2>
        <a:srgbClr val="01808D"/>
      </a:accent2>
      <a:accent3>
        <a:srgbClr val="09678A"/>
      </a:accent3>
      <a:accent4>
        <a:srgbClr val="5FB89D"/>
      </a:accent4>
      <a:accent5>
        <a:srgbClr val="5FBBA0"/>
      </a:accent5>
      <a:accent6>
        <a:srgbClr val="FFFFFF"/>
      </a:accent6>
      <a:hlink>
        <a:srgbClr val="0D67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14544</TotalTime>
  <Words>1254</Words>
  <Application>Microsoft Macintosh PowerPoint</Application>
  <PresentationFormat>On-screen Show (16:9)</PresentationFormat>
  <Paragraphs>162</Paragraphs>
  <Slides>19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Courier New</vt:lpstr>
      <vt:lpstr>Lato Black</vt:lpstr>
      <vt:lpstr>Symbol</vt:lpstr>
      <vt:lpstr>Lato</vt:lpstr>
      <vt:lpstr>Catamaran Thin</vt:lpstr>
      <vt:lpstr>Times New Roman</vt:lpstr>
      <vt:lpstr>Calibri</vt:lpstr>
      <vt:lpstr>Arial</vt:lpstr>
      <vt:lpstr>Josefin Slab Thin</vt:lpstr>
      <vt:lpstr>Wingdings</vt:lpstr>
      <vt:lpstr>My Sustainability Presentation by Slidesgo</vt:lpstr>
      <vt:lpstr>Paradoxical Tensions and The Role of Paradox Mindset to Manage Sustainability Objectives among the social vs corporate sector leaders and their identity journey</vt:lpstr>
      <vt:lpstr>Presentation Agenda</vt:lpstr>
      <vt:lpstr>RESEARCH PROBLEM</vt:lpstr>
      <vt:lpstr>Key Terms and Research Gap</vt:lpstr>
      <vt:lpstr>Conceptual Map for Research </vt:lpstr>
      <vt:lpstr>Sustainability Business Strategy And Perspectives</vt:lpstr>
      <vt:lpstr>Paradox Perspective of Corporate Sustainability</vt:lpstr>
      <vt:lpstr>Aspects of Corporate Sustainability</vt:lpstr>
      <vt:lpstr>Distinguishing Among Organizational Tensions</vt:lpstr>
      <vt:lpstr>Paradox Mindset</vt:lpstr>
      <vt:lpstr>RESEARCH QUESTIONS/ HYPOTHESIS</vt:lpstr>
      <vt:lpstr>Research Questions/ Hypothesis</vt:lpstr>
      <vt:lpstr>Purpose of the Research on Paradoxes in Sustainability </vt:lpstr>
      <vt:lpstr>Research Designs &amp; Methods</vt:lpstr>
      <vt:lpstr>Research Stages &amp; Inferences</vt:lpstr>
      <vt:lpstr>Sample Data Collection &amp; Analysis</vt:lpstr>
      <vt:lpstr>Limitations &amp; Future Scope</vt:lpstr>
      <vt:lpstr>THANK YOU</vt:lpstr>
      <vt:lpstr>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Dissertation</dc:title>
  <dc:creator>joseph george</dc:creator>
  <cp:lastModifiedBy>Microsoft Office User</cp:lastModifiedBy>
  <cp:revision>55</cp:revision>
  <dcterms:modified xsi:type="dcterms:W3CDTF">2022-04-28T17:50:07Z</dcterms:modified>
</cp:coreProperties>
</file>